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ags/tag3.xml" ContentType="application/vnd.openxmlformats-officedocument.presentationml.tags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ags/tag4.xml" ContentType="application/vnd.openxmlformats-officedocument.presentationml.tags+xml"/>
  <Override PartName="/ppt/theme/themeOverride19.xml" ContentType="application/vnd.openxmlformats-officedocument.themeOverride+xml"/>
  <Override PartName="/ppt/tags/tag5.xml" ContentType="application/vnd.openxmlformats-officedocument.presentationml.tags+xml"/>
  <Override PartName="/ppt/theme/themeOverride20.xml" ContentType="application/vnd.openxmlformats-officedocument.themeOverride+xml"/>
  <Override PartName="/ppt/tags/tag6.xml" ContentType="application/vnd.openxmlformats-officedocument.presentationml.tags+xml"/>
  <Override PartName="/ppt/theme/themeOverride21.xml" ContentType="application/vnd.openxmlformats-officedocument.themeOverride+xml"/>
  <Override PartName="/ppt/tags/tag7.xml" ContentType="application/vnd.openxmlformats-officedocument.presentationml.tags+xml"/>
  <Override PartName="/ppt/theme/themeOverride22.xml" ContentType="application/vnd.openxmlformats-officedocument.themeOverride+xml"/>
  <Override PartName="/ppt/tags/tag8.xml" ContentType="application/vnd.openxmlformats-officedocument.presentationml.tags+xml"/>
  <Override PartName="/ppt/theme/themeOverride23.xml" ContentType="application/vnd.openxmlformats-officedocument.themeOverride+xml"/>
  <Override PartName="/ppt/tags/tag9.xml" ContentType="application/vnd.openxmlformats-officedocument.presentationml.tags+xml"/>
  <Override PartName="/ppt/theme/themeOverride24.xml" ContentType="application/vnd.openxmlformats-officedocument.themeOverride+xml"/>
  <Override PartName="/ppt/tags/tag10.xml" ContentType="application/vnd.openxmlformats-officedocument.presentationml.tags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ags/tag11.xml" ContentType="application/vnd.openxmlformats-officedocument.presentationml.tags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ags/tag12.xml" ContentType="application/vnd.openxmlformats-officedocument.presentationml.tags+xml"/>
  <Override PartName="/ppt/theme/themeOverride32.xml" ContentType="application/vnd.openxmlformats-officedocument.themeOverride+xml"/>
  <Override PartName="/ppt/tags/tag13.xml" ContentType="application/vnd.openxmlformats-officedocument.presentationml.tags+xml"/>
  <Override PartName="/ppt/theme/themeOverride33.xml" ContentType="application/vnd.openxmlformats-officedocument.themeOverride+xml"/>
  <Override PartName="/ppt/tags/tag14.xml" ContentType="application/vnd.openxmlformats-officedocument.presentationml.tags+xml"/>
  <Override PartName="/ppt/theme/themeOverride34.xml" ContentType="application/vnd.openxmlformats-officedocument.themeOverride+xml"/>
  <Override PartName="/ppt/tags/tag15.xml" ContentType="application/vnd.openxmlformats-officedocument.presentationml.tags+xml"/>
  <Override PartName="/ppt/theme/themeOverride3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63" r:id="rId3"/>
    <p:sldId id="258" r:id="rId4"/>
    <p:sldId id="271" r:id="rId5"/>
    <p:sldId id="270" r:id="rId6"/>
    <p:sldId id="280" r:id="rId7"/>
    <p:sldId id="281" r:id="rId8"/>
    <p:sldId id="267" r:id="rId9"/>
    <p:sldId id="279" r:id="rId10"/>
    <p:sldId id="278" r:id="rId11"/>
    <p:sldId id="276" r:id="rId12"/>
    <p:sldId id="277" r:id="rId13"/>
    <p:sldId id="275" r:id="rId14"/>
    <p:sldId id="274" r:id="rId15"/>
    <p:sldId id="282" r:id="rId16"/>
    <p:sldId id="283" r:id="rId17"/>
    <p:sldId id="284" r:id="rId18"/>
    <p:sldId id="273" r:id="rId19"/>
    <p:sldId id="272" r:id="rId20"/>
    <p:sldId id="268" r:id="rId21"/>
    <p:sldId id="294" r:id="rId22"/>
    <p:sldId id="296" r:id="rId23"/>
    <p:sldId id="298" r:id="rId24"/>
    <p:sldId id="312" r:id="rId25"/>
    <p:sldId id="266" r:id="rId26"/>
    <p:sldId id="300" r:id="rId27"/>
    <p:sldId id="291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10" r:id="rId37"/>
    <p:sldId id="311" r:id="rId38"/>
    <p:sldId id="299" r:id="rId39"/>
    <p:sldId id="261" r:id="rId40"/>
  </p:sldIdLst>
  <p:sldSz cx="12192000" cy="6858000"/>
  <p:notesSz cx="6858000" cy="9144000"/>
  <p:custDataLst>
    <p:tags r:id="rId4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E71D3A"/>
    <a:srgbClr val="FFFF00"/>
    <a:srgbClr val="FFFFCC"/>
    <a:srgbClr val="235787"/>
    <a:srgbClr val="2A9CA2"/>
    <a:srgbClr val="258A8F"/>
    <a:srgbClr val="EDB159"/>
    <a:srgbClr val="26A9E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6182" autoAdjust="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2019/8/28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69925" y="2353758"/>
            <a:ext cx="383267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69925" y="1130300"/>
            <a:ext cx="5032375" cy="1208657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3066836"/>
            <a:ext cx="2949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3333536"/>
            <a:ext cx="2949575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20E1CBF0-6989-4AF5-824D-9ACA1E4CD5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072" y="5736703"/>
            <a:ext cx="281354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E4354FAF-52C8-4916-A6B6-C608B476FBA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710624" y="5736703"/>
            <a:ext cx="5481376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753CA6BC-4EBD-476A-AA9A-C50B3B476D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99832" y="5736703"/>
            <a:ext cx="281354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29B4A137-663C-4CEB-8D08-9D46729BFB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66478" y="4366778"/>
            <a:ext cx="1480457" cy="1369925"/>
          </a:xfrm>
          <a:prstGeom prst="rect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12C3CC5F-3E83-4D92-B246-21CD6F83B82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" y="5997960"/>
            <a:ext cx="12192000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8B024CD-E298-46AA-A578-1292C7C91F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23832" y="4244523"/>
            <a:ext cx="931147" cy="1753438"/>
          </a:xfrm>
          <a:prstGeom prst="rect">
            <a:avLst/>
          </a:pr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4D288AB1-14B7-41CD-93A7-D30F72A632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54979" y="4244523"/>
            <a:ext cx="197618" cy="1753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5D19D6D8-7A69-4383-8926-516CCB1E6D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14751" y="4413670"/>
            <a:ext cx="205992" cy="229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5C308980-589E-4437-AAA3-B91C4047EF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8070" y="4413670"/>
            <a:ext cx="205992" cy="229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15A26EB4-21EA-416F-A501-D7ACC71AED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14751" y="4788809"/>
            <a:ext cx="205992" cy="229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23E71C33-2D0C-43D7-B8E4-608BBFCA1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8070" y="4788809"/>
            <a:ext cx="205992" cy="229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A7FDB3A0-77B2-48A3-87D7-51B2C14024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054" y="4818954"/>
            <a:ext cx="693336" cy="1179007"/>
          </a:xfrm>
          <a:prstGeom prst="rect">
            <a:avLst/>
          </a:pr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460B91C9-145F-4443-84E0-EE94FCD6F0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8391" y="4818954"/>
            <a:ext cx="236137" cy="1179007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B6BBAB01-7686-4EB6-852F-BC193CA3B2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39081" y="4964655"/>
            <a:ext cx="152401" cy="167473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5E034E-F938-4366-8D45-69EB88909A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0290" y="4964655"/>
            <a:ext cx="154075" cy="167473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49010B8D-5A1D-48C8-AD7D-825629EE83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39081" y="5239310"/>
            <a:ext cx="152401" cy="16914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833AC00D-7F79-40DC-B9F3-14DD97E19D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0290" y="5239310"/>
            <a:ext cx="154075" cy="16914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98FDB941-8B5B-4051-8531-353192BABC0B}"/>
              </a:ext>
            </a:extLst>
          </p:cNvPr>
          <p:cNvSpPr>
            <a:spLocks/>
          </p:cNvSpPr>
          <p:nvPr userDrawn="1"/>
        </p:nvSpPr>
        <p:spPr bwMode="auto">
          <a:xfrm>
            <a:off x="9408606" y="3097336"/>
            <a:ext cx="770374" cy="628023"/>
          </a:xfrm>
          <a:custGeom>
            <a:avLst/>
            <a:gdLst>
              <a:gd name="T0" fmla="*/ 228 w 460"/>
              <a:gd name="T1" fmla="*/ 0 h 375"/>
              <a:gd name="T2" fmla="*/ 101 w 460"/>
              <a:gd name="T3" fmla="*/ 0 h 375"/>
              <a:gd name="T4" fmla="*/ 101 w 460"/>
              <a:gd name="T5" fmla="*/ 110 h 375"/>
              <a:gd name="T6" fmla="*/ 164 w 460"/>
              <a:gd name="T7" fmla="*/ 110 h 375"/>
              <a:gd name="T8" fmla="*/ 0 w 460"/>
              <a:gd name="T9" fmla="*/ 375 h 375"/>
              <a:gd name="T10" fmla="*/ 228 w 460"/>
              <a:gd name="T11" fmla="*/ 375 h 375"/>
              <a:gd name="T12" fmla="*/ 460 w 460"/>
              <a:gd name="T13" fmla="*/ 375 h 375"/>
              <a:gd name="T14" fmla="*/ 228 w 460"/>
              <a:gd name="T15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375">
                <a:moveTo>
                  <a:pt x="228" y="0"/>
                </a:moveTo>
                <a:lnTo>
                  <a:pt x="101" y="0"/>
                </a:lnTo>
                <a:lnTo>
                  <a:pt x="101" y="110"/>
                </a:lnTo>
                <a:lnTo>
                  <a:pt x="164" y="110"/>
                </a:lnTo>
                <a:lnTo>
                  <a:pt x="0" y="375"/>
                </a:lnTo>
                <a:lnTo>
                  <a:pt x="228" y="375"/>
                </a:lnTo>
                <a:lnTo>
                  <a:pt x="460" y="375"/>
                </a:lnTo>
                <a:lnTo>
                  <a:pt x="228" y="0"/>
                </a:lnTo>
                <a:close/>
              </a:path>
            </a:pathLst>
          </a:cu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5D2C0688-2FC0-4E6A-BBB6-3E527351F2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27252" y="3976567"/>
            <a:ext cx="892629" cy="2021394"/>
          </a:xfrm>
          <a:prstGeom prst="rect">
            <a:avLst/>
          </a:pr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FEF56CAB-7AF4-4CFB-A878-FDF51ABC9D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19881" y="3976567"/>
            <a:ext cx="182546" cy="2021394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4A0749B8-4313-4F02-9CEF-3030A5A234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05516" y="3725359"/>
            <a:ext cx="182546" cy="251209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2" name="Line 26">
            <a:extLst>
              <a:ext uri="{FF2B5EF4-FFF2-40B4-BE49-F238E27FC236}">
                <a16:creationId xmlns:a16="http://schemas.microsoft.com/office/drawing/2014/main" id="{CE085814-3A1E-4D7D-8E82-4C8AD2A3482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39942" y="4252896"/>
            <a:ext cx="0" cy="1552471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3" name="Line 27">
            <a:extLst>
              <a:ext uri="{FF2B5EF4-FFF2-40B4-BE49-F238E27FC236}">
                <a16:creationId xmlns:a16="http://schemas.microsoft.com/office/drawing/2014/main" id="{CE7FFA88-D906-4DB5-AEE9-C5C406A8C1C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77753" y="4252896"/>
            <a:ext cx="0" cy="1552471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4" name="Line 28">
            <a:extLst>
              <a:ext uri="{FF2B5EF4-FFF2-40B4-BE49-F238E27FC236}">
                <a16:creationId xmlns:a16="http://schemas.microsoft.com/office/drawing/2014/main" id="{C6F063A1-8C6A-43E6-9719-3AB12EA56433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805516" y="4252896"/>
            <a:ext cx="0" cy="1552471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5" name="Rectangle 29">
            <a:extLst>
              <a:ext uri="{FF2B5EF4-FFF2-40B4-BE49-F238E27FC236}">
                <a16:creationId xmlns:a16="http://schemas.microsoft.com/office/drawing/2014/main" id="{AA56AA65-706B-4119-BB4F-D95E09C060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39942" y="3725359"/>
            <a:ext cx="465574" cy="251209"/>
          </a:xfrm>
          <a:prstGeom prst="rect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6" name="Freeform 30">
            <a:extLst>
              <a:ext uri="{FF2B5EF4-FFF2-40B4-BE49-F238E27FC236}">
                <a16:creationId xmlns:a16="http://schemas.microsoft.com/office/drawing/2014/main" id="{EFDC491A-20DC-44C2-8C33-162EA5E46BC6}"/>
              </a:ext>
            </a:extLst>
          </p:cNvPr>
          <p:cNvSpPr>
            <a:spLocks/>
          </p:cNvSpPr>
          <p:nvPr userDrawn="1"/>
        </p:nvSpPr>
        <p:spPr bwMode="auto">
          <a:xfrm>
            <a:off x="9187542" y="3097336"/>
            <a:ext cx="770374" cy="628023"/>
          </a:xfrm>
          <a:custGeom>
            <a:avLst/>
            <a:gdLst>
              <a:gd name="T0" fmla="*/ 233 w 460"/>
              <a:gd name="T1" fmla="*/ 0 h 375"/>
              <a:gd name="T2" fmla="*/ 0 w 460"/>
              <a:gd name="T3" fmla="*/ 375 h 375"/>
              <a:gd name="T4" fmla="*/ 233 w 460"/>
              <a:gd name="T5" fmla="*/ 375 h 375"/>
              <a:gd name="T6" fmla="*/ 460 w 460"/>
              <a:gd name="T7" fmla="*/ 375 h 375"/>
              <a:gd name="T8" fmla="*/ 233 w 460"/>
              <a:gd name="T9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375">
                <a:moveTo>
                  <a:pt x="233" y="0"/>
                </a:moveTo>
                <a:lnTo>
                  <a:pt x="0" y="375"/>
                </a:lnTo>
                <a:lnTo>
                  <a:pt x="233" y="375"/>
                </a:lnTo>
                <a:lnTo>
                  <a:pt x="460" y="375"/>
                </a:lnTo>
                <a:lnTo>
                  <a:pt x="233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7" name="Oval 31">
            <a:extLst>
              <a:ext uri="{FF2B5EF4-FFF2-40B4-BE49-F238E27FC236}">
                <a16:creationId xmlns:a16="http://schemas.microsoft.com/office/drawing/2014/main" id="{6BA7896F-C2C3-413A-A316-A2D86D886A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33762" y="5024945"/>
            <a:ext cx="633046" cy="643095"/>
          </a:xfrm>
          <a:prstGeom prst="ellipse">
            <a:avLst/>
          </a:prstGeom>
          <a:solidFill>
            <a:srgbClr val="00B050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9798" name="Freeform 32">
            <a:extLst>
              <a:ext uri="{FF2B5EF4-FFF2-40B4-BE49-F238E27FC236}">
                <a16:creationId xmlns:a16="http://schemas.microsoft.com/office/drawing/2014/main" id="{5B6503D3-1018-4097-801E-F4CD7A556E89}"/>
              </a:ext>
            </a:extLst>
          </p:cNvPr>
          <p:cNvSpPr>
            <a:spLocks/>
          </p:cNvSpPr>
          <p:nvPr userDrawn="1"/>
        </p:nvSpPr>
        <p:spPr bwMode="auto">
          <a:xfrm>
            <a:off x="10446935" y="5554159"/>
            <a:ext cx="0" cy="443803"/>
          </a:xfrm>
          <a:custGeom>
            <a:avLst/>
            <a:gdLst>
              <a:gd name="T0" fmla="*/ 265 h 265"/>
              <a:gd name="T1" fmla="*/ 0 h 265"/>
              <a:gd name="T2" fmla="*/ 265 h 2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65">
                <a:moveTo>
                  <a:pt x="0" y="265"/>
                </a:moveTo>
                <a:lnTo>
                  <a:pt x="0" y="0"/>
                </a:lnTo>
                <a:lnTo>
                  <a:pt x="0" y="265"/>
                </a:lnTo>
                <a:close/>
              </a:path>
            </a:pathLst>
          </a:custGeom>
          <a:solidFill>
            <a:srgbClr val="D6D6D6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99" name="Line 33">
            <a:extLst>
              <a:ext uri="{FF2B5EF4-FFF2-40B4-BE49-F238E27FC236}">
                <a16:creationId xmlns:a16="http://schemas.microsoft.com/office/drawing/2014/main" id="{58E35AEE-D783-4044-ADA8-C38D0F449DEE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446935" y="5554159"/>
            <a:ext cx="0" cy="443803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3" name="Freeform 35">
            <a:extLst>
              <a:ext uri="{FF2B5EF4-FFF2-40B4-BE49-F238E27FC236}">
                <a16:creationId xmlns:a16="http://schemas.microsoft.com/office/drawing/2014/main" id="{551F0E95-F74C-465E-BC4B-937DB81CAE12}"/>
              </a:ext>
            </a:extLst>
          </p:cNvPr>
          <p:cNvSpPr>
            <a:spLocks/>
          </p:cNvSpPr>
          <p:nvPr userDrawn="1"/>
        </p:nvSpPr>
        <p:spPr bwMode="auto">
          <a:xfrm>
            <a:off x="10934281" y="5554159"/>
            <a:ext cx="0" cy="443803"/>
          </a:xfrm>
          <a:custGeom>
            <a:avLst/>
            <a:gdLst>
              <a:gd name="T0" fmla="*/ 265 h 265"/>
              <a:gd name="T1" fmla="*/ 0 h 265"/>
              <a:gd name="T2" fmla="*/ 265 h 2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65">
                <a:moveTo>
                  <a:pt x="0" y="265"/>
                </a:moveTo>
                <a:lnTo>
                  <a:pt x="0" y="0"/>
                </a:lnTo>
                <a:lnTo>
                  <a:pt x="0" y="265"/>
                </a:lnTo>
                <a:close/>
              </a:path>
            </a:pathLst>
          </a:custGeom>
          <a:solidFill>
            <a:srgbClr val="D6D6D6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843" name="组合 9842">
            <a:extLst>
              <a:ext uri="{FF2B5EF4-FFF2-40B4-BE49-F238E27FC236}">
                <a16:creationId xmlns:a16="http://schemas.microsoft.com/office/drawing/2014/main" id="{B56207FA-AB69-4C99-BE3E-ED4EF8218854}"/>
              </a:ext>
            </a:extLst>
          </p:cNvPr>
          <p:cNvGrpSpPr/>
          <p:nvPr userDrawn="1"/>
        </p:nvGrpSpPr>
        <p:grpSpPr>
          <a:xfrm>
            <a:off x="10689771" y="4497406"/>
            <a:ext cx="495719" cy="1500556"/>
            <a:chOff x="10689771" y="4497406"/>
            <a:chExt cx="495719" cy="1500556"/>
          </a:xfrm>
        </p:grpSpPr>
        <p:sp>
          <p:nvSpPr>
            <p:cNvPr id="9800" name="Freeform 34">
              <a:extLst>
                <a:ext uri="{FF2B5EF4-FFF2-40B4-BE49-F238E27FC236}">
                  <a16:creationId xmlns:a16="http://schemas.microsoft.com/office/drawing/2014/main" id="{54DAF749-4123-46CA-9DE0-D9BB00F0F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804" name="Line 36">
              <a:extLst>
                <a:ext uri="{FF2B5EF4-FFF2-40B4-BE49-F238E27FC236}">
                  <a16:creationId xmlns:a16="http://schemas.microsoft.com/office/drawing/2014/main" id="{4FB6B278-82E0-4A4C-A854-02B30FBB96D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05" name="Freeform 37">
            <a:extLst>
              <a:ext uri="{FF2B5EF4-FFF2-40B4-BE49-F238E27FC236}">
                <a16:creationId xmlns:a16="http://schemas.microsoft.com/office/drawing/2014/main" id="{82F5B525-7626-4468-9432-9F4E47904E50}"/>
              </a:ext>
            </a:extLst>
          </p:cNvPr>
          <p:cNvSpPr>
            <a:spLocks/>
          </p:cNvSpPr>
          <p:nvPr userDrawn="1"/>
        </p:nvSpPr>
        <p:spPr bwMode="auto">
          <a:xfrm>
            <a:off x="4757894" y="6203952"/>
            <a:ext cx="2981011" cy="0"/>
          </a:xfrm>
          <a:custGeom>
            <a:avLst/>
            <a:gdLst>
              <a:gd name="T0" fmla="*/ 0 w 1780"/>
              <a:gd name="T1" fmla="*/ 1780 w 1780"/>
              <a:gd name="T2" fmla="*/ 0 w 17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780">
                <a:moveTo>
                  <a:pt x="0" y="0"/>
                </a:moveTo>
                <a:lnTo>
                  <a:pt x="1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6" name="Line 38">
            <a:extLst>
              <a:ext uri="{FF2B5EF4-FFF2-40B4-BE49-F238E27FC236}">
                <a16:creationId xmlns:a16="http://schemas.microsoft.com/office/drawing/2014/main" id="{A4DC24A7-5A57-4076-BA06-083705B45BE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757894" y="6203952"/>
            <a:ext cx="2981011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7" name="Freeform 39">
            <a:extLst>
              <a:ext uri="{FF2B5EF4-FFF2-40B4-BE49-F238E27FC236}">
                <a16:creationId xmlns:a16="http://schemas.microsoft.com/office/drawing/2014/main" id="{255F203B-3D12-4D96-9511-CD01DCE5C9DD}"/>
              </a:ext>
            </a:extLst>
          </p:cNvPr>
          <p:cNvSpPr>
            <a:spLocks/>
          </p:cNvSpPr>
          <p:nvPr userDrawn="1"/>
        </p:nvSpPr>
        <p:spPr bwMode="auto">
          <a:xfrm>
            <a:off x="8127441" y="6203952"/>
            <a:ext cx="1060102" cy="0"/>
          </a:xfrm>
          <a:custGeom>
            <a:avLst/>
            <a:gdLst>
              <a:gd name="T0" fmla="*/ 0 w 633"/>
              <a:gd name="T1" fmla="*/ 633 w 633"/>
              <a:gd name="T2" fmla="*/ 0 w 6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33">
                <a:moveTo>
                  <a:pt x="0" y="0"/>
                </a:moveTo>
                <a:lnTo>
                  <a:pt x="6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8" name="Line 40">
            <a:extLst>
              <a:ext uri="{FF2B5EF4-FFF2-40B4-BE49-F238E27FC236}">
                <a16:creationId xmlns:a16="http://schemas.microsoft.com/office/drawing/2014/main" id="{7150C577-1452-42AC-B9F2-17CFAD87245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27441" y="6203952"/>
            <a:ext cx="1060102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09" name="Freeform 41">
            <a:extLst>
              <a:ext uri="{FF2B5EF4-FFF2-40B4-BE49-F238E27FC236}">
                <a16:creationId xmlns:a16="http://schemas.microsoft.com/office/drawing/2014/main" id="{58A32B3B-DB34-491E-8227-A06B85EA37B8}"/>
              </a:ext>
            </a:extLst>
          </p:cNvPr>
          <p:cNvSpPr>
            <a:spLocks/>
          </p:cNvSpPr>
          <p:nvPr userDrawn="1"/>
        </p:nvSpPr>
        <p:spPr bwMode="auto">
          <a:xfrm>
            <a:off x="10552443" y="6203952"/>
            <a:ext cx="1060102" cy="0"/>
          </a:xfrm>
          <a:custGeom>
            <a:avLst/>
            <a:gdLst>
              <a:gd name="T0" fmla="*/ 0 w 633"/>
              <a:gd name="T1" fmla="*/ 633 w 633"/>
              <a:gd name="T2" fmla="*/ 0 w 6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33">
                <a:moveTo>
                  <a:pt x="0" y="0"/>
                </a:moveTo>
                <a:lnTo>
                  <a:pt x="6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0" name="Line 42">
            <a:extLst>
              <a:ext uri="{FF2B5EF4-FFF2-40B4-BE49-F238E27FC236}">
                <a16:creationId xmlns:a16="http://schemas.microsoft.com/office/drawing/2014/main" id="{6032B6C1-9E3A-426F-A5B8-3E45EF6094C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552443" y="6203952"/>
            <a:ext cx="1060102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1" name="Freeform 43">
            <a:extLst>
              <a:ext uri="{FF2B5EF4-FFF2-40B4-BE49-F238E27FC236}">
                <a16:creationId xmlns:a16="http://schemas.microsoft.com/office/drawing/2014/main" id="{2E24D329-664F-47C2-A58F-1C647AA01B1C}"/>
              </a:ext>
            </a:extLst>
          </p:cNvPr>
          <p:cNvSpPr>
            <a:spLocks/>
          </p:cNvSpPr>
          <p:nvPr userDrawn="1"/>
        </p:nvSpPr>
        <p:spPr bwMode="auto">
          <a:xfrm>
            <a:off x="9500716" y="6203952"/>
            <a:ext cx="214365" cy="0"/>
          </a:xfrm>
          <a:custGeom>
            <a:avLst/>
            <a:gdLst>
              <a:gd name="T0" fmla="*/ 0 w 128"/>
              <a:gd name="T1" fmla="*/ 128 w 128"/>
              <a:gd name="T2" fmla="*/ 0 w 12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28">
                <a:moveTo>
                  <a:pt x="0" y="0"/>
                </a:move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2" name="Line 44">
            <a:extLst>
              <a:ext uri="{FF2B5EF4-FFF2-40B4-BE49-F238E27FC236}">
                <a16:creationId xmlns:a16="http://schemas.microsoft.com/office/drawing/2014/main" id="{BEDF9A54-D617-43D0-AA10-00D1CB19FCD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500716" y="6203952"/>
            <a:ext cx="214365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844" name="组合 9843">
            <a:extLst>
              <a:ext uri="{FF2B5EF4-FFF2-40B4-BE49-F238E27FC236}">
                <a16:creationId xmlns:a16="http://schemas.microsoft.com/office/drawing/2014/main" id="{99128379-FCA7-4D60-BC14-759EA4529EDF}"/>
              </a:ext>
            </a:extLst>
          </p:cNvPr>
          <p:cNvGrpSpPr/>
          <p:nvPr userDrawn="1"/>
        </p:nvGrpSpPr>
        <p:grpSpPr>
          <a:xfrm>
            <a:off x="7060641" y="4988101"/>
            <a:ext cx="793820" cy="1009859"/>
            <a:chOff x="7060641" y="4988101"/>
            <a:chExt cx="793820" cy="1009859"/>
          </a:xfrm>
        </p:grpSpPr>
        <p:sp>
          <p:nvSpPr>
            <p:cNvPr id="9813" name="Freeform 45">
              <a:extLst>
                <a:ext uri="{FF2B5EF4-FFF2-40B4-BE49-F238E27FC236}">
                  <a16:creationId xmlns:a16="http://schemas.microsoft.com/office/drawing/2014/main" id="{3D140AD8-857B-4283-A717-35D3D0FBF1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224237"/>
              <a:ext cx="0" cy="773723"/>
            </a:xfrm>
            <a:custGeom>
              <a:avLst/>
              <a:gdLst>
                <a:gd name="T0" fmla="*/ 462 h 462"/>
                <a:gd name="T1" fmla="*/ 165 h 462"/>
                <a:gd name="T2" fmla="*/ 0 h 4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62">
                  <a:moveTo>
                    <a:pt x="0" y="462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4" name="Freeform 46">
              <a:extLst>
                <a:ext uri="{FF2B5EF4-FFF2-40B4-BE49-F238E27FC236}">
                  <a16:creationId xmlns:a16="http://schemas.microsoft.com/office/drawing/2014/main" id="{461E0BD0-6C81-44D2-9E6C-7364CD9A20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5" name="Freeform 47">
              <a:extLst>
                <a:ext uri="{FF2B5EF4-FFF2-40B4-BE49-F238E27FC236}">
                  <a16:creationId xmlns:a16="http://schemas.microsoft.com/office/drawing/2014/main" id="{F3C1885E-16A5-4810-8567-7C9A038FE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6" name="Freeform 48">
              <a:extLst>
                <a:ext uri="{FF2B5EF4-FFF2-40B4-BE49-F238E27FC236}">
                  <a16:creationId xmlns:a16="http://schemas.microsoft.com/office/drawing/2014/main" id="{84DA99F2-D3B5-4EEA-9389-21ECA01989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7" name="Freeform 49">
              <a:extLst>
                <a:ext uri="{FF2B5EF4-FFF2-40B4-BE49-F238E27FC236}">
                  <a16:creationId xmlns:a16="http://schemas.microsoft.com/office/drawing/2014/main" id="{8C6D4706-45C5-4AB2-B77E-D702494FF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8" name="Freeform 50">
              <a:extLst>
                <a:ext uri="{FF2B5EF4-FFF2-40B4-BE49-F238E27FC236}">
                  <a16:creationId xmlns:a16="http://schemas.microsoft.com/office/drawing/2014/main" id="{1C90DCF7-50C8-4DC0-B22E-FF256E21FC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4988101"/>
              <a:ext cx="214365" cy="105508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9" name="Freeform 51">
              <a:extLst>
                <a:ext uri="{FF2B5EF4-FFF2-40B4-BE49-F238E27FC236}">
                  <a16:creationId xmlns:a16="http://schemas.microsoft.com/office/drawing/2014/main" id="{BEC6CD63-261A-4CE0-916D-AF6A0C84D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5093609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0" name="Freeform 52">
              <a:extLst>
                <a:ext uri="{FF2B5EF4-FFF2-40B4-BE49-F238E27FC236}">
                  <a16:creationId xmlns:a16="http://schemas.microsoft.com/office/drawing/2014/main" id="{C7FD81BD-1F77-4958-9AB4-B1901EBCC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7823" y="5385011"/>
              <a:ext cx="289728" cy="160774"/>
            </a:xfrm>
            <a:custGeom>
              <a:avLst/>
              <a:gdLst>
                <a:gd name="T0" fmla="*/ 38 w 38"/>
                <a:gd name="T1" fmla="*/ 21 h 21"/>
                <a:gd name="T2" fmla="*/ 14 w 38"/>
                <a:gd name="T3" fmla="*/ 21 h 21"/>
                <a:gd name="T4" fmla="*/ 0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cubicBezTo>
                    <a:pt x="38" y="21"/>
                    <a:pt x="25" y="21"/>
                    <a:pt x="14" y="21"/>
                  </a:cubicBezTo>
                  <a:cubicBezTo>
                    <a:pt x="3" y="21"/>
                    <a:pt x="0" y="15"/>
                    <a:pt x="0" y="0"/>
                  </a:cubicBez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1" name="Freeform 53">
              <a:extLst>
                <a:ext uri="{FF2B5EF4-FFF2-40B4-BE49-F238E27FC236}">
                  <a16:creationId xmlns:a16="http://schemas.microsoft.com/office/drawing/2014/main" id="{82D9D6D5-CF85-4DD3-8AEA-99AB8AF884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385011"/>
              <a:ext cx="289728" cy="160774"/>
            </a:xfrm>
            <a:custGeom>
              <a:avLst/>
              <a:gdLst>
                <a:gd name="T0" fmla="*/ 0 w 38"/>
                <a:gd name="T1" fmla="*/ 21 h 21"/>
                <a:gd name="T2" fmla="*/ 24 w 38"/>
                <a:gd name="T3" fmla="*/ 21 h 21"/>
                <a:gd name="T4" fmla="*/ 38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0" y="21"/>
                    <a:pt x="13" y="21"/>
                    <a:pt x="24" y="21"/>
                  </a:cubicBezTo>
                  <a:cubicBezTo>
                    <a:pt x="35" y="21"/>
                    <a:pt x="38" y="15"/>
                    <a:pt x="38" y="0"/>
                  </a:cubicBez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22" name="Rectangle 54">
            <a:extLst>
              <a:ext uri="{FF2B5EF4-FFF2-40B4-BE49-F238E27FC236}">
                <a16:creationId xmlns:a16="http://schemas.microsoft.com/office/drawing/2014/main" id="{26DA0192-BEB1-423A-80AA-FD6AC036C8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60452" y="5507266"/>
            <a:ext cx="296427" cy="298101"/>
          </a:xfrm>
          <a:prstGeom prst="rect">
            <a:avLst/>
          </a:pr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3" name="Rectangle 55">
            <a:extLst>
              <a:ext uri="{FF2B5EF4-FFF2-40B4-BE49-F238E27FC236}">
                <a16:creationId xmlns:a16="http://schemas.microsoft.com/office/drawing/2014/main" id="{1C8FB464-BB42-4EBC-9915-9622FAE4BB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56878" y="5507266"/>
            <a:ext cx="107182" cy="298101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4" name="Freeform 56">
            <a:extLst>
              <a:ext uri="{FF2B5EF4-FFF2-40B4-BE49-F238E27FC236}">
                <a16:creationId xmlns:a16="http://schemas.microsoft.com/office/drawing/2014/main" id="{0F8154E3-D758-457D-A446-60BBC57A2E73}"/>
              </a:ext>
            </a:extLst>
          </p:cNvPr>
          <p:cNvSpPr>
            <a:spLocks/>
          </p:cNvSpPr>
          <p:nvPr userDrawn="1"/>
        </p:nvSpPr>
        <p:spPr bwMode="auto">
          <a:xfrm>
            <a:off x="8060452" y="5805367"/>
            <a:ext cx="0" cy="192594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5" name="Line 57">
            <a:extLst>
              <a:ext uri="{FF2B5EF4-FFF2-40B4-BE49-F238E27FC236}">
                <a16:creationId xmlns:a16="http://schemas.microsoft.com/office/drawing/2014/main" id="{14224364-2718-4EEC-9737-AFB03015D5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60452" y="5805367"/>
            <a:ext cx="0" cy="192594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6" name="Freeform 58">
            <a:extLst>
              <a:ext uri="{FF2B5EF4-FFF2-40B4-BE49-F238E27FC236}">
                <a16:creationId xmlns:a16="http://schemas.microsoft.com/office/drawing/2014/main" id="{4A0F2BA8-82B0-4DE2-A754-62B3895A1254}"/>
              </a:ext>
            </a:extLst>
          </p:cNvPr>
          <p:cNvSpPr>
            <a:spLocks/>
          </p:cNvSpPr>
          <p:nvPr userDrawn="1"/>
        </p:nvSpPr>
        <p:spPr bwMode="auto">
          <a:xfrm>
            <a:off x="8356878" y="5805367"/>
            <a:ext cx="0" cy="192594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7" name="Line 59">
            <a:extLst>
              <a:ext uri="{FF2B5EF4-FFF2-40B4-BE49-F238E27FC236}">
                <a16:creationId xmlns:a16="http://schemas.microsoft.com/office/drawing/2014/main" id="{9D953EC1-CFB9-4700-AA6E-6C6AF984D6A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356878" y="5805367"/>
            <a:ext cx="0" cy="192594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8" name="Freeform 60">
            <a:extLst>
              <a:ext uri="{FF2B5EF4-FFF2-40B4-BE49-F238E27FC236}">
                <a16:creationId xmlns:a16="http://schemas.microsoft.com/office/drawing/2014/main" id="{FE09D111-02E0-4DD3-9CF9-D3FC6317F974}"/>
              </a:ext>
            </a:extLst>
          </p:cNvPr>
          <p:cNvSpPr>
            <a:spLocks/>
          </p:cNvSpPr>
          <p:nvPr userDrawn="1"/>
        </p:nvSpPr>
        <p:spPr bwMode="auto">
          <a:xfrm>
            <a:off x="8165959" y="5805367"/>
            <a:ext cx="0" cy="192594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9" name="Line 61">
            <a:extLst>
              <a:ext uri="{FF2B5EF4-FFF2-40B4-BE49-F238E27FC236}">
                <a16:creationId xmlns:a16="http://schemas.microsoft.com/office/drawing/2014/main" id="{1E7D95B1-2513-4BF5-9C8A-50181E9492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65959" y="5805367"/>
            <a:ext cx="0" cy="192594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0" name="Freeform 62">
            <a:extLst>
              <a:ext uri="{FF2B5EF4-FFF2-40B4-BE49-F238E27FC236}">
                <a16:creationId xmlns:a16="http://schemas.microsoft.com/office/drawing/2014/main" id="{6044D788-E604-4905-84C8-133679FEE664}"/>
              </a:ext>
            </a:extLst>
          </p:cNvPr>
          <p:cNvSpPr>
            <a:spLocks/>
          </p:cNvSpPr>
          <p:nvPr userDrawn="1"/>
        </p:nvSpPr>
        <p:spPr bwMode="auto">
          <a:xfrm>
            <a:off x="8464061" y="5805367"/>
            <a:ext cx="0" cy="192594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31" name="Line 63">
            <a:extLst>
              <a:ext uri="{FF2B5EF4-FFF2-40B4-BE49-F238E27FC236}">
                <a16:creationId xmlns:a16="http://schemas.microsoft.com/office/drawing/2014/main" id="{573D6FB9-273A-42FE-BA9F-771AAE3660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64061" y="5805367"/>
            <a:ext cx="0" cy="192594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840" name="组合 9839">
            <a:extLst>
              <a:ext uri="{FF2B5EF4-FFF2-40B4-BE49-F238E27FC236}">
                <a16:creationId xmlns:a16="http://schemas.microsoft.com/office/drawing/2014/main" id="{3F000782-C8C9-416B-9C06-8B8F969657BF}"/>
              </a:ext>
            </a:extLst>
          </p:cNvPr>
          <p:cNvGrpSpPr/>
          <p:nvPr userDrawn="1"/>
        </p:nvGrpSpPr>
        <p:grpSpPr>
          <a:xfrm>
            <a:off x="9932794" y="1028700"/>
            <a:ext cx="1137139" cy="505767"/>
            <a:chOff x="3727937" y="3318400"/>
            <a:chExt cx="1137139" cy="505767"/>
          </a:xfrm>
        </p:grpSpPr>
        <p:sp>
          <p:nvSpPr>
            <p:cNvPr id="9832" name="Freeform 64">
              <a:extLst>
                <a:ext uri="{FF2B5EF4-FFF2-40B4-BE49-F238E27FC236}">
                  <a16:creationId xmlns:a16="http://schemas.microsoft.com/office/drawing/2014/main" id="{8EA9FB34-BBE9-42B7-8FEF-EE6BAA6B9D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8711" y="3318400"/>
              <a:ext cx="976365" cy="505767"/>
            </a:xfrm>
            <a:custGeom>
              <a:avLst/>
              <a:gdLst>
                <a:gd name="T0" fmla="*/ 0 w 128"/>
                <a:gd name="T1" fmla="*/ 66 h 66"/>
                <a:gd name="T2" fmla="*/ 128 w 128"/>
                <a:gd name="T3" fmla="*/ 66 h 66"/>
                <a:gd name="T4" fmla="*/ 0 w 128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66">
                  <a:moveTo>
                    <a:pt x="0" y="66"/>
                  </a:move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64" y="0"/>
                    <a:pt x="0" y="66"/>
                  </a:cubicBezTo>
                  <a:close/>
                </a:path>
              </a:pathLst>
            </a:custGeom>
            <a:solidFill>
              <a:srgbClr val="00B0F0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833" name="Freeform 65">
              <a:extLst>
                <a:ext uri="{FF2B5EF4-FFF2-40B4-BE49-F238E27FC236}">
                  <a16:creationId xmlns:a16="http://schemas.microsoft.com/office/drawing/2014/main" id="{3DB30142-C2CE-4AB0-B8DF-450D53C86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7937" y="3609802"/>
              <a:ext cx="420357" cy="214365"/>
            </a:xfrm>
            <a:custGeom>
              <a:avLst/>
              <a:gdLst>
                <a:gd name="T0" fmla="*/ 0 w 55"/>
                <a:gd name="T1" fmla="*/ 28 h 28"/>
                <a:gd name="T2" fmla="*/ 55 w 55"/>
                <a:gd name="T3" fmla="*/ 28 h 28"/>
                <a:gd name="T4" fmla="*/ 0 w 55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8">
                  <a:moveTo>
                    <a:pt x="0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27" y="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39" name="组合 9838">
            <a:extLst>
              <a:ext uri="{FF2B5EF4-FFF2-40B4-BE49-F238E27FC236}">
                <a16:creationId xmlns:a16="http://schemas.microsoft.com/office/drawing/2014/main" id="{1B70A01C-C3D8-4EF5-B177-7FB1925A721A}"/>
              </a:ext>
            </a:extLst>
          </p:cNvPr>
          <p:cNvGrpSpPr/>
          <p:nvPr userDrawn="1"/>
        </p:nvGrpSpPr>
        <p:grpSpPr>
          <a:xfrm>
            <a:off x="6109703" y="2403654"/>
            <a:ext cx="1433564" cy="467249"/>
            <a:chOff x="6710624" y="3211217"/>
            <a:chExt cx="1433564" cy="467249"/>
          </a:xfrm>
        </p:grpSpPr>
        <p:sp>
          <p:nvSpPr>
            <p:cNvPr id="9834" name="Freeform 66">
              <a:extLst>
                <a:ext uri="{FF2B5EF4-FFF2-40B4-BE49-F238E27FC236}">
                  <a16:creationId xmlns:a16="http://schemas.microsoft.com/office/drawing/2014/main" id="{6D538B41-49BD-4673-B82B-235E15AE0D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624" y="3211217"/>
              <a:ext cx="906027" cy="467249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59" y="0"/>
                    <a:pt x="0" y="61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5" name="Freeform 67">
              <a:extLst>
                <a:ext uri="{FF2B5EF4-FFF2-40B4-BE49-F238E27FC236}">
                  <a16:creationId xmlns:a16="http://schemas.microsoft.com/office/drawing/2014/main" id="{D6746D4C-BAC7-45E2-89BD-E9F1AFC352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6487" y="3211217"/>
              <a:ext cx="907701" cy="467249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59" y="0"/>
                    <a:pt x="0" y="61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841" name="组合 9840">
            <a:extLst>
              <a:ext uri="{FF2B5EF4-FFF2-40B4-BE49-F238E27FC236}">
                <a16:creationId xmlns:a16="http://schemas.microsoft.com/office/drawing/2014/main" id="{1503E720-77D5-40B9-AEE2-C5610D1BB3FB}"/>
              </a:ext>
            </a:extLst>
          </p:cNvPr>
          <p:cNvGrpSpPr/>
          <p:nvPr userDrawn="1"/>
        </p:nvGrpSpPr>
        <p:grpSpPr>
          <a:xfrm>
            <a:off x="10636737" y="2737829"/>
            <a:ext cx="1158911" cy="465574"/>
            <a:chOff x="10781880" y="3579657"/>
            <a:chExt cx="1158911" cy="465574"/>
          </a:xfrm>
        </p:grpSpPr>
        <p:sp>
          <p:nvSpPr>
            <p:cNvPr id="9836" name="Freeform 68">
              <a:extLst>
                <a:ext uri="{FF2B5EF4-FFF2-40B4-BE49-F238E27FC236}">
                  <a16:creationId xmlns:a16="http://schemas.microsoft.com/office/drawing/2014/main" id="{4A6E11FC-56EA-4F46-88FC-424ACAAAE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1880" y="3579657"/>
              <a:ext cx="907701" cy="465574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60" y="0"/>
                    <a:pt x="0" y="61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7" name="Freeform 69">
              <a:extLst>
                <a:ext uri="{FF2B5EF4-FFF2-40B4-BE49-F238E27FC236}">
                  <a16:creationId xmlns:a16="http://schemas.microsoft.com/office/drawing/2014/main" id="{C776894C-5B62-4DDE-AD7C-0944D40AB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2672" y="3716984"/>
              <a:ext cx="648119" cy="328246"/>
            </a:xfrm>
            <a:custGeom>
              <a:avLst/>
              <a:gdLst>
                <a:gd name="T0" fmla="*/ 0 w 85"/>
                <a:gd name="T1" fmla="*/ 43 h 43"/>
                <a:gd name="T2" fmla="*/ 85 w 85"/>
                <a:gd name="T3" fmla="*/ 43 h 43"/>
                <a:gd name="T4" fmla="*/ 0 w 85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3">
                  <a:moveTo>
                    <a:pt x="0" y="43"/>
                  </a:move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42" y="0"/>
                    <a:pt x="0" y="43"/>
                  </a:cubicBezTo>
                  <a:close/>
                </a:path>
              </a:pathLst>
            </a:custGeom>
            <a:solidFill>
              <a:srgbClr val="00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FB726E77-AF66-46A6-8B8A-4892F97882C0}"/>
              </a:ext>
            </a:extLst>
          </p:cNvPr>
          <p:cNvSpPr txBox="1"/>
          <p:nvPr userDrawn="1"/>
        </p:nvSpPr>
        <p:spPr>
          <a:xfrm>
            <a:off x="907316" y="4237893"/>
            <a:ext cx="6152907" cy="18070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zh-CN" altLang="en-US" b="1" spc="100" dirty="0">
                <a:ln w="50800" cap="rnd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外科护理</a:t>
            </a:r>
          </a:p>
        </p:txBody>
      </p:sp>
      <p:grpSp>
        <p:nvGrpSpPr>
          <p:cNvPr id="9842" name="组合 9841">
            <a:extLst>
              <a:ext uri="{FF2B5EF4-FFF2-40B4-BE49-F238E27FC236}">
                <a16:creationId xmlns:a16="http://schemas.microsoft.com/office/drawing/2014/main" id="{13B00078-2158-4532-AC0E-B888EED1B8BC}"/>
              </a:ext>
            </a:extLst>
          </p:cNvPr>
          <p:cNvGrpSpPr/>
          <p:nvPr userDrawn="1"/>
        </p:nvGrpSpPr>
        <p:grpSpPr>
          <a:xfrm>
            <a:off x="3666442" y="5033480"/>
            <a:ext cx="598892" cy="920521"/>
            <a:chOff x="5275435" y="5024945"/>
            <a:chExt cx="633046" cy="973017"/>
          </a:xfrm>
        </p:grpSpPr>
        <p:sp>
          <p:nvSpPr>
            <p:cNvPr id="87" name="Oval 31">
              <a:extLst>
                <a:ext uri="{FF2B5EF4-FFF2-40B4-BE49-F238E27FC236}">
                  <a16:creationId xmlns:a16="http://schemas.microsoft.com/office/drawing/2014/main" id="{65E74FC8-0075-4C75-91C6-A677FC94D9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5435" y="5024945"/>
              <a:ext cx="633046" cy="643095"/>
            </a:xfrm>
            <a:prstGeom prst="ellipse">
              <a:avLst/>
            </a:pr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Line 33">
              <a:extLst>
                <a:ext uri="{FF2B5EF4-FFF2-40B4-BE49-F238E27FC236}">
                  <a16:creationId xmlns:a16="http://schemas.microsoft.com/office/drawing/2014/main" id="{B0B8E22D-F88C-45A5-8286-7794CA3CF34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588608" y="5554159"/>
              <a:ext cx="0" cy="443803"/>
            </a:xfrm>
            <a:prstGeom prst="line">
              <a:avLst/>
            </a:pr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158D4A0F-D2AB-4642-8351-FD3143E389D5}"/>
              </a:ext>
            </a:extLst>
          </p:cNvPr>
          <p:cNvGrpSpPr/>
          <p:nvPr userDrawn="1"/>
        </p:nvGrpSpPr>
        <p:grpSpPr>
          <a:xfrm>
            <a:off x="2115761" y="4938303"/>
            <a:ext cx="338447" cy="1024489"/>
            <a:chOff x="10689771" y="4497406"/>
            <a:chExt cx="495719" cy="1500556"/>
          </a:xfrm>
        </p:grpSpPr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CF877CB1-281F-487A-A526-86FABA543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92D050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Line 36">
              <a:extLst>
                <a:ext uri="{FF2B5EF4-FFF2-40B4-BE49-F238E27FC236}">
                  <a16:creationId xmlns:a16="http://schemas.microsoft.com/office/drawing/2014/main" id="{30F1CB48-E741-4283-BDA7-4E70A1C8CB1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8A08279C-0AD3-4E9E-A882-BCA1E1ADE2C8}"/>
              </a:ext>
            </a:extLst>
          </p:cNvPr>
          <p:cNvGrpSpPr/>
          <p:nvPr userDrawn="1"/>
        </p:nvGrpSpPr>
        <p:grpSpPr>
          <a:xfrm>
            <a:off x="5038410" y="4952932"/>
            <a:ext cx="793820" cy="1009859"/>
            <a:chOff x="7060641" y="4988101"/>
            <a:chExt cx="793820" cy="1009859"/>
          </a:xfrm>
        </p:grpSpPr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D77B57D2-10D8-4DD6-8DAB-AC8D21AE4F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224237"/>
              <a:ext cx="0" cy="773723"/>
            </a:xfrm>
            <a:custGeom>
              <a:avLst/>
              <a:gdLst>
                <a:gd name="T0" fmla="*/ 462 h 462"/>
                <a:gd name="T1" fmla="*/ 165 h 462"/>
                <a:gd name="T2" fmla="*/ 0 h 4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62">
                  <a:moveTo>
                    <a:pt x="0" y="462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B4B4BB34-074F-401A-B71F-B5CD426A5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D0DDCD5E-3EB4-49CA-BC43-0E08CE77E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287255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FFFF00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BB4B42A5-FBEB-4C26-8272-9986F9B5F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BD467326-97FB-498D-866B-919CF50A3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FFFF00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11" name="Freeform 50">
              <a:extLst>
                <a:ext uri="{FF2B5EF4-FFF2-40B4-BE49-F238E27FC236}">
                  <a16:creationId xmlns:a16="http://schemas.microsoft.com/office/drawing/2014/main" id="{5786FD9A-3FD3-4418-BFCC-43760F629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4988101"/>
              <a:ext cx="214365" cy="105508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51">
              <a:extLst>
                <a:ext uri="{FF2B5EF4-FFF2-40B4-BE49-F238E27FC236}">
                  <a16:creationId xmlns:a16="http://schemas.microsoft.com/office/drawing/2014/main" id="{4ECAD329-50D7-4D89-877C-59C41AA342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5093609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FFFF00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52">
              <a:extLst>
                <a:ext uri="{FF2B5EF4-FFF2-40B4-BE49-F238E27FC236}">
                  <a16:creationId xmlns:a16="http://schemas.microsoft.com/office/drawing/2014/main" id="{E9B326CB-D6F3-446E-A6E9-006981AC8C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7823" y="5385011"/>
              <a:ext cx="289728" cy="160774"/>
            </a:xfrm>
            <a:custGeom>
              <a:avLst/>
              <a:gdLst>
                <a:gd name="T0" fmla="*/ 38 w 38"/>
                <a:gd name="T1" fmla="*/ 21 h 21"/>
                <a:gd name="T2" fmla="*/ 14 w 38"/>
                <a:gd name="T3" fmla="*/ 21 h 21"/>
                <a:gd name="T4" fmla="*/ 0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cubicBezTo>
                    <a:pt x="38" y="21"/>
                    <a:pt x="25" y="21"/>
                    <a:pt x="14" y="21"/>
                  </a:cubicBezTo>
                  <a:cubicBezTo>
                    <a:pt x="3" y="21"/>
                    <a:pt x="0" y="15"/>
                    <a:pt x="0" y="0"/>
                  </a:cubicBez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53">
              <a:extLst>
                <a:ext uri="{FF2B5EF4-FFF2-40B4-BE49-F238E27FC236}">
                  <a16:creationId xmlns:a16="http://schemas.microsoft.com/office/drawing/2014/main" id="{5C5273DC-AEE9-4D17-BC84-A3B40CC23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385011"/>
              <a:ext cx="289728" cy="160774"/>
            </a:xfrm>
            <a:custGeom>
              <a:avLst/>
              <a:gdLst>
                <a:gd name="T0" fmla="*/ 0 w 38"/>
                <a:gd name="T1" fmla="*/ 21 h 21"/>
                <a:gd name="T2" fmla="*/ 24 w 38"/>
                <a:gd name="T3" fmla="*/ 21 h 21"/>
                <a:gd name="T4" fmla="*/ 38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0" y="21"/>
                    <a:pt x="13" y="21"/>
                    <a:pt x="24" y="21"/>
                  </a:cubicBezTo>
                  <a:cubicBezTo>
                    <a:pt x="35" y="21"/>
                    <a:pt x="38" y="15"/>
                    <a:pt x="38" y="0"/>
                  </a:cubicBez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5" y="1492250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 hasCustomPrompt="1"/>
          </p:nvPr>
        </p:nvSpPr>
        <p:spPr>
          <a:xfrm>
            <a:off x="669925" y="2387600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19CF3468-4F68-46D6-849A-D73B12150DF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49486" y="5859356"/>
            <a:ext cx="4042514" cy="0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1212C6EF-4736-4D88-AC2A-655F354EE64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772777" y="5859356"/>
            <a:ext cx="207499" cy="0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AE411C7C-2833-494C-9637-3682364081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3178" y="4849036"/>
            <a:ext cx="1091837" cy="1010320"/>
          </a:xfrm>
          <a:prstGeom prst="rect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B5D056E-3929-482D-8230-F4C0FC85280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052033"/>
            <a:ext cx="12191999" cy="0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0B764B4-7F72-4762-A9C0-FC03F383DC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896726" y="4758873"/>
            <a:ext cx="686721" cy="1293161"/>
          </a:xfrm>
          <a:prstGeom prst="rect">
            <a:avLst/>
          </a:prstGeom>
          <a:solidFill>
            <a:srgbClr val="FFFFFF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4026CA03-26A4-4DD9-A863-DC45849E9B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83447" y="4758873"/>
            <a:ext cx="145743" cy="1293161"/>
          </a:xfrm>
          <a:prstGeom prst="rect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387E2BB7-FA96-40C1-90BD-3262A74EEF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529" y="4883619"/>
            <a:ext cx="151919" cy="169211"/>
          </a:xfrm>
          <a:prstGeom prst="rect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9A289EA-21C9-40C1-9FE7-EF4741BDB8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90727" y="4883619"/>
            <a:ext cx="151919" cy="169211"/>
          </a:xfrm>
          <a:prstGeom prst="rect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856F8B88-C071-4984-BF0D-683702862F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7529" y="5160284"/>
            <a:ext cx="151919" cy="169211"/>
          </a:xfrm>
          <a:prstGeom prst="rect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9F8D50A-0C81-48EC-B1FD-0FAF45102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90727" y="5160284"/>
            <a:ext cx="151919" cy="169211"/>
          </a:xfrm>
          <a:prstGeom prst="rect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B858F82-11CD-4343-A1EC-5817F0861239}"/>
              </a:ext>
            </a:extLst>
          </p:cNvPr>
          <p:cNvGrpSpPr/>
          <p:nvPr userDrawn="1"/>
        </p:nvGrpSpPr>
        <p:grpSpPr>
          <a:xfrm>
            <a:off x="11383002" y="5182516"/>
            <a:ext cx="685487" cy="869518"/>
            <a:chOff x="11383002" y="5182516"/>
            <a:chExt cx="685487" cy="869518"/>
          </a:xfrm>
        </p:grpSpPr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D45C1E88-6134-4FB2-8400-E89E478B693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83002" y="5182516"/>
              <a:ext cx="511335" cy="869518"/>
            </a:xfrm>
            <a:prstGeom prst="rect">
              <a:avLst/>
            </a:pr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ED77E06B-E722-455C-929F-36830D4E06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94338" y="5182516"/>
              <a:ext cx="174151" cy="869518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CF9BFA40-0D02-4472-A17F-3CBEF47521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89222" y="5289970"/>
              <a:ext cx="112396" cy="123511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E3A5535A-49E2-48E2-B68D-DE9104ABDC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74489" y="5289970"/>
              <a:ext cx="113630" cy="123511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53660521-E1D6-4E39-8F5C-98672AA9FD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89222" y="5492528"/>
              <a:ext cx="112396" cy="124747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9B90C131-D73C-43A8-B71D-F8FF8C7F96A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74489" y="5492528"/>
              <a:ext cx="113630" cy="124747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Freeform 22">
            <a:extLst>
              <a:ext uri="{FF2B5EF4-FFF2-40B4-BE49-F238E27FC236}">
                <a16:creationId xmlns:a16="http://schemas.microsoft.com/office/drawing/2014/main" id="{ACD9919C-2C38-47D1-92F3-6DFD0C09EE58}"/>
              </a:ext>
            </a:extLst>
          </p:cNvPr>
          <p:cNvSpPr>
            <a:spLocks/>
          </p:cNvSpPr>
          <p:nvPr userDrawn="1"/>
        </p:nvSpPr>
        <p:spPr bwMode="auto">
          <a:xfrm>
            <a:off x="10139247" y="3912822"/>
            <a:ext cx="568151" cy="463167"/>
          </a:xfrm>
          <a:custGeom>
            <a:avLst/>
            <a:gdLst>
              <a:gd name="T0" fmla="*/ 228 w 460"/>
              <a:gd name="T1" fmla="*/ 0 h 375"/>
              <a:gd name="T2" fmla="*/ 101 w 460"/>
              <a:gd name="T3" fmla="*/ 0 h 375"/>
              <a:gd name="T4" fmla="*/ 101 w 460"/>
              <a:gd name="T5" fmla="*/ 110 h 375"/>
              <a:gd name="T6" fmla="*/ 164 w 460"/>
              <a:gd name="T7" fmla="*/ 110 h 375"/>
              <a:gd name="T8" fmla="*/ 0 w 460"/>
              <a:gd name="T9" fmla="*/ 375 h 375"/>
              <a:gd name="T10" fmla="*/ 228 w 460"/>
              <a:gd name="T11" fmla="*/ 375 h 375"/>
              <a:gd name="T12" fmla="*/ 460 w 460"/>
              <a:gd name="T13" fmla="*/ 375 h 375"/>
              <a:gd name="T14" fmla="*/ 228 w 460"/>
              <a:gd name="T15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375">
                <a:moveTo>
                  <a:pt x="228" y="0"/>
                </a:moveTo>
                <a:lnTo>
                  <a:pt x="101" y="0"/>
                </a:lnTo>
                <a:lnTo>
                  <a:pt x="101" y="110"/>
                </a:lnTo>
                <a:lnTo>
                  <a:pt x="164" y="110"/>
                </a:lnTo>
                <a:lnTo>
                  <a:pt x="0" y="375"/>
                </a:lnTo>
                <a:lnTo>
                  <a:pt x="228" y="375"/>
                </a:lnTo>
                <a:lnTo>
                  <a:pt x="460" y="375"/>
                </a:lnTo>
                <a:lnTo>
                  <a:pt x="228" y="0"/>
                </a:lnTo>
                <a:close/>
              </a:path>
            </a:pathLst>
          </a:cu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48A3EC1D-E070-4B58-A8B2-1149463428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31749" y="4561255"/>
            <a:ext cx="658314" cy="1490778"/>
          </a:xfrm>
          <a:prstGeom prst="rect">
            <a:avLst/>
          </a:prstGeom>
          <a:solidFill>
            <a:srgbClr val="FFFFFF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B7EE3A8E-B43A-4F23-A6E0-8D797154B9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90062" y="4561255"/>
            <a:ext cx="134628" cy="1490778"/>
          </a:xfrm>
          <a:prstGeom prst="rect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50322F74-63D3-4835-B599-13D0368EE2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431968" y="4375989"/>
            <a:ext cx="134628" cy="185267"/>
          </a:xfrm>
          <a:prstGeom prst="rect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Line 26">
            <a:extLst>
              <a:ext uri="{FF2B5EF4-FFF2-40B4-BE49-F238E27FC236}">
                <a16:creationId xmlns:a16="http://schemas.microsoft.com/office/drawing/2014/main" id="{E25A0D89-8484-4F75-AF8F-38AF89C54B9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088607" y="4765048"/>
            <a:ext cx="0" cy="1144947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Line 27">
            <a:extLst>
              <a:ext uri="{FF2B5EF4-FFF2-40B4-BE49-F238E27FC236}">
                <a16:creationId xmlns:a16="http://schemas.microsoft.com/office/drawing/2014/main" id="{27B4FF17-FD46-46DA-B2C0-1E73A6176FB8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263993" y="4765048"/>
            <a:ext cx="0" cy="1144947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Line 28">
            <a:extLst>
              <a:ext uri="{FF2B5EF4-FFF2-40B4-BE49-F238E27FC236}">
                <a16:creationId xmlns:a16="http://schemas.microsoft.com/office/drawing/2014/main" id="{1F6EBE76-42D4-4378-815A-0C3A4EAEE2D4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431968" y="4765048"/>
            <a:ext cx="0" cy="1144947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29">
            <a:extLst>
              <a:ext uri="{FF2B5EF4-FFF2-40B4-BE49-F238E27FC236}">
                <a16:creationId xmlns:a16="http://schemas.microsoft.com/office/drawing/2014/main" id="{9F902392-617F-4A62-9216-6E40AEEFEC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88607" y="4375989"/>
            <a:ext cx="343361" cy="185267"/>
          </a:xfrm>
          <a:prstGeom prst="rect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1B19F09C-DEB6-40D4-AF24-3BA36EC0DA19}"/>
              </a:ext>
            </a:extLst>
          </p:cNvPr>
          <p:cNvSpPr>
            <a:spLocks/>
          </p:cNvSpPr>
          <p:nvPr userDrawn="1"/>
        </p:nvSpPr>
        <p:spPr bwMode="auto">
          <a:xfrm>
            <a:off x="9976212" y="3912822"/>
            <a:ext cx="568151" cy="463167"/>
          </a:xfrm>
          <a:custGeom>
            <a:avLst/>
            <a:gdLst>
              <a:gd name="T0" fmla="*/ 233 w 460"/>
              <a:gd name="T1" fmla="*/ 0 h 375"/>
              <a:gd name="T2" fmla="*/ 0 w 460"/>
              <a:gd name="T3" fmla="*/ 375 h 375"/>
              <a:gd name="T4" fmla="*/ 233 w 460"/>
              <a:gd name="T5" fmla="*/ 375 h 375"/>
              <a:gd name="T6" fmla="*/ 460 w 460"/>
              <a:gd name="T7" fmla="*/ 375 h 375"/>
              <a:gd name="T8" fmla="*/ 233 w 460"/>
              <a:gd name="T9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375">
                <a:moveTo>
                  <a:pt x="233" y="0"/>
                </a:moveTo>
                <a:lnTo>
                  <a:pt x="0" y="375"/>
                </a:lnTo>
                <a:lnTo>
                  <a:pt x="233" y="375"/>
                </a:lnTo>
                <a:lnTo>
                  <a:pt x="460" y="375"/>
                </a:lnTo>
                <a:lnTo>
                  <a:pt x="233" y="0"/>
                </a:lnTo>
                <a:close/>
              </a:path>
            </a:pathLst>
          </a:custGeom>
          <a:solidFill>
            <a:srgbClr val="FFFFFF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Oval 31">
            <a:extLst>
              <a:ext uri="{FF2B5EF4-FFF2-40B4-BE49-F238E27FC236}">
                <a16:creationId xmlns:a16="http://schemas.microsoft.com/office/drawing/2014/main" id="{7911ACC6-80A7-4C75-B7A6-595876680E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674050" y="5334434"/>
            <a:ext cx="466871" cy="474283"/>
          </a:xfrm>
          <a:prstGeom prst="ellipse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08EA3257-C241-4983-ABF6-E7203A284439}"/>
              </a:ext>
            </a:extLst>
          </p:cNvPr>
          <p:cNvSpPr>
            <a:spLocks/>
          </p:cNvSpPr>
          <p:nvPr userDrawn="1"/>
        </p:nvSpPr>
        <p:spPr bwMode="auto">
          <a:xfrm>
            <a:off x="10905015" y="5724730"/>
            <a:ext cx="0" cy="327305"/>
          </a:xfrm>
          <a:custGeom>
            <a:avLst/>
            <a:gdLst>
              <a:gd name="T0" fmla="*/ 265 h 265"/>
              <a:gd name="T1" fmla="*/ 0 h 265"/>
              <a:gd name="T2" fmla="*/ 265 h 2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65">
                <a:moveTo>
                  <a:pt x="0" y="265"/>
                </a:moveTo>
                <a:lnTo>
                  <a:pt x="0" y="0"/>
                </a:lnTo>
                <a:lnTo>
                  <a:pt x="0" y="265"/>
                </a:lnTo>
                <a:close/>
              </a:path>
            </a:pathLst>
          </a:custGeom>
          <a:solidFill>
            <a:srgbClr val="D6D6D6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Line 33">
            <a:extLst>
              <a:ext uri="{FF2B5EF4-FFF2-40B4-BE49-F238E27FC236}">
                <a16:creationId xmlns:a16="http://schemas.microsoft.com/office/drawing/2014/main" id="{4920C6C1-C4E6-48E2-924E-4B4109C8D9C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905015" y="5724730"/>
            <a:ext cx="0" cy="327305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5">
            <a:extLst>
              <a:ext uri="{FF2B5EF4-FFF2-40B4-BE49-F238E27FC236}">
                <a16:creationId xmlns:a16="http://schemas.microsoft.com/office/drawing/2014/main" id="{09F69B06-35D5-441F-A6B1-2747B0E5E5D6}"/>
              </a:ext>
            </a:extLst>
          </p:cNvPr>
          <p:cNvSpPr>
            <a:spLocks/>
          </p:cNvSpPr>
          <p:nvPr userDrawn="1"/>
        </p:nvSpPr>
        <p:spPr bwMode="auto">
          <a:xfrm>
            <a:off x="11264432" y="5724730"/>
            <a:ext cx="0" cy="327305"/>
          </a:xfrm>
          <a:custGeom>
            <a:avLst/>
            <a:gdLst>
              <a:gd name="T0" fmla="*/ 265 h 265"/>
              <a:gd name="T1" fmla="*/ 0 h 265"/>
              <a:gd name="T2" fmla="*/ 265 h 2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65">
                <a:moveTo>
                  <a:pt x="0" y="265"/>
                </a:moveTo>
                <a:lnTo>
                  <a:pt x="0" y="0"/>
                </a:lnTo>
                <a:lnTo>
                  <a:pt x="0" y="265"/>
                </a:lnTo>
                <a:close/>
              </a:path>
            </a:pathLst>
          </a:custGeom>
          <a:solidFill>
            <a:srgbClr val="D6D6D6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964DE93-9B29-4798-9C56-09216AEA29A6}"/>
              </a:ext>
            </a:extLst>
          </p:cNvPr>
          <p:cNvGrpSpPr/>
          <p:nvPr userDrawn="1"/>
        </p:nvGrpSpPr>
        <p:grpSpPr>
          <a:xfrm>
            <a:off x="11084106" y="4945374"/>
            <a:ext cx="365593" cy="1106660"/>
            <a:chOff x="10689771" y="4497406"/>
            <a:chExt cx="495719" cy="1500556"/>
          </a:xfrm>
        </p:grpSpPr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FB9F9F2E-816F-4F02-9E91-3D411EA4A7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8C52E4E3-53D9-4F36-8358-1FF32301DC4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2" name="Line 38">
            <a:extLst>
              <a:ext uri="{FF2B5EF4-FFF2-40B4-BE49-F238E27FC236}">
                <a16:creationId xmlns:a16="http://schemas.microsoft.com/office/drawing/2014/main" id="{29AB1E07-E05A-4838-98C4-6EF2EA00E5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709347" y="6203952"/>
            <a:ext cx="2198495" cy="0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9">
            <a:extLst>
              <a:ext uri="{FF2B5EF4-FFF2-40B4-BE49-F238E27FC236}">
                <a16:creationId xmlns:a16="http://schemas.microsoft.com/office/drawing/2014/main" id="{007BD5FC-6E28-494D-B811-C1B34779BD7F}"/>
              </a:ext>
            </a:extLst>
          </p:cNvPr>
          <p:cNvSpPr>
            <a:spLocks/>
          </p:cNvSpPr>
          <p:nvPr userDrawn="1"/>
        </p:nvSpPr>
        <p:spPr bwMode="auto">
          <a:xfrm>
            <a:off x="9194388" y="6203952"/>
            <a:ext cx="781825" cy="0"/>
          </a:xfrm>
          <a:custGeom>
            <a:avLst/>
            <a:gdLst>
              <a:gd name="T0" fmla="*/ 0 w 633"/>
              <a:gd name="T1" fmla="*/ 633 w 633"/>
              <a:gd name="T2" fmla="*/ 0 w 6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33">
                <a:moveTo>
                  <a:pt x="0" y="0"/>
                </a:moveTo>
                <a:lnTo>
                  <a:pt x="6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2C2E3E86-5C66-4C80-A3C9-08A2D3CC005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94388" y="6203952"/>
            <a:ext cx="781825" cy="0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194C3EB8-623C-4D64-A4B4-5ACC938F5995}"/>
              </a:ext>
            </a:extLst>
          </p:cNvPr>
          <p:cNvSpPr>
            <a:spLocks/>
          </p:cNvSpPr>
          <p:nvPr userDrawn="1"/>
        </p:nvSpPr>
        <p:spPr bwMode="auto">
          <a:xfrm>
            <a:off x="10982827" y="6203952"/>
            <a:ext cx="781825" cy="0"/>
          </a:xfrm>
          <a:custGeom>
            <a:avLst/>
            <a:gdLst>
              <a:gd name="T0" fmla="*/ 0 w 633"/>
              <a:gd name="T1" fmla="*/ 633 w 633"/>
              <a:gd name="T2" fmla="*/ 0 w 6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33">
                <a:moveTo>
                  <a:pt x="0" y="0"/>
                </a:moveTo>
                <a:lnTo>
                  <a:pt x="6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Line 42">
            <a:extLst>
              <a:ext uri="{FF2B5EF4-FFF2-40B4-BE49-F238E27FC236}">
                <a16:creationId xmlns:a16="http://schemas.microsoft.com/office/drawing/2014/main" id="{02A6ECEB-67D8-4EFB-A7E9-83F3FD30B45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982827" y="6203952"/>
            <a:ext cx="781825" cy="0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6469D475-8825-48A7-BC74-0E9207C56D14}"/>
              </a:ext>
            </a:extLst>
          </p:cNvPr>
          <p:cNvSpPr>
            <a:spLocks/>
          </p:cNvSpPr>
          <p:nvPr userDrawn="1"/>
        </p:nvSpPr>
        <p:spPr bwMode="auto">
          <a:xfrm>
            <a:off x="10207178" y="6203952"/>
            <a:ext cx="158094" cy="0"/>
          </a:xfrm>
          <a:custGeom>
            <a:avLst/>
            <a:gdLst>
              <a:gd name="T0" fmla="*/ 0 w 128"/>
              <a:gd name="T1" fmla="*/ 128 w 128"/>
              <a:gd name="T2" fmla="*/ 0 w 12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28">
                <a:moveTo>
                  <a:pt x="0" y="0"/>
                </a:move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Line 44">
            <a:extLst>
              <a:ext uri="{FF2B5EF4-FFF2-40B4-BE49-F238E27FC236}">
                <a16:creationId xmlns:a16="http://schemas.microsoft.com/office/drawing/2014/main" id="{A89BCA9A-8E78-4087-BCD0-16F810AB073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207178" y="6203952"/>
            <a:ext cx="158094" cy="0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F1FD103-3E0F-4CAB-9A69-754EC0B276D1}"/>
              </a:ext>
            </a:extLst>
          </p:cNvPr>
          <p:cNvGrpSpPr/>
          <p:nvPr userDrawn="1"/>
        </p:nvGrpSpPr>
        <p:grpSpPr>
          <a:xfrm>
            <a:off x="8407623" y="5307262"/>
            <a:ext cx="585442" cy="744771"/>
            <a:chOff x="7060641" y="4988101"/>
            <a:chExt cx="793820" cy="1009859"/>
          </a:xfrm>
        </p:grpSpPr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82D73EA1-CEBB-463F-B8F5-9F8A5E24CB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224237"/>
              <a:ext cx="0" cy="773723"/>
            </a:xfrm>
            <a:custGeom>
              <a:avLst/>
              <a:gdLst>
                <a:gd name="T0" fmla="*/ 462 h 462"/>
                <a:gd name="T1" fmla="*/ 165 h 462"/>
                <a:gd name="T2" fmla="*/ 0 h 4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62">
                  <a:moveTo>
                    <a:pt x="0" y="462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56CA100E-18BB-46D4-891A-C64A9C4B5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E8B33E0-5B75-46E4-94FE-4EE647751B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84AEA84C-537A-44C8-A9A8-AB6CDEC48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60F89602-763D-4A58-A57F-5A5075C7A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6C32DD19-1288-49D9-A9B2-56F27C7DF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4988101"/>
              <a:ext cx="214365" cy="105508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0B714C87-9D44-4BC1-AE2E-DF17C7664C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5093609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4A262ECA-1782-4EB4-A4D4-D7D54CE60E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7823" y="5385011"/>
              <a:ext cx="289728" cy="160774"/>
            </a:xfrm>
            <a:custGeom>
              <a:avLst/>
              <a:gdLst>
                <a:gd name="T0" fmla="*/ 38 w 38"/>
                <a:gd name="T1" fmla="*/ 21 h 21"/>
                <a:gd name="T2" fmla="*/ 14 w 38"/>
                <a:gd name="T3" fmla="*/ 21 h 21"/>
                <a:gd name="T4" fmla="*/ 0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cubicBezTo>
                    <a:pt x="38" y="21"/>
                    <a:pt x="25" y="21"/>
                    <a:pt x="14" y="21"/>
                  </a:cubicBezTo>
                  <a:cubicBezTo>
                    <a:pt x="3" y="21"/>
                    <a:pt x="0" y="15"/>
                    <a:pt x="0" y="0"/>
                  </a:cubicBez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55083A0B-C8C1-4D78-B314-BBBEC9B1BA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385011"/>
              <a:ext cx="289728" cy="160774"/>
            </a:xfrm>
            <a:custGeom>
              <a:avLst/>
              <a:gdLst>
                <a:gd name="T0" fmla="*/ 0 w 38"/>
                <a:gd name="T1" fmla="*/ 21 h 21"/>
                <a:gd name="T2" fmla="*/ 24 w 38"/>
                <a:gd name="T3" fmla="*/ 21 h 21"/>
                <a:gd name="T4" fmla="*/ 38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0" y="21"/>
                    <a:pt x="13" y="21"/>
                    <a:pt x="24" y="21"/>
                  </a:cubicBezTo>
                  <a:cubicBezTo>
                    <a:pt x="35" y="21"/>
                    <a:pt x="38" y="15"/>
                    <a:pt x="38" y="0"/>
                  </a:cubicBez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9" name="Rectangle 54">
            <a:extLst>
              <a:ext uri="{FF2B5EF4-FFF2-40B4-BE49-F238E27FC236}">
                <a16:creationId xmlns:a16="http://schemas.microsoft.com/office/drawing/2014/main" id="{76B35CC0-FB53-4971-976E-DF0C4DF5BB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44984" y="5690146"/>
            <a:ext cx="218615" cy="219850"/>
          </a:xfrm>
          <a:prstGeom prst="rect">
            <a:avLst/>
          </a:prstGeom>
          <a:solidFill>
            <a:srgbClr val="FFFFFF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55">
            <a:extLst>
              <a:ext uri="{FF2B5EF4-FFF2-40B4-BE49-F238E27FC236}">
                <a16:creationId xmlns:a16="http://schemas.microsoft.com/office/drawing/2014/main" id="{D09F81B3-B67D-4792-8706-F131941621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63598" y="5690146"/>
            <a:ext cx="79047" cy="219850"/>
          </a:xfrm>
          <a:prstGeom prst="rect">
            <a:avLst/>
          </a:prstGeom>
          <a:solidFill>
            <a:srgbClr val="D6D6D6"/>
          </a:solidFill>
          <a:ln w="4445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DBB031CE-D6F5-4045-BCB1-342AA5D7D27F}"/>
              </a:ext>
            </a:extLst>
          </p:cNvPr>
          <p:cNvSpPr>
            <a:spLocks/>
          </p:cNvSpPr>
          <p:nvPr userDrawn="1"/>
        </p:nvSpPr>
        <p:spPr bwMode="auto">
          <a:xfrm>
            <a:off x="9144984" y="5909996"/>
            <a:ext cx="0" cy="142038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Line 57">
            <a:extLst>
              <a:ext uri="{FF2B5EF4-FFF2-40B4-BE49-F238E27FC236}">
                <a16:creationId xmlns:a16="http://schemas.microsoft.com/office/drawing/2014/main" id="{A6C4130A-AE2C-4F4E-B2F5-5B5ADA0FD7E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44984" y="5909996"/>
            <a:ext cx="0" cy="142038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828FDA3D-EC8D-4AF3-A1EB-47A345B37825}"/>
              </a:ext>
            </a:extLst>
          </p:cNvPr>
          <p:cNvSpPr>
            <a:spLocks/>
          </p:cNvSpPr>
          <p:nvPr userDrawn="1"/>
        </p:nvSpPr>
        <p:spPr bwMode="auto">
          <a:xfrm>
            <a:off x="9363598" y="5909996"/>
            <a:ext cx="0" cy="142038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Line 59">
            <a:extLst>
              <a:ext uri="{FF2B5EF4-FFF2-40B4-BE49-F238E27FC236}">
                <a16:creationId xmlns:a16="http://schemas.microsoft.com/office/drawing/2014/main" id="{D91BE966-8EE7-45C3-822F-207A8A4BCB1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363598" y="5909996"/>
            <a:ext cx="0" cy="142038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DB3AA410-2ABA-4980-B8B8-73018F722685}"/>
              </a:ext>
            </a:extLst>
          </p:cNvPr>
          <p:cNvSpPr>
            <a:spLocks/>
          </p:cNvSpPr>
          <p:nvPr userDrawn="1"/>
        </p:nvSpPr>
        <p:spPr bwMode="auto">
          <a:xfrm>
            <a:off x="9222795" y="5909996"/>
            <a:ext cx="0" cy="142038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Line 61">
            <a:extLst>
              <a:ext uri="{FF2B5EF4-FFF2-40B4-BE49-F238E27FC236}">
                <a16:creationId xmlns:a16="http://schemas.microsoft.com/office/drawing/2014/main" id="{B76C292D-5F62-44FC-ABF7-EB0DB003958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222795" y="5909996"/>
            <a:ext cx="0" cy="142038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05BF7DE9-E52D-46F5-B516-2C8D0F1D2A11}"/>
              </a:ext>
            </a:extLst>
          </p:cNvPr>
          <p:cNvSpPr>
            <a:spLocks/>
          </p:cNvSpPr>
          <p:nvPr userDrawn="1"/>
        </p:nvSpPr>
        <p:spPr bwMode="auto">
          <a:xfrm>
            <a:off x="9442645" y="5909996"/>
            <a:ext cx="0" cy="142038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44450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Line 63">
            <a:extLst>
              <a:ext uri="{FF2B5EF4-FFF2-40B4-BE49-F238E27FC236}">
                <a16:creationId xmlns:a16="http://schemas.microsoft.com/office/drawing/2014/main" id="{2EA405E1-EE2F-48E1-A124-E5DBD719BAB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442645" y="5909996"/>
            <a:ext cx="0" cy="142038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2E494496-5B0E-4EED-ACE3-A0DE61E179F5}"/>
              </a:ext>
            </a:extLst>
          </p:cNvPr>
          <p:cNvGrpSpPr/>
          <p:nvPr userDrawn="1"/>
        </p:nvGrpSpPr>
        <p:grpSpPr>
          <a:xfrm>
            <a:off x="11044994" y="3647686"/>
            <a:ext cx="854697" cy="343361"/>
            <a:chOff x="10781880" y="3579657"/>
            <a:chExt cx="1158911" cy="465574"/>
          </a:xfrm>
        </p:grpSpPr>
        <p:sp>
          <p:nvSpPr>
            <p:cNvPr id="70" name="Freeform 68">
              <a:extLst>
                <a:ext uri="{FF2B5EF4-FFF2-40B4-BE49-F238E27FC236}">
                  <a16:creationId xmlns:a16="http://schemas.microsoft.com/office/drawing/2014/main" id="{D71186AE-369D-4E85-AC68-61D20D464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1880" y="3579657"/>
              <a:ext cx="907701" cy="465574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60" y="0"/>
                    <a:pt x="0" y="61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9">
              <a:extLst>
                <a:ext uri="{FF2B5EF4-FFF2-40B4-BE49-F238E27FC236}">
                  <a16:creationId xmlns:a16="http://schemas.microsoft.com/office/drawing/2014/main" id="{E9A3D087-0CE6-4C1B-8A2D-2D8A97E4F7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2672" y="3716984"/>
              <a:ext cx="648119" cy="328246"/>
            </a:xfrm>
            <a:custGeom>
              <a:avLst/>
              <a:gdLst>
                <a:gd name="T0" fmla="*/ 0 w 85"/>
                <a:gd name="T1" fmla="*/ 43 h 43"/>
                <a:gd name="T2" fmla="*/ 85 w 85"/>
                <a:gd name="T3" fmla="*/ 43 h 43"/>
                <a:gd name="T4" fmla="*/ 0 w 85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3">
                  <a:moveTo>
                    <a:pt x="0" y="43"/>
                  </a:move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42" y="0"/>
                    <a:pt x="0" y="43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8110102B-496B-4D4D-9CB4-477075975549}"/>
              </a:ext>
            </a:extLst>
          </p:cNvPr>
          <p:cNvGrpSpPr/>
          <p:nvPr userDrawn="1"/>
        </p:nvGrpSpPr>
        <p:grpSpPr>
          <a:xfrm>
            <a:off x="4462635" y="5120983"/>
            <a:ext cx="598892" cy="920521"/>
            <a:chOff x="5275435" y="5024945"/>
            <a:chExt cx="633046" cy="973017"/>
          </a:xfrm>
        </p:grpSpPr>
        <p:sp>
          <p:nvSpPr>
            <p:cNvPr id="73" name="Oval 31">
              <a:extLst>
                <a:ext uri="{FF2B5EF4-FFF2-40B4-BE49-F238E27FC236}">
                  <a16:creationId xmlns:a16="http://schemas.microsoft.com/office/drawing/2014/main" id="{4B3DA329-6C26-4B86-A38D-CA4BC54312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5435" y="5024945"/>
              <a:ext cx="633046" cy="643095"/>
            </a:xfrm>
            <a:prstGeom prst="ellipse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Line 33">
              <a:extLst>
                <a:ext uri="{FF2B5EF4-FFF2-40B4-BE49-F238E27FC236}">
                  <a16:creationId xmlns:a16="http://schemas.microsoft.com/office/drawing/2014/main" id="{1ACAC1D5-91DE-48CD-8EEA-0D63AC56CEF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588608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1CE79B2C-FFA5-457A-8505-13B39F64D05F}"/>
              </a:ext>
            </a:extLst>
          </p:cNvPr>
          <p:cNvGrpSpPr/>
          <p:nvPr userDrawn="1"/>
        </p:nvGrpSpPr>
        <p:grpSpPr>
          <a:xfrm>
            <a:off x="2063008" y="4729438"/>
            <a:ext cx="433450" cy="1312066"/>
            <a:chOff x="10689771" y="4497406"/>
            <a:chExt cx="495719" cy="1500556"/>
          </a:xfrm>
        </p:grpSpPr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06741C67-17C1-413E-9449-8303A10E4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Line 36">
              <a:extLst>
                <a:ext uri="{FF2B5EF4-FFF2-40B4-BE49-F238E27FC236}">
                  <a16:creationId xmlns:a16="http://schemas.microsoft.com/office/drawing/2014/main" id="{B0026584-4838-4408-BD5E-8896C5DC17D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E1009AB-2DDB-424A-98FD-10A7F0EA5E8B}"/>
              </a:ext>
            </a:extLst>
          </p:cNvPr>
          <p:cNvGrpSpPr/>
          <p:nvPr userDrawn="1"/>
        </p:nvGrpSpPr>
        <p:grpSpPr>
          <a:xfrm>
            <a:off x="3570513" y="5244694"/>
            <a:ext cx="626347" cy="796808"/>
            <a:chOff x="7060641" y="4988101"/>
            <a:chExt cx="793820" cy="1009859"/>
          </a:xfrm>
        </p:grpSpPr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13F3CE5D-949F-492E-9113-F35A75C2A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224237"/>
              <a:ext cx="0" cy="773723"/>
            </a:xfrm>
            <a:custGeom>
              <a:avLst/>
              <a:gdLst>
                <a:gd name="T0" fmla="*/ 462 h 462"/>
                <a:gd name="T1" fmla="*/ 165 h 462"/>
                <a:gd name="T2" fmla="*/ 0 h 4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62">
                  <a:moveTo>
                    <a:pt x="0" y="462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F5FEB2EE-1E64-47A6-8D25-71A004B65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3510A0AD-FB2E-4195-8393-6D8C10F68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EFCF121B-CF03-4EDA-B800-A1AA17959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9">
              <a:extLst>
                <a:ext uri="{FF2B5EF4-FFF2-40B4-BE49-F238E27FC236}">
                  <a16:creationId xmlns:a16="http://schemas.microsoft.com/office/drawing/2014/main" id="{C18C4C92-C2A5-4948-AA27-FA48FA9C6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0">
              <a:extLst>
                <a:ext uri="{FF2B5EF4-FFF2-40B4-BE49-F238E27FC236}">
                  <a16:creationId xmlns:a16="http://schemas.microsoft.com/office/drawing/2014/main" id="{1317E766-EC8E-45BE-872B-9773769CE6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4988101"/>
              <a:ext cx="214365" cy="105508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B80849A4-3FAE-4DC8-A6B5-B507824EB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5093609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72E248E5-1871-4188-86D2-F369F0CB2A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7823" y="5385011"/>
              <a:ext cx="289728" cy="160774"/>
            </a:xfrm>
            <a:custGeom>
              <a:avLst/>
              <a:gdLst>
                <a:gd name="T0" fmla="*/ 38 w 38"/>
                <a:gd name="T1" fmla="*/ 21 h 21"/>
                <a:gd name="T2" fmla="*/ 14 w 38"/>
                <a:gd name="T3" fmla="*/ 21 h 21"/>
                <a:gd name="T4" fmla="*/ 0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cubicBezTo>
                    <a:pt x="38" y="21"/>
                    <a:pt x="25" y="21"/>
                    <a:pt x="14" y="21"/>
                  </a:cubicBezTo>
                  <a:cubicBezTo>
                    <a:pt x="3" y="21"/>
                    <a:pt x="0" y="15"/>
                    <a:pt x="0" y="0"/>
                  </a:cubicBez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7F15EF91-2DAF-405C-95C1-E99C9E5467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385011"/>
              <a:ext cx="289728" cy="160774"/>
            </a:xfrm>
            <a:custGeom>
              <a:avLst/>
              <a:gdLst>
                <a:gd name="T0" fmla="*/ 0 w 38"/>
                <a:gd name="T1" fmla="*/ 21 h 21"/>
                <a:gd name="T2" fmla="*/ 24 w 38"/>
                <a:gd name="T3" fmla="*/ 21 h 21"/>
                <a:gd name="T4" fmla="*/ 38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0" y="21"/>
                    <a:pt x="13" y="21"/>
                    <a:pt x="24" y="21"/>
                  </a:cubicBezTo>
                  <a:cubicBezTo>
                    <a:pt x="35" y="21"/>
                    <a:pt x="38" y="15"/>
                    <a:pt x="38" y="0"/>
                  </a:cubicBez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CCE970B-15AB-41AB-8457-6FDCD06BAB51}"/>
              </a:ext>
            </a:extLst>
          </p:cNvPr>
          <p:cNvGrpSpPr/>
          <p:nvPr userDrawn="1"/>
        </p:nvGrpSpPr>
        <p:grpSpPr>
          <a:xfrm>
            <a:off x="1698171" y="5327612"/>
            <a:ext cx="464458" cy="713891"/>
            <a:chOff x="5275435" y="5024945"/>
            <a:chExt cx="633046" cy="973017"/>
          </a:xfrm>
        </p:grpSpPr>
        <p:sp>
          <p:nvSpPr>
            <p:cNvPr id="89" name="Oval 31">
              <a:extLst>
                <a:ext uri="{FF2B5EF4-FFF2-40B4-BE49-F238E27FC236}">
                  <a16:creationId xmlns:a16="http://schemas.microsoft.com/office/drawing/2014/main" id="{DEF54569-A838-4C40-B443-07C4185F6F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5435" y="5024945"/>
              <a:ext cx="633046" cy="643095"/>
            </a:xfrm>
            <a:prstGeom prst="ellipse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Line 33">
              <a:extLst>
                <a:ext uri="{FF2B5EF4-FFF2-40B4-BE49-F238E27FC236}">
                  <a16:creationId xmlns:a16="http://schemas.microsoft.com/office/drawing/2014/main" id="{E489535C-59DE-42AE-8F07-A294E908D0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588608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AB0F1274-C060-4C52-8E78-90BF1FB3328B}"/>
              </a:ext>
            </a:extLst>
          </p:cNvPr>
          <p:cNvGrpSpPr/>
          <p:nvPr userDrawn="1"/>
        </p:nvGrpSpPr>
        <p:grpSpPr>
          <a:xfrm>
            <a:off x="4283692" y="5017014"/>
            <a:ext cx="338447" cy="1024489"/>
            <a:chOff x="10689771" y="4497406"/>
            <a:chExt cx="495719" cy="1500556"/>
          </a:xfrm>
        </p:grpSpPr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A5CB8E71-BBC1-4942-BDC4-1C5D01F9E8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Line 36">
              <a:extLst>
                <a:ext uri="{FF2B5EF4-FFF2-40B4-BE49-F238E27FC236}">
                  <a16:creationId xmlns:a16="http://schemas.microsoft.com/office/drawing/2014/main" id="{C56C7683-7CF2-4081-AA6D-7417842F23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C48617B8-FE72-4C91-9A9A-CF95D092FBE0}"/>
              </a:ext>
            </a:extLst>
          </p:cNvPr>
          <p:cNvGrpSpPr/>
          <p:nvPr userDrawn="1"/>
        </p:nvGrpSpPr>
        <p:grpSpPr>
          <a:xfrm>
            <a:off x="738642" y="4504029"/>
            <a:ext cx="854697" cy="343361"/>
            <a:chOff x="10781880" y="3579657"/>
            <a:chExt cx="1158911" cy="465574"/>
          </a:xfrm>
        </p:grpSpPr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9644D2DA-DAD1-4B26-9267-51928A0A3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1880" y="3579657"/>
              <a:ext cx="907701" cy="465574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60" y="0"/>
                    <a:pt x="0" y="61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146F9FFC-A1AD-4DD3-88B0-01FCCFD9C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2672" y="3716984"/>
              <a:ext cx="648119" cy="328246"/>
            </a:xfrm>
            <a:custGeom>
              <a:avLst/>
              <a:gdLst>
                <a:gd name="T0" fmla="*/ 0 w 85"/>
                <a:gd name="T1" fmla="*/ 43 h 43"/>
                <a:gd name="T2" fmla="*/ 85 w 85"/>
                <a:gd name="T3" fmla="*/ 43 h 43"/>
                <a:gd name="T4" fmla="*/ 0 w 85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3">
                  <a:moveTo>
                    <a:pt x="0" y="43"/>
                  </a:move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42" y="0"/>
                    <a:pt x="0" y="43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7ECFD7A9-860A-4C17-82DF-C8E0A957F89A}"/>
              </a:ext>
            </a:extLst>
          </p:cNvPr>
          <p:cNvGrpSpPr/>
          <p:nvPr userDrawn="1"/>
        </p:nvGrpSpPr>
        <p:grpSpPr>
          <a:xfrm>
            <a:off x="2688945" y="5182516"/>
            <a:ext cx="685487" cy="869518"/>
            <a:chOff x="11383002" y="5182516"/>
            <a:chExt cx="685487" cy="869518"/>
          </a:xfrm>
        </p:grpSpPr>
        <p:sp>
          <p:nvSpPr>
            <p:cNvPr id="98" name="Rectangle 16">
              <a:extLst>
                <a:ext uri="{FF2B5EF4-FFF2-40B4-BE49-F238E27FC236}">
                  <a16:creationId xmlns:a16="http://schemas.microsoft.com/office/drawing/2014/main" id="{1CFBC735-1699-42A8-AE05-D8D58BD398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83002" y="5182516"/>
              <a:ext cx="511335" cy="869518"/>
            </a:xfrm>
            <a:prstGeom prst="rect">
              <a:avLst/>
            </a:pr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17">
              <a:extLst>
                <a:ext uri="{FF2B5EF4-FFF2-40B4-BE49-F238E27FC236}">
                  <a16:creationId xmlns:a16="http://schemas.microsoft.com/office/drawing/2014/main" id="{0DAB0BC7-532A-4655-B4B6-9F513A4386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94338" y="5182516"/>
              <a:ext cx="174151" cy="869518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18">
              <a:extLst>
                <a:ext uri="{FF2B5EF4-FFF2-40B4-BE49-F238E27FC236}">
                  <a16:creationId xmlns:a16="http://schemas.microsoft.com/office/drawing/2014/main" id="{D54E5A50-997A-46F9-BE94-49EBE22B8B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89222" y="5289970"/>
              <a:ext cx="112396" cy="123511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19">
              <a:extLst>
                <a:ext uri="{FF2B5EF4-FFF2-40B4-BE49-F238E27FC236}">
                  <a16:creationId xmlns:a16="http://schemas.microsoft.com/office/drawing/2014/main" id="{E316253C-19F0-4A5E-97A9-A767BE7E72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74489" y="5289970"/>
              <a:ext cx="113630" cy="123511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20">
              <a:extLst>
                <a:ext uri="{FF2B5EF4-FFF2-40B4-BE49-F238E27FC236}">
                  <a16:creationId xmlns:a16="http://schemas.microsoft.com/office/drawing/2014/main" id="{63054CB3-B552-4191-974C-52C6179C6F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89222" y="5492528"/>
              <a:ext cx="112396" cy="124747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21">
              <a:extLst>
                <a:ext uri="{FF2B5EF4-FFF2-40B4-BE49-F238E27FC236}">
                  <a16:creationId xmlns:a16="http://schemas.microsoft.com/office/drawing/2014/main" id="{F97F7437-0053-4DB9-A06D-5767EA05ED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74489" y="5492528"/>
              <a:ext cx="113630" cy="124747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">
            <a:extLst>
              <a:ext uri="{FF2B5EF4-FFF2-40B4-BE49-F238E27FC236}">
                <a16:creationId xmlns:a16="http://schemas.microsoft.com/office/drawing/2014/main" id="{5B5D056E-3929-482D-8230-F4C0FC85280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605946"/>
            <a:ext cx="12191999" cy="0"/>
          </a:xfrm>
          <a:prstGeom prst="line">
            <a:avLst/>
          </a:prstGeom>
          <a:noFill/>
          <a:ln w="44450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8110102B-496B-4D4D-9CB4-477075975549}"/>
              </a:ext>
            </a:extLst>
          </p:cNvPr>
          <p:cNvGrpSpPr/>
          <p:nvPr userDrawn="1"/>
        </p:nvGrpSpPr>
        <p:grpSpPr>
          <a:xfrm>
            <a:off x="3785626" y="5674896"/>
            <a:ext cx="598892" cy="920521"/>
            <a:chOff x="5275435" y="5024945"/>
            <a:chExt cx="633046" cy="973017"/>
          </a:xfrm>
        </p:grpSpPr>
        <p:sp>
          <p:nvSpPr>
            <p:cNvPr id="73" name="Oval 31">
              <a:extLst>
                <a:ext uri="{FF2B5EF4-FFF2-40B4-BE49-F238E27FC236}">
                  <a16:creationId xmlns:a16="http://schemas.microsoft.com/office/drawing/2014/main" id="{4B3DA329-6C26-4B86-A38D-CA4BC543124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5435" y="5024945"/>
              <a:ext cx="633046" cy="643095"/>
            </a:xfrm>
            <a:prstGeom prst="ellipse">
              <a:avLst/>
            </a:prstGeom>
            <a:solidFill>
              <a:srgbClr val="92D050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Line 33">
              <a:extLst>
                <a:ext uri="{FF2B5EF4-FFF2-40B4-BE49-F238E27FC236}">
                  <a16:creationId xmlns:a16="http://schemas.microsoft.com/office/drawing/2014/main" id="{1ACAC1D5-91DE-48CD-8EEA-0D63AC56CEF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588608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1CE79B2C-FFA5-457A-8505-13B39F64D05F}"/>
              </a:ext>
            </a:extLst>
          </p:cNvPr>
          <p:cNvGrpSpPr/>
          <p:nvPr userDrawn="1"/>
        </p:nvGrpSpPr>
        <p:grpSpPr>
          <a:xfrm>
            <a:off x="1385999" y="5283351"/>
            <a:ext cx="433450" cy="1312066"/>
            <a:chOff x="10689771" y="4497406"/>
            <a:chExt cx="495719" cy="1500556"/>
          </a:xfrm>
        </p:grpSpPr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06741C67-17C1-413E-9449-8303A10E4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Line 36">
              <a:extLst>
                <a:ext uri="{FF2B5EF4-FFF2-40B4-BE49-F238E27FC236}">
                  <a16:creationId xmlns:a16="http://schemas.microsoft.com/office/drawing/2014/main" id="{B0026584-4838-4408-BD5E-8896C5DC17D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E1009AB-2DDB-424A-98FD-10A7F0EA5E8B}"/>
              </a:ext>
            </a:extLst>
          </p:cNvPr>
          <p:cNvGrpSpPr/>
          <p:nvPr userDrawn="1"/>
        </p:nvGrpSpPr>
        <p:grpSpPr>
          <a:xfrm>
            <a:off x="2893504" y="5798607"/>
            <a:ext cx="626347" cy="796808"/>
            <a:chOff x="7060641" y="4988101"/>
            <a:chExt cx="793820" cy="1009859"/>
          </a:xfrm>
        </p:grpSpPr>
        <p:sp>
          <p:nvSpPr>
            <p:cNvPr id="79" name="Freeform 45">
              <a:extLst>
                <a:ext uri="{FF2B5EF4-FFF2-40B4-BE49-F238E27FC236}">
                  <a16:creationId xmlns:a16="http://schemas.microsoft.com/office/drawing/2014/main" id="{13F3CE5D-949F-492E-9113-F35A75C2A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224237"/>
              <a:ext cx="0" cy="773723"/>
            </a:xfrm>
            <a:custGeom>
              <a:avLst/>
              <a:gdLst>
                <a:gd name="T0" fmla="*/ 462 h 462"/>
                <a:gd name="T1" fmla="*/ 165 h 462"/>
                <a:gd name="T2" fmla="*/ 0 h 4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62">
                  <a:moveTo>
                    <a:pt x="0" y="462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F5FEB2EE-1E64-47A6-8D25-71A004B65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7">
              <a:extLst>
                <a:ext uri="{FF2B5EF4-FFF2-40B4-BE49-F238E27FC236}">
                  <a16:creationId xmlns:a16="http://schemas.microsoft.com/office/drawing/2014/main" id="{3510A0AD-FB2E-4195-8393-6D8C10F68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8">
              <a:extLst>
                <a:ext uri="{FF2B5EF4-FFF2-40B4-BE49-F238E27FC236}">
                  <a16:creationId xmlns:a16="http://schemas.microsoft.com/office/drawing/2014/main" id="{EFCF121B-CF03-4EDA-B800-A1AA17959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9">
              <a:extLst>
                <a:ext uri="{FF2B5EF4-FFF2-40B4-BE49-F238E27FC236}">
                  <a16:creationId xmlns:a16="http://schemas.microsoft.com/office/drawing/2014/main" id="{C18C4C92-C2A5-4948-AA27-FA48FA9C67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50">
              <a:extLst>
                <a:ext uri="{FF2B5EF4-FFF2-40B4-BE49-F238E27FC236}">
                  <a16:creationId xmlns:a16="http://schemas.microsoft.com/office/drawing/2014/main" id="{1317E766-EC8E-45BE-872B-9773769CE6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4988101"/>
              <a:ext cx="214365" cy="105508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B80849A4-3FAE-4DC8-A6B5-B507824EB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5093609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72E248E5-1871-4188-86D2-F369F0CB2A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7823" y="5385011"/>
              <a:ext cx="289728" cy="160774"/>
            </a:xfrm>
            <a:custGeom>
              <a:avLst/>
              <a:gdLst>
                <a:gd name="T0" fmla="*/ 38 w 38"/>
                <a:gd name="T1" fmla="*/ 21 h 21"/>
                <a:gd name="T2" fmla="*/ 14 w 38"/>
                <a:gd name="T3" fmla="*/ 21 h 21"/>
                <a:gd name="T4" fmla="*/ 0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cubicBezTo>
                    <a:pt x="38" y="21"/>
                    <a:pt x="25" y="21"/>
                    <a:pt x="14" y="21"/>
                  </a:cubicBezTo>
                  <a:cubicBezTo>
                    <a:pt x="3" y="21"/>
                    <a:pt x="0" y="15"/>
                    <a:pt x="0" y="0"/>
                  </a:cubicBez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7F15EF91-2DAF-405C-95C1-E99C9E5467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385011"/>
              <a:ext cx="289728" cy="160774"/>
            </a:xfrm>
            <a:custGeom>
              <a:avLst/>
              <a:gdLst>
                <a:gd name="T0" fmla="*/ 0 w 38"/>
                <a:gd name="T1" fmla="*/ 21 h 21"/>
                <a:gd name="T2" fmla="*/ 24 w 38"/>
                <a:gd name="T3" fmla="*/ 21 h 21"/>
                <a:gd name="T4" fmla="*/ 38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0" y="21"/>
                    <a:pt x="13" y="21"/>
                    <a:pt x="24" y="21"/>
                  </a:cubicBezTo>
                  <a:cubicBezTo>
                    <a:pt x="35" y="21"/>
                    <a:pt x="38" y="15"/>
                    <a:pt x="38" y="0"/>
                  </a:cubicBezTo>
                </a:path>
              </a:pathLst>
            </a:cu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CCE970B-15AB-41AB-8457-6FDCD06BAB51}"/>
              </a:ext>
            </a:extLst>
          </p:cNvPr>
          <p:cNvGrpSpPr/>
          <p:nvPr userDrawn="1"/>
        </p:nvGrpSpPr>
        <p:grpSpPr>
          <a:xfrm>
            <a:off x="1021162" y="5881525"/>
            <a:ext cx="464458" cy="713891"/>
            <a:chOff x="5275435" y="5024945"/>
            <a:chExt cx="633046" cy="973017"/>
          </a:xfrm>
        </p:grpSpPr>
        <p:sp>
          <p:nvSpPr>
            <p:cNvPr id="89" name="Oval 31">
              <a:extLst>
                <a:ext uri="{FF2B5EF4-FFF2-40B4-BE49-F238E27FC236}">
                  <a16:creationId xmlns:a16="http://schemas.microsoft.com/office/drawing/2014/main" id="{DEF54569-A838-4C40-B443-07C4185F6F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5435" y="5024945"/>
              <a:ext cx="633046" cy="643095"/>
            </a:xfrm>
            <a:prstGeom prst="ellipse">
              <a:avLst/>
            </a:prstGeom>
            <a:solidFill>
              <a:srgbClr val="FFC000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90" name="Line 33">
              <a:extLst>
                <a:ext uri="{FF2B5EF4-FFF2-40B4-BE49-F238E27FC236}">
                  <a16:creationId xmlns:a16="http://schemas.microsoft.com/office/drawing/2014/main" id="{E489535C-59DE-42AE-8F07-A294E908D07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588608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AB0F1274-C060-4C52-8E78-90BF1FB3328B}"/>
              </a:ext>
            </a:extLst>
          </p:cNvPr>
          <p:cNvGrpSpPr/>
          <p:nvPr userDrawn="1"/>
        </p:nvGrpSpPr>
        <p:grpSpPr>
          <a:xfrm>
            <a:off x="3606683" y="5570927"/>
            <a:ext cx="338447" cy="1024489"/>
            <a:chOff x="10689771" y="4497406"/>
            <a:chExt cx="495719" cy="1500556"/>
          </a:xfrm>
        </p:grpSpPr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A5CB8E71-BBC1-4942-BDC4-1C5D01F9E8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Line 36">
              <a:extLst>
                <a:ext uri="{FF2B5EF4-FFF2-40B4-BE49-F238E27FC236}">
                  <a16:creationId xmlns:a16="http://schemas.microsoft.com/office/drawing/2014/main" id="{C56C7683-7CF2-4081-AA6D-7417842F234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C48617B8-FE72-4C91-9A9A-CF95D092FBE0}"/>
              </a:ext>
            </a:extLst>
          </p:cNvPr>
          <p:cNvGrpSpPr/>
          <p:nvPr userDrawn="1"/>
        </p:nvGrpSpPr>
        <p:grpSpPr>
          <a:xfrm>
            <a:off x="61633" y="5057942"/>
            <a:ext cx="854697" cy="343361"/>
            <a:chOff x="10781880" y="3579657"/>
            <a:chExt cx="1158911" cy="465574"/>
          </a:xfrm>
        </p:grpSpPr>
        <p:sp>
          <p:nvSpPr>
            <p:cNvPr id="95" name="Freeform 68">
              <a:extLst>
                <a:ext uri="{FF2B5EF4-FFF2-40B4-BE49-F238E27FC236}">
                  <a16:creationId xmlns:a16="http://schemas.microsoft.com/office/drawing/2014/main" id="{9644D2DA-DAD1-4B26-9267-51928A0A3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1880" y="3579657"/>
              <a:ext cx="907701" cy="465574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60" y="0"/>
                    <a:pt x="0" y="61"/>
                  </a:cubicBezTo>
                  <a:close/>
                </a:path>
              </a:pathLst>
            </a:cu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69">
              <a:extLst>
                <a:ext uri="{FF2B5EF4-FFF2-40B4-BE49-F238E27FC236}">
                  <a16:creationId xmlns:a16="http://schemas.microsoft.com/office/drawing/2014/main" id="{146F9FFC-A1AD-4DD3-88B0-01FCCFD9C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2672" y="3716984"/>
              <a:ext cx="648119" cy="328246"/>
            </a:xfrm>
            <a:custGeom>
              <a:avLst/>
              <a:gdLst>
                <a:gd name="T0" fmla="*/ 0 w 85"/>
                <a:gd name="T1" fmla="*/ 43 h 43"/>
                <a:gd name="T2" fmla="*/ 85 w 85"/>
                <a:gd name="T3" fmla="*/ 43 h 43"/>
                <a:gd name="T4" fmla="*/ 0 w 85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3">
                  <a:moveTo>
                    <a:pt x="0" y="43"/>
                  </a:move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42" y="0"/>
                    <a:pt x="0" y="43"/>
                  </a:cubicBezTo>
                  <a:close/>
                </a:path>
              </a:pathLst>
            </a:custGeom>
            <a:solidFill>
              <a:srgbClr val="18BCE2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7ECFD7A9-860A-4C17-82DF-C8E0A957F89A}"/>
              </a:ext>
            </a:extLst>
          </p:cNvPr>
          <p:cNvGrpSpPr/>
          <p:nvPr userDrawn="1"/>
        </p:nvGrpSpPr>
        <p:grpSpPr>
          <a:xfrm>
            <a:off x="2011936" y="5736429"/>
            <a:ext cx="685487" cy="869518"/>
            <a:chOff x="11383002" y="5182516"/>
            <a:chExt cx="685487" cy="869518"/>
          </a:xfrm>
        </p:grpSpPr>
        <p:sp>
          <p:nvSpPr>
            <p:cNvPr id="98" name="Rectangle 16">
              <a:extLst>
                <a:ext uri="{FF2B5EF4-FFF2-40B4-BE49-F238E27FC236}">
                  <a16:creationId xmlns:a16="http://schemas.microsoft.com/office/drawing/2014/main" id="{1CFBC735-1699-42A8-AE05-D8D58BD398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383002" y="5182516"/>
              <a:ext cx="511335" cy="869518"/>
            </a:xfrm>
            <a:prstGeom prst="rect">
              <a:avLst/>
            </a:prstGeom>
            <a:solidFill>
              <a:srgbClr val="FFFFFF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17">
              <a:extLst>
                <a:ext uri="{FF2B5EF4-FFF2-40B4-BE49-F238E27FC236}">
                  <a16:creationId xmlns:a16="http://schemas.microsoft.com/office/drawing/2014/main" id="{0DAB0BC7-532A-4655-B4B6-9F513A4386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894338" y="5182516"/>
              <a:ext cx="174151" cy="869518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18">
              <a:extLst>
                <a:ext uri="{FF2B5EF4-FFF2-40B4-BE49-F238E27FC236}">
                  <a16:creationId xmlns:a16="http://schemas.microsoft.com/office/drawing/2014/main" id="{D54E5A50-997A-46F9-BE94-49EBE22B8B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89222" y="5289970"/>
              <a:ext cx="112396" cy="123511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19">
              <a:extLst>
                <a:ext uri="{FF2B5EF4-FFF2-40B4-BE49-F238E27FC236}">
                  <a16:creationId xmlns:a16="http://schemas.microsoft.com/office/drawing/2014/main" id="{E316253C-19F0-4A5E-97A9-A767BE7E72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74489" y="5289970"/>
              <a:ext cx="113630" cy="123511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20">
              <a:extLst>
                <a:ext uri="{FF2B5EF4-FFF2-40B4-BE49-F238E27FC236}">
                  <a16:creationId xmlns:a16="http://schemas.microsoft.com/office/drawing/2014/main" id="{63054CB3-B552-4191-974C-52C6179C6F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489222" y="5492528"/>
              <a:ext cx="112396" cy="124747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21">
              <a:extLst>
                <a:ext uri="{FF2B5EF4-FFF2-40B4-BE49-F238E27FC236}">
                  <a16:creationId xmlns:a16="http://schemas.microsoft.com/office/drawing/2014/main" id="{F97F7437-0053-4DB9-A06D-5767EA05ED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74489" y="5492528"/>
              <a:ext cx="113630" cy="124747"/>
            </a:xfrm>
            <a:prstGeom prst="rect">
              <a:avLst/>
            </a:prstGeom>
            <a:solidFill>
              <a:srgbClr val="D6D6D6"/>
            </a:solidFill>
            <a:ln w="4445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9222A92-D8FB-4A88-A91D-BCCA8AFA1EC2}"/>
              </a:ext>
            </a:extLst>
          </p:cNvPr>
          <p:cNvCxnSpPr/>
          <p:nvPr userDrawn="1"/>
        </p:nvCxnSpPr>
        <p:spPr>
          <a:xfrm>
            <a:off x="575033" y="1028700"/>
            <a:ext cx="610856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39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96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2019/8/28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7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68">
            <a:extLst>
              <a:ext uri="{FF2B5EF4-FFF2-40B4-BE49-F238E27FC236}">
                <a16:creationId xmlns:a16="http://schemas.microsoft.com/office/drawing/2014/main" id="{568ACF73-749A-496C-9758-6BC885ED6B2D}"/>
              </a:ext>
            </a:extLst>
          </p:cNvPr>
          <p:cNvSpPr txBox="1"/>
          <p:nvPr userDrawn="1"/>
        </p:nvSpPr>
        <p:spPr>
          <a:xfrm>
            <a:off x="1085397" y="3889410"/>
            <a:ext cx="5881460" cy="21374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ln w="50800" cap="rnd">
                  <a:solidFill>
                    <a:schemeClr val="accent5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Thanks</a:t>
            </a:r>
            <a:endParaRPr lang="zh-CN" altLang="en-US" spc="100" dirty="0">
              <a:ln w="50800" cap="rnd">
                <a:solidFill>
                  <a:schemeClr val="accent5"/>
                </a:solidFill>
              </a:ln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E8716CF9-C91A-4D53-8664-5BC73327AA0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072" y="5736703"/>
            <a:ext cx="281354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Line 6">
            <a:extLst>
              <a:ext uri="{FF2B5EF4-FFF2-40B4-BE49-F238E27FC236}">
                <a16:creationId xmlns:a16="http://schemas.microsoft.com/office/drawing/2014/main" id="{065A6E5C-41AF-43BE-8052-F682A97D64F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097486" y="5736703"/>
            <a:ext cx="5094514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1EA08462-90D3-48F4-9FBA-F2D5B17D47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966478" y="4366778"/>
            <a:ext cx="1480457" cy="1369925"/>
          </a:xfrm>
          <a:prstGeom prst="rect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F3305DE7-0446-4471-B4C9-F8ECDD9501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" y="5997960"/>
            <a:ext cx="12192000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0ED2979-665F-4167-A310-BE487749D8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23832" y="4244523"/>
            <a:ext cx="931147" cy="1753438"/>
          </a:xfrm>
          <a:prstGeom prst="rect">
            <a:avLst/>
          </a:pr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E62AA2D6-037F-4A58-A740-92E272F256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54979" y="4244523"/>
            <a:ext cx="197618" cy="1753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48B2103E-E543-46F4-AB7A-A8F0DB124E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14751" y="4413670"/>
            <a:ext cx="205992" cy="229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5BAFE23E-4D15-41BB-947D-E3E15F0705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8070" y="4413670"/>
            <a:ext cx="205992" cy="229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AB69A9C6-A4C5-4A7A-9CA8-0EA6E4AC4F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914751" y="4788809"/>
            <a:ext cx="205992" cy="229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7AAD0F4E-84FF-465C-BC3E-C0D3687D9C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8070" y="4788809"/>
            <a:ext cx="205992" cy="22943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F6502415-D3A4-46F0-960E-27E7619F62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95054" y="4818954"/>
            <a:ext cx="693336" cy="1179007"/>
          </a:xfrm>
          <a:prstGeom prst="rect">
            <a:avLst/>
          </a:pr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DBA5F024-0762-4EB6-B27E-86E4611583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88391" y="4818954"/>
            <a:ext cx="236137" cy="1179007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02E11AC5-3C15-4904-9445-EC1B315701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39081" y="4964655"/>
            <a:ext cx="152401" cy="167473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D27D77D5-3D52-4712-8963-DE20392D61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0290" y="4964655"/>
            <a:ext cx="154075" cy="167473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2108AA2D-DEB0-4402-9CF1-A64008B827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39081" y="5239310"/>
            <a:ext cx="152401" cy="16914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17F1929F-1C0E-4B8C-95EB-A9639C7098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90290" y="5239310"/>
            <a:ext cx="154075" cy="169148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5604961C-42F7-48BC-8D7E-791413B9EE5A}"/>
              </a:ext>
            </a:extLst>
          </p:cNvPr>
          <p:cNvSpPr>
            <a:spLocks/>
          </p:cNvSpPr>
          <p:nvPr userDrawn="1"/>
        </p:nvSpPr>
        <p:spPr bwMode="auto">
          <a:xfrm>
            <a:off x="9408606" y="3097336"/>
            <a:ext cx="770374" cy="628023"/>
          </a:xfrm>
          <a:custGeom>
            <a:avLst/>
            <a:gdLst>
              <a:gd name="T0" fmla="*/ 228 w 460"/>
              <a:gd name="T1" fmla="*/ 0 h 375"/>
              <a:gd name="T2" fmla="*/ 101 w 460"/>
              <a:gd name="T3" fmla="*/ 0 h 375"/>
              <a:gd name="T4" fmla="*/ 101 w 460"/>
              <a:gd name="T5" fmla="*/ 110 h 375"/>
              <a:gd name="T6" fmla="*/ 164 w 460"/>
              <a:gd name="T7" fmla="*/ 110 h 375"/>
              <a:gd name="T8" fmla="*/ 0 w 460"/>
              <a:gd name="T9" fmla="*/ 375 h 375"/>
              <a:gd name="T10" fmla="*/ 228 w 460"/>
              <a:gd name="T11" fmla="*/ 375 h 375"/>
              <a:gd name="T12" fmla="*/ 460 w 460"/>
              <a:gd name="T13" fmla="*/ 375 h 375"/>
              <a:gd name="T14" fmla="*/ 228 w 460"/>
              <a:gd name="T15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375">
                <a:moveTo>
                  <a:pt x="228" y="0"/>
                </a:moveTo>
                <a:lnTo>
                  <a:pt x="101" y="0"/>
                </a:lnTo>
                <a:lnTo>
                  <a:pt x="101" y="110"/>
                </a:lnTo>
                <a:lnTo>
                  <a:pt x="164" y="110"/>
                </a:lnTo>
                <a:lnTo>
                  <a:pt x="0" y="375"/>
                </a:lnTo>
                <a:lnTo>
                  <a:pt x="228" y="375"/>
                </a:lnTo>
                <a:lnTo>
                  <a:pt x="460" y="375"/>
                </a:lnTo>
                <a:lnTo>
                  <a:pt x="228" y="0"/>
                </a:lnTo>
                <a:close/>
              </a:path>
            </a:pathLst>
          </a:cu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0045929F-46E5-4D34-A83B-C117582FBF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127252" y="3976567"/>
            <a:ext cx="892629" cy="2021394"/>
          </a:xfrm>
          <a:prstGeom prst="rect">
            <a:avLst/>
          </a:pr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5CE72E3A-F86F-4CE9-B6D7-529A23A0C5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019881" y="3976567"/>
            <a:ext cx="182546" cy="2021394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Rectangle 25">
            <a:extLst>
              <a:ext uri="{FF2B5EF4-FFF2-40B4-BE49-F238E27FC236}">
                <a16:creationId xmlns:a16="http://schemas.microsoft.com/office/drawing/2014/main" id="{0042CDC4-426D-42A6-B67E-E4BB59CCE5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05516" y="3725359"/>
            <a:ext cx="182546" cy="251209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Line 26">
            <a:extLst>
              <a:ext uri="{FF2B5EF4-FFF2-40B4-BE49-F238E27FC236}">
                <a16:creationId xmlns:a16="http://schemas.microsoft.com/office/drawing/2014/main" id="{054F97BA-FA09-486A-81D5-58C1005AA582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339942" y="4252896"/>
            <a:ext cx="0" cy="1552471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Line 27">
            <a:extLst>
              <a:ext uri="{FF2B5EF4-FFF2-40B4-BE49-F238E27FC236}">
                <a16:creationId xmlns:a16="http://schemas.microsoft.com/office/drawing/2014/main" id="{C44B5335-5E56-4D43-824C-C8EC4298644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577753" y="4252896"/>
            <a:ext cx="0" cy="1552471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Line 28">
            <a:extLst>
              <a:ext uri="{FF2B5EF4-FFF2-40B4-BE49-F238E27FC236}">
                <a16:creationId xmlns:a16="http://schemas.microsoft.com/office/drawing/2014/main" id="{D4FAC638-22BF-4BE6-9380-EB9EEFE6A72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805516" y="4252896"/>
            <a:ext cx="0" cy="1552471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03BE7C13-BEEC-4AC1-8DD8-369F65463A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39942" y="3725359"/>
            <a:ext cx="465574" cy="251209"/>
          </a:xfrm>
          <a:prstGeom prst="rect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30">
            <a:extLst>
              <a:ext uri="{FF2B5EF4-FFF2-40B4-BE49-F238E27FC236}">
                <a16:creationId xmlns:a16="http://schemas.microsoft.com/office/drawing/2014/main" id="{EA459254-7619-45A1-9204-B3B0005C71CE}"/>
              </a:ext>
            </a:extLst>
          </p:cNvPr>
          <p:cNvSpPr>
            <a:spLocks/>
          </p:cNvSpPr>
          <p:nvPr userDrawn="1"/>
        </p:nvSpPr>
        <p:spPr bwMode="auto">
          <a:xfrm>
            <a:off x="9187542" y="3097336"/>
            <a:ext cx="770374" cy="628023"/>
          </a:xfrm>
          <a:custGeom>
            <a:avLst/>
            <a:gdLst>
              <a:gd name="T0" fmla="*/ 233 w 460"/>
              <a:gd name="T1" fmla="*/ 0 h 375"/>
              <a:gd name="T2" fmla="*/ 0 w 460"/>
              <a:gd name="T3" fmla="*/ 375 h 375"/>
              <a:gd name="T4" fmla="*/ 233 w 460"/>
              <a:gd name="T5" fmla="*/ 375 h 375"/>
              <a:gd name="T6" fmla="*/ 460 w 460"/>
              <a:gd name="T7" fmla="*/ 375 h 375"/>
              <a:gd name="T8" fmla="*/ 233 w 460"/>
              <a:gd name="T9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0" h="375">
                <a:moveTo>
                  <a:pt x="233" y="0"/>
                </a:moveTo>
                <a:lnTo>
                  <a:pt x="0" y="375"/>
                </a:lnTo>
                <a:lnTo>
                  <a:pt x="233" y="375"/>
                </a:lnTo>
                <a:lnTo>
                  <a:pt x="460" y="375"/>
                </a:lnTo>
                <a:lnTo>
                  <a:pt x="233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Oval 31">
            <a:extLst>
              <a:ext uri="{FF2B5EF4-FFF2-40B4-BE49-F238E27FC236}">
                <a16:creationId xmlns:a16="http://schemas.microsoft.com/office/drawing/2014/main" id="{B7C15B88-2786-46C2-8EFB-98F516AAED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133762" y="5024945"/>
            <a:ext cx="633046" cy="643095"/>
          </a:xfrm>
          <a:prstGeom prst="ellipse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32">
            <a:extLst>
              <a:ext uri="{FF2B5EF4-FFF2-40B4-BE49-F238E27FC236}">
                <a16:creationId xmlns:a16="http://schemas.microsoft.com/office/drawing/2014/main" id="{8673926A-DDD2-4CA4-A702-B427975AB084}"/>
              </a:ext>
            </a:extLst>
          </p:cNvPr>
          <p:cNvSpPr>
            <a:spLocks/>
          </p:cNvSpPr>
          <p:nvPr userDrawn="1"/>
        </p:nvSpPr>
        <p:spPr bwMode="auto">
          <a:xfrm>
            <a:off x="10446935" y="5554159"/>
            <a:ext cx="0" cy="443803"/>
          </a:xfrm>
          <a:custGeom>
            <a:avLst/>
            <a:gdLst>
              <a:gd name="T0" fmla="*/ 265 h 265"/>
              <a:gd name="T1" fmla="*/ 0 h 265"/>
              <a:gd name="T2" fmla="*/ 265 h 2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65">
                <a:moveTo>
                  <a:pt x="0" y="265"/>
                </a:moveTo>
                <a:lnTo>
                  <a:pt x="0" y="0"/>
                </a:lnTo>
                <a:lnTo>
                  <a:pt x="0" y="265"/>
                </a:lnTo>
                <a:close/>
              </a:path>
            </a:pathLst>
          </a:custGeom>
          <a:solidFill>
            <a:srgbClr val="D6D6D6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4E7582E7-563A-40A2-A77F-0FC372EF5A26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0446935" y="5554159"/>
            <a:ext cx="0" cy="443803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35">
            <a:extLst>
              <a:ext uri="{FF2B5EF4-FFF2-40B4-BE49-F238E27FC236}">
                <a16:creationId xmlns:a16="http://schemas.microsoft.com/office/drawing/2014/main" id="{74FCD053-3C63-40F8-96AA-DC6167B2B188}"/>
              </a:ext>
            </a:extLst>
          </p:cNvPr>
          <p:cNvSpPr>
            <a:spLocks/>
          </p:cNvSpPr>
          <p:nvPr userDrawn="1"/>
        </p:nvSpPr>
        <p:spPr bwMode="auto">
          <a:xfrm>
            <a:off x="10934281" y="5554159"/>
            <a:ext cx="0" cy="443803"/>
          </a:xfrm>
          <a:custGeom>
            <a:avLst/>
            <a:gdLst>
              <a:gd name="T0" fmla="*/ 265 h 265"/>
              <a:gd name="T1" fmla="*/ 0 h 265"/>
              <a:gd name="T2" fmla="*/ 265 h 26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65">
                <a:moveTo>
                  <a:pt x="0" y="265"/>
                </a:moveTo>
                <a:lnTo>
                  <a:pt x="0" y="0"/>
                </a:lnTo>
                <a:lnTo>
                  <a:pt x="0" y="265"/>
                </a:lnTo>
                <a:close/>
              </a:path>
            </a:pathLst>
          </a:custGeom>
          <a:solidFill>
            <a:srgbClr val="D6D6D6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1C7028A-DE7C-4930-A1BA-1D1AF8EF449E}"/>
              </a:ext>
            </a:extLst>
          </p:cNvPr>
          <p:cNvGrpSpPr/>
          <p:nvPr userDrawn="1"/>
        </p:nvGrpSpPr>
        <p:grpSpPr>
          <a:xfrm>
            <a:off x="10689771" y="4497406"/>
            <a:ext cx="495719" cy="1500556"/>
            <a:chOff x="10689771" y="4497406"/>
            <a:chExt cx="495719" cy="1500556"/>
          </a:xfrm>
        </p:grpSpPr>
        <p:sp>
          <p:nvSpPr>
            <p:cNvPr id="101" name="Freeform 34">
              <a:extLst>
                <a:ext uri="{FF2B5EF4-FFF2-40B4-BE49-F238E27FC236}">
                  <a16:creationId xmlns:a16="http://schemas.microsoft.com/office/drawing/2014/main" id="{935197B7-E545-4C53-B3D5-373387FCD3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Line 36">
              <a:extLst>
                <a:ext uri="{FF2B5EF4-FFF2-40B4-BE49-F238E27FC236}">
                  <a16:creationId xmlns:a16="http://schemas.microsoft.com/office/drawing/2014/main" id="{D836A721-8D12-4D8E-B4A0-20B338E63BCF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Freeform 37">
            <a:extLst>
              <a:ext uri="{FF2B5EF4-FFF2-40B4-BE49-F238E27FC236}">
                <a16:creationId xmlns:a16="http://schemas.microsoft.com/office/drawing/2014/main" id="{9680A9C9-3481-4F55-8A84-8C7E6DA1EB82}"/>
              </a:ext>
            </a:extLst>
          </p:cNvPr>
          <p:cNvSpPr>
            <a:spLocks/>
          </p:cNvSpPr>
          <p:nvPr userDrawn="1"/>
        </p:nvSpPr>
        <p:spPr bwMode="auto">
          <a:xfrm>
            <a:off x="4757894" y="6203952"/>
            <a:ext cx="2981011" cy="0"/>
          </a:xfrm>
          <a:custGeom>
            <a:avLst/>
            <a:gdLst>
              <a:gd name="T0" fmla="*/ 0 w 1780"/>
              <a:gd name="T1" fmla="*/ 1780 w 1780"/>
              <a:gd name="T2" fmla="*/ 0 w 17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780">
                <a:moveTo>
                  <a:pt x="0" y="0"/>
                </a:moveTo>
                <a:lnTo>
                  <a:pt x="178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Line 38">
            <a:extLst>
              <a:ext uri="{FF2B5EF4-FFF2-40B4-BE49-F238E27FC236}">
                <a16:creationId xmlns:a16="http://schemas.microsoft.com/office/drawing/2014/main" id="{07DEFAF0-89C6-498D-8634-1BE0F23943F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757894" y="6203952"/>
            <a:ext cx="2981011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39">
            <a:extLst>
              <a:ext uri="{FF2B5EF4-FFF2-40B4-BE49-F238E27FC236}">
                <a16:creationId xmlns:a16="http://schemas.microsoft.com/office/drawing/2014/main" id="{4CCEDBEA-D94F-43DD-8F7A-9A514B6114D1}"/>
              </a:ext>
            </a:extLst>
          </p:cNvPr>
          <p:cNvSpPr>
            <a:spLocks/>
          </p:cNvSpPr>
          <p:nvPr userDrawn="1"/>
        </p:nvSpPr>
        <p:spPr bwMode="auto">
          <a:xfrm>
            <a:off x="8127441" y="6203952"/>
            <a:ext cx="1060102" cy="0"/>
          </a:xfrm>
          <a:custGeom>
            <a:avLst/>
            <a:gdLst>
              <a:gd name="T0" fmla="*/ 0 w 633"/>
              <a:gd name="T1" fmla="*/ 633 w 633"/>
              <a:gd name="T2" fmla="*/ 0 w 6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33">
                <a:moveTo>
                  <a:pt x="0" y="0"/>
                </a:moveTo>
                <a:lnTo>
                  <a:pt x="6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Line 40">
            <a:extLst>
              <a:ext uri="{FF2B5EF4-FFF2-40B4-BE49-F238E27FC236}">
                <a16:creationId xmlns:a16="http://schemas.microsoft.com/office/drawing/2014/main" id="{7834D01D-1C76-4D7F-858D-72005E75E6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27441" y="6203952"/>
            <a:ext cx="1060102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41">
            <a:extLst>
              <a:ext uri="{FF2B5EF4-FFF2-40B4-BE49-F238E27FC236}">
                <a16:creationId xmlns:a16="http://schemas.microsoft.com/office/drawing/2014/main" id="{140F5DBA-4FEA-427A-A2C0-08F614B47C1B}"/>
              </a:ext>
            </a:extLst>
          </p:cNvPr>
          <p:cNvSpPr>
            <a:spLocks/>
          </p:cNvSpPr>
          <p:nvPr userDrawn="1"/>
        </p:nvSpPr>
        <p:spPr bwMode="auto">
          <a:xfrm>
            <a:off x="10552443" y="6203952"/>
            <a:ext cx="1060102" cy="0"/>
          </a:xfrm>
          <a:custGeom>
            <a:avLst/>
            <a:gdLst>
              <a:gd name="T0" fmla="*/ 0 w 633"/>
              <a:gd name="T1" fmla="*/ 633 w 633"/>
              <a:gd name="T2" fmla="*/ 0 w 63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33">
                <a:moveTo>
                  <a:pt x="0" y="0"/>
                </a:moveTo>
                <a:lnTo>
                  <a:pt x="63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Line 42">
            <a:extLst>
              <a:ext uri="{FF2B5EF4-FFF2-40B4-BE49-F238E27FC236}">
                <a16:creationId xmlns:a16="http://schemas.microsoft.com/office/drawing/2014/main" id="{BB3F15E0-67EC-497B-8ACA-45245B14C47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0552443" y="6203952"/>
            <a:ext cx="1060102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907AC7AB-26A3-47F1-9A15-9EE6FF0E4827}"/>
              </a:ext>
            </a:extLst>
          </p:cNvPr>
          <p:cNvSpPr>
            <a:spLocks/>
          </p:cNvSpPr>
          <p:nvPr userDrawn="1"/>
        </p:nvSpPr>
        <p:spPr bwMode="auto">
          <a:xfrm>
            <a:off x="9500716" y="6203952"/>
            <a:ext cx="214365" cy="0"/>
          </a:xfrm>
          <a:custGeom>
            <a:avLst/>
            <a:gdLst>
              <a:gd name="T0" fmla="*/ 0 w 128"/>
              <a:gd name="T1" fmla="*/ 128 w 128"/>
              <a:gd name="T2" fmla="*/ 0 w 12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28">
                <a:moveTo>
                  <a:pt x="0" y="0"/>
                </a:move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Line 44">
            <a:extLst>
              <a:ext uri="{FF2B5EF4-FFF2-40B4-BE49-F238E27FC236}">
                <a16:creationId xmlns:a16="http://schemas.microsoft.com/office/drawing/2014/main" id="{0186FEE2-9E86-43CA-8DF2-9DDB40284BB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500716" y="6203952"/>
            <a:ext cx="214365" cy="0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3E4B1FD-EB5D-40A9-9415-32907B563DEB}"/>
              </a:ext>
            </a:extLst>
          </p:cNvPr>
          <p:cNvGrpSpPr/>
          <p:nvPr userDrawn="1"/>
        </p:nvGrpSpPr>
        <p:grpSpPr>
          <a:xfrm>
            <a:off x="7060641" y="4988101"/>
            <a:ext cx="793820" cy="1009859"/>
            <a:chOff x="7060641" y="4988101"/>
            <a:chExt cx="793820" cy="1009859"/>
          </a:xfrm>
        </p:grpSpPr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8538F541-812A-47AC-97C2-CA4F3653F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224237"/>
              <a:ext cx="0" cy="773723"/>
            </a:xfrm>
            <a:custGeom>
              <a:avLst/>
              <a:gdLst>
                <a:gd name="T0" fmla="*/ 462 h 462"/>
                <a:gd name="T1" fmla="*/ 165 h 462"/>
                <a:gd name="T2" fmla="*/ 0 h 4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62">
                  <a:moveTo>
                    <a:pt x="0" y="462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02BE01E4-7851-45EA-ABC7-F0C0DF845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7">
              <a:extLst>
                <a:ext uri="{FF2B5EF4-FFF2-40B4-BE49-F238E27FC236}">
                  <a16:creationId xmlns:a16="http://schemas.microsoft.com/office/drawing/2014/main" id="{6F570E73-6FF9-4953-8124-22960B541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0878B4A2-8F87-43EC-B3A0-B71F74935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B9CA1E5B-6B9D-4355-9A8F-BBAC7A9F6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50">
              <a:extLst>
                <a:ext uri="{FF2B5EF4-FFF2-40B4-BE49-F238E27FC236}">
                  <a16:creationId xmlns:a16="http://schemas.microsoft.com/office/drawing/2014/main" id="{5E26744D-602A-479D-B4B0-F455CFE37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4988101"/>
              <a:ext cx="214365" cy="105508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1">
              <a:extLst>
                <a:ext uri="{FF2B5EF4-FFF2-40B4-BE49-F238E27FC236}">
                  <a16:creationId xmlns:a16="http://schemas.microsoft.com/office/drawing/2014/main" id="{02F722BB-6B44-4D0B-9AF1-FAFC83380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5093609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52">
              <a:extLst>
                <a:ext uri="{FF2B5EF4-FFF2-40B4-BE49-F238E27FC236}">
                  <a16:creationId xmlns:a16="http://schemas.microsoft.com/office/drawing/2014/main" id="{2823BCFB-35C6-4348-BDCC-BF6B01B86E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7823" y="5385011"/>
              <a:ext cx="289728" cy="160774"/>
            </a:xfrm>
            <a:custGeom>
              <a:avLst/>
              <a:gdLst>
                <a:gd name="T0" fmla="*/ 38 w 38"/>
                <a:gd name="T1" fmla="*/ 21 h 21"/>
                <a:gd name="T2" fmla="*/ 14 w 38"/>
                <a:gd name="T3" fmla="*/ 21 h 21"/>
                <a:gd name="T4" fmla="*/ 0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cubicBezTo>
                    <a:pt x="38" y="21"/>
                    <a:pt x="25" y="21"/>
                    <a:pt x="14" y="21"/>
                  </a:cubicBezTo>
                  <a:cubicBezTo>
                    <a:pt x="3" y="21"/>
                    <a:pt x="0" y="15"/>
                    <a:pt x="0" y="0"/>
                  </a:cubicBez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53">
              <a:extLst>
                <a:ext uri="{FF2B5EF4-FFF2-40B4-BE49-F238E27FC236}">
                  <a16:creationId xmlns:a16="http://schemas.microsoft.com/office/drawing/2014/main" id="{96743649-6574-4DC9-BF56-D071E7FDA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385011"/>
              <a:ext cx="289728" cy="160774"/>
            </a:xfrm>
            <a:custGeom>
              <a:avLst/>
              <a:gdLst>
                <a:gd name="T0" fmla="*/ 0 w 38"/>
                <a:gd name="T1" fmla="*/ 21 h 21"/>
                <a:gd name="T2" fmla="*/ 24 w 38"/>
                <a:gd name="T3" fmla="*/ 21 h 21"/>
                <a:gd name="T4" fmla="*/ 38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0" y="21"/>
                    <a:pt x="13" y="21"/>
                    <a:pt x="24" y="21"/>
                  </a:cubicBezTo>
                  <a:cubicBezTo>
                    <a:pt x="35" y="21"/>
                    <a:pt x="38" y="15"/>
                    <a:pt x="38" y="0"/>
                  </a:cubicBez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6" name="Rectangle 54">
            <a:extLst>
              <a:ext uri="{FF2B5EF4-FFF2-40B4-BE49-F238E27FC236}">
                <a16:creationId xmlns:a16="http://schemas.microsoft.com/office/drawing/2014/main" id="{06479FE5-D6D5-4A3D-8B45-DFD02ED1B8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60452" y="5507266"/>
            <a:ext cx="296427" cy="298101"/>
          </a:xfrm>
          <a:prstGeom prst="rect">
            <a:avLst/>
          </a:prstGeom>
          <a:solidFill>
            <a:srgbClr val="FFFFFF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Rectangle 55">
            <a:extLst>
              <a:ext uri="{FF2B5EF4-FFF2-40B4-BE49-F238E27FC236}">
                <a16:creationId xmlns:a16="http://schemas.microsoft.com/office/drawing/2014/main" id="{E97A9F5B-D88B-4A29-B416-FFAB61D85A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56878" y="5507266"/>
            <a:ext cx="107182" cy="298101"/>
          </a:xfrm>
          <a:prstGeom prst="rect">
            <a:avLst/>
          </a:prstGeom>
          <a:solidFill>
            <a:srgbClr val="D6D6D6"/>
          </a:solidFill>
          <a:ln w="53975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6">
            <a:extLst>
              <a:ext uri="{FF2B5EF4-FFF2-40B4-BE49-F238E27FC236}">
                <a16:creationId xmlns:a16="http://schemas.microsoft.com/office/drawing/2014/main" id="{E5A5E44C-995E-45CC-AADF-EB0231C8FF26}"/>
              </a:ext>
            </a:extLst>
          </p:cNvPr>
          <p:cNvSpPr>
            <a:spLocks/>
          </p:cNvSpPr>
          <p:nvPr userDrawn="1"/>
        </p:nvSpPr>
        <p:spPr bwMode="auto">
          <a:xfrm>
            <a:off x="8060452" y="5805367"/>
            <a:ext cx="0" cy="192594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Line 57">
            <a:extLst>
              <a:ext uri="{FF2B5EF4-FFF2-40B4-BE49-F238E27FC236}">
                <a16:creationId xmlns:a16="http://schemas.microsoft.com/office/drawing/2014/main" id="{ABDE52AD-3495-40A1-9B89-521E35FED4E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60452" y="5805367"/>
            <a:ext cx="0" cy="192594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58">
            <a:extLst>
              <a:ext uri="{FF2B5EF4-FFF2-40B4-BE49-F238E27FC236}">
                <a16:creationId xmlns:a16="http://schemas.microsoft.com/office/drawing/2014/main" id="{31132317-ACBC-46B1-8E56-36A6A477BAB0}"/>
              </a:ext>
            </a:extLst>
          </p:cNvPr>
          <p:cNvSpPr>
            <a:spLocks/>
          </p:cNvSpPr>
          <p:nvPr userDrawn="1"/>
        </p:nvSpPr>
        <p:spPr bwMode="auto">
          <a:xfrm>
            <a:off x="8356878" y="5805367"/>
            <a:ext cx="0" cy="192594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Line 59">
            <a:extLst>
              <a:ext uri="{FF2B5EF4-FFF2-40B4-BE49-F238E27FC236}">
                <a16:creationId xmlns:a16="http://schemas.microsoft.com/office/drawing/2014/main" id="{822F6204-8295-4F40-84EB-32AEECFB0A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356878" y="5805367"/>
            <a:ext cx="0" cy="192594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0">
            <a:extLst>
              <a:ext uri="{FF2B5EF4-FFF2-40B4-BE49-F238E27FC236}">
                <a16:creationId xmlns:a16="http://schemas.microsoft.com/office/drawing/2014/main" id="{69C0FA89-D473-4016-9891-8D2B8CD4458C}"/>
              </a:ext>
            </a:extLst>
          </p:cNvPr>
          <p:cNvSpPr>
            <a:spLocks/>
          </p:cNvSpPr>
          <p:nvPr userDrawn="1"/>
        </p:nvSpPr>
        <p:spPr bwMode="auto">
          <a:xfrm>
            <a:off x="8165959" y="5805367"/>
            <a:ext cx="0" cy="192594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Line 61">
            <a:extLst>
              <a:ext uri="{FF2B5EF4-FFF2-40B4-BE49-F238E27FC236}">
                <a16:creationId xmlns:a16="http://schemas.microsoft.com/office/drawing/2014/main" id="{B285DF0C-104C-471B-B1F1-A125B32D9D2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165959" y="5805367"/>
            <a:ext cx="0" cy="192594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2">
            <a:extLst>
              <a:ext uri="{FF2B5EF4-FFF2-40B4-BE49-F238E27FC236}">
                <a16:creationId xmlns:a16="http://schemas.microsoft.com/office/drawing/2014/main" id="{7906629F-0BF8-4095-94C2-2E1EFA47CACE}"/>
              </a:ext>
            </a:extLst>
          </p:cNvPr>
          <p:cNvSpPr>
            <a:spLocks/>
          </p:cNvSpPr>
          <p:nvPr userDrawn="1"/>
        </p:nvSpPr>
        <p:spPr bwMode="auto">
          <a:xfrm>
            <a:off x="8464061" y="5805367"/>
            <a:ext cx="0" cy="192594"/>
          </a:xfrm>
          <a:custGeom>
            <a:avLst/>
            <a:gdLst>
              <a:gd name="T0" fmla="*/ 0 h 115"/>
              <a:gd name="T1" fmla="*/ 115 h 115"/>
              <a:gd name="T2" fmla="*/ 0 h 11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15">
                <a:moveTo>
                  <a:pt x="0" y="0"/>
                </a:moveTo>
                <a:lnTo>
                  <a:pt x="0" y="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53975" cap="rnd">
            <a:solidFill>
              <a:schemeClr val="accent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Line 63">
            <a:extLst>
              <a:ext uri="{FF2B5EF4-FFF2-40B4-BE49-F238E27FC236}">
                <a16:creationId xmlns:a16="http://schemas.microsoft.com/office/drawing/2014/main" id="{EED41FDA-C90E-42E8-AF91-CAFAB641B46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464061" y="5805367"/>
            <a:ext cx="0" cy="192594"/>
          </a:xfrm>
          <a:prstGeom prst="line">
            <a:avLst/>
          </a:prstGeom>
          <a:noFill/>
          <a:ln w="53975" cap="rnd">
            <a:solidFill>
              <a:schemeClr val="accent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52BBCD9A-4D7B-457F-BAAE-EBF54FB84E9A}"/>
              </a:ext>
            </a:extLst>
          </p:cNvPr>
          <p:cNvGrpSpPr/>
          <p:nvPr userDrawn="1"/>
        </p:nvGrpSpPr>
        <p:grpSpPr>
          <a:xfrm>
            <a:off x="9932794" y="1028700"/>
            <a:ext cx="1137139" cy="505767"/>
            <a:chOff x="3727937" y="3318400"/>
            <a:chExt cx="1137139" cy="505767"/>
          </a:xfrm>
        </p:grpSpPr>
        <p:sp>
          <p:nvSpPr>
            <p:cNvPr id="90" name="Freeform 64">
              <a:extLst>
                <a:ext uri="{FF2B5EF4-FFF2-40B4-BE49-F238E27FC236}">
                  <a16:creationId xmlns:a16="http://schemas.microsoft.com/office/drawing/2014/main" id="{55C993F3-2528-4308-884D-128F31267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8711" y="3318400"/>
              <a:ext cx="976365" cy="505767"/>
            </a:xfrm>
            <a:custGeom>
              <a:avLst/>
              <a:gdLst>
                <a:gd name="T0" fmla="*/ 0 w 128"/>
                <a:gd name="T1" fmla="*/ 66 h 66"/>
                <a:gd name="T2" fmla="*/ 128 w 128"/>
                <a:gd name="T3" fmla="*/ 66 h 66"/>
                <a:gd name="T4" fmla="*/ 0 w 128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8" h="66">
                  <a:moveTo>
                    <a:pt x="0" y="66"/>
                  </a:moveTo>
                  <a:cubicBezTo>
                    <a:pt x="128" y="66"/>
                    <a:pt x="128" y="66"/>
                    <a:pt x="128" y="66"/>
                  </a:cubicBezTo>
                  <a:cubicBezTo>
                    <a:pt x="128" y="66"/>
                    <a:pt x="64" y="0"/>
                    <a:pt x="0" y="66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65">
              <a:extLst>
                <a:ext uri="{FF2B5EF4-FFF2-40B4-BE49-F238E27FC236}">
                  <a16:creationId xmlns:a16="http://schemas.microsoft.com/office/drawing/2014/main" id="{7AC576C8-4FD2-4DD8-BA34-2393FB6DC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7937" y="3609802"/>
              <a:ext cx="420357" cy="214365"/>
            </a:xfrm>
            <a:custGeom>
              <a:avLst/>
              <a:gdLst>
                <a:gd name="T0" fmla="*/ 0 w 55"/>
                <a:gd name="T1" fmla="*/ 28 h 28"/>
                <a:gd name="T2" fmla="*/ 55 w 55"/>
                <a:gd name="T3" fmla="*/ 28 h 28"/>
                <a:gd name="T4" fmla="*/ 0 w 55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28">
                  <a:moveTo>
                    <a:pt x="0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27" y="0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705E12AB-7757-492C-B5A9-80A670B1CA0C}"/>
              </a:ext>
            </a:extLst>
          </p:cNvPr>
          <p:cNvGrpSpPr/>
          <p:nvPr userDrawn="1"/>
        </p:nvGrpSpPr>
        <p:grpSpPr>
          <a:xfrm>
            <a:off x="7900796" y="1687217"/>
            <a:ext cx="1433564" cy="467249"/>
            <a:chOff x="6710624" y="3211217"/>
            <a:chExt cx="1433564" cy="467249"/>
          </a:xfrm>
        </p:grpSpPr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9D22938C-3120-458A-BC97-54D343B103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624" y="3211217"/>
              <a:ext cx="906027" cy="467249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59" y="0"/>
                    <a:pt x="0" y="61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BBE7EE32-73EF-4B6A-8078-B06410271E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36487" y="3211217"/>
              <a:ext cx="907701" cy="467249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59" y="0"/>
                    <a:pt x="0" y="61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E06EC34-3A05-46AE-9B3C-5E69D84DDFCF}"/>
              </a:ext>
            </a:extLst>
          </p:cNvPr>
          <p:cNvGrpSpPr/>
          <p:nvPr userDrawn="1"/>
        </p:nvGrpSpPr>
        <p:grpSpPr>
          <a:xfrm>
            <a:off x="10636737" y="2737829"/>
            <a:ext cx="1158911" cy="465574"/>
            <a:chOff x="10781880" y="3579657"/>
            <a:chExt cx="1158911" cy="465574"/>
          </a:xfrm>
        </p:grpSpPr>
        <p:sp>
          <p:nvSpPr>
            <p:cNvPr id="86" name="Freeform 68">
              <a:extLst>
                <a:ext uri="{FF2B5EF4-FFF2-40B4-BE49-F238E27FC236}">
                  <a16:creationId xmlns:a16="http://schemas.microsoft.com/office/drawing/2014/main" id="{B3C09192-DB9B-4939-B481-AF4CCEF0EC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81880" y="3579657"/>
              <a:ext cx="907701" cy="465574"/>
            </a:xfrm>
            <a:custGeom>
              <a:avLst/>
              <a:gdLst>
                <a:gd name="T0" fmla="*/ 0 w 119"/>
                <a:gd name="T1" fmla="*/ 61 h 61"/>
                <a:gd name="T2" fmla="*/ 119 w 119"/>
                <a:gd name="T3" fmla="*/ 61 h 61"/>
                <a:gd name="T4" fmla="*/ 0 w 119"/>
                <a:gd name="T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61">
                  <a:moveTo>
                    <a:pt x="0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60" y="0"/>
                    <a:pt x="0" y="61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69">
              <a:extLst>
                <a:ext uri="{FF2B5EF4-FFF2-40B4-BE49-F238E27FC236}">
                  <a16:creationId xmlns:a16="http://schemas.microsoft.com/office/drawing/2014/main" id="{4EB79B40-AC9E-4955-A073-9C438FFF93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92672" y="3716984"/>
              <a:ext cx="648119" cy="328246"/>
            </a:xfrm>
            <a:custGeom>
              <a:avLst/>
              <a:gdLst>
                <a:gd name="T0" fmla="*/ 0 w 85"/>
                <a:gd name="T1" fmla="*/ 43 h 43"/>
                <a:gd name="T2" fmla="*/ 85 w 85"/>
                <a:gd name="T3" fmla="*/ 43 h 43"/>
                <a:gd name="T4" fmla="*/ 0 w 85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43">
                  <a:moveTo>
                    <a:pt x="0" y="43"/>
                  </a:moveTo>
                  <a:cubicBezTo>
                    <a:pt x="85" y="43"/>
                    <a:pt x="85" y="43"/>
                    <a:pt x="85" y="43"/>
                  </a:cubicBezTo>
                  <a:cubicBezTo>
                    <a:pt x="85" y="43"/>
                    <a:pt x="42" y="0"/>
                    <a:pt x="0" y="43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CF093750-2A1D-43BD-ADDF-D7176F7E7AB0}"/>
              </a:ext>
            </a:extLst>
          </p:cNvPr>
          <p:cNvGrpSpPr/>
          <p:nvPr userDrawn="1"/>
        </p:nvGrpSpPr>
        <p:grpSpPr>
          <a:xfrm>
            <a:off x="5275435" y="5077441"/>
            <a:ext cx="598892" cy="920521"/>
            <a:chOff x="5275435" y="5024945"/>
            <a:chExt cx="633046" cy="973017"/>
          </a:xfrm>
        </p:grpSpPr>
        <p:sp>
          <p:nvSpPr>
            <p:cNvPr id="84" name="Oval 31">
              <a:extLst>
                <a:ext uri="{FF2B5EF4-FFF2-40B4-BE49-F238E27FC236}">
                  <a16:creationId xmlns:a16="http://schemas.microsoft.com/office/drawing/2014/main" id="{8855E696-2701-4C65-8B4A-89DFE8086D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75435" y="5024945"/>
              <a:ext cx="633046" cy="643095"/>
            </a:xfrm>
            <a:prstGeom prst="ellipse">
              <a:avLst/>
            </a:pr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Line 33">
              <a:extLst>
                <a:ext uri="{FF2B5EF4-FFF2-40B4-BE49-F238E27FC236}">
                  <a16:creationId xmlns:a16="http://schemas.microsoft.com/office/drawing/2014/main" id="{8AB0DC81-CC54-4404-B247-FB670BB1CCF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5588608" y="5554159"/>
              <a:ext cx="0" cy="443803"/>
            </a:xfrm>
            <a:prstGeom prst="line">
              <a:avLst/>
            </a:pr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15F03E8-448B-4BAB-AFB8-4BA92D15CB2B}"/>
              </a:ext>
            </a:extLst>
          </p:cNvPr>
          <p:cNvGrpSpPr/>
          <p:nvPr userDrawn="1"/>
        </p:nvGrpSpPr>
        <p:grpSpPr>
          <a:xfrm>
            <a:off x="2063007" y="4973472"/>
            <a:ext cx="338447" cy="1024489"/>
            <a:chOff x="10689771" y="4497406"/>
            <a:chExt cx="495719" cy="1500556"/>
          </a:xfrm>
        </p:grpSpPr>
        <p:sp>
          <p:nvSpPr>
            <p:cNvPr id="82" name="Freeform 34">
              <a:extLst>
                <a:ext uri="{FF2B5EF4-FFF2-40B4-BE49-F238E27FC236}">
                  <a16:creationId xmlns:a16="http://schemas.microsoft.com/office/drawing/2014/main" id="{5E158476-B21D-4900-87DE-42EA299D35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89771" y="4497406"/>
              <a:ext cx="495719" cy="1307961"/>
            </a:xfrm>
            <a:custGeom>
              <a:avLst/>
              <a:gdLst>
                <a:gd name="T0" fmla="*/ 32 w 65"/>
                <a:gd name="T1" fmla="*/ 0 h 171"/>
                <a:gd name="T2" fmla="*/ 0 w 65"/>
                <a:gd name="T3" fmla="*/ 121 h 171"/>
                <a:gd name="T4" fmla="*/ 32 w 65"/>
                <a:gd name="T5" fmla="*/ 171 h 171"/>
                <a:gd name="T6" fmla="*/ 65 w 65"/>
                <a:gd name="T7" fmla="*/ 121 h 171"/>
                <a:gd name="T8" fmla="*/ 32 w 65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71">
                  <a:moveTo>
                    <a:pt x="32" y="0"/>
                  </a:moveTo>
                  <a:cubicBezTo>
                    <a:pt x="32" y="0"/>
                    <a:pt x="0" y="91"/>
                    <a:pt x="0" y="121"/>
                  </a:cubicBezTo>
                  <a:cubicBezTo>
                    <a:pt x="0" y="152"/>
                    <a:pt x="10" y="171"/>
                    <a:pt x="32" y="171"/>
                  </a:cubicBezTo>
                  <a:cubicBezTo>
                    <a:pt x="55" y="171"/>
                    <a:pt x="65" y="152"/>
                    <a:pt x="65" y="121"/>
                  </a:cubicBezTo>
                  <a:cubicBezTo>
                    <a:pt x="65" y="9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Line 36">
              <a:extLst>
                <a:ext uri="{FF2B5EF4-FFF2-40B4-BE49-F238E27FC236}">
                  <a16:creationId xmlns:a16="http://schemas.microsoft.com/office/drawing/2014/main" id="{B104F3A3-5C5B-4E5F-AF29-64599CB3FFA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10934281" y="5554159"/>
              <a:ext cx="0" cy="443803"/>
            </a:xfrm>
            <a:prstGeom prst="line">
              <a:avLst/>
            </a:pr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369F64BC-908F-437A-9E3C-41AFF9AFCE0B}"/>
              </a:ext>
            </a:extLst>
          </p:cNvPr>
          <p:cNvGrpSpPr/>
          <p:nvPr userDrawn="1"/>
        </p:nvGrpSpPr>
        <p:grpSpPr>
          <a:xfrm>
            <a:off x="3403041" y="4988101"/>
            <a:ext cx="793820" cy="1009859"/>
            <a:chOff x="7060641" y="4988101"/>
            <a:chExt cx="793820" cy="1009859"/>
          </a:xfrm>
        </p:grpSpPr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6E09B5BD-0A59-473A-9540-0F1E299C51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224237"/>
              <a:ext cx="0" cy="773723"/>
            </a:xfrm>
            <a:custGeom>
              <a:avLst/>
              <a:gdLst>
                <a:gd name="T0" fmla="*/ 462 h 462"/>
                <a:gd name="T1" fmla="*/ 165 h 462"/>
                <a:gd name="T2" fmla="*/ 0 h 4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62">
                  <a:moveTo>
                    <a:pt x="0" y="462"/>
                  </a:moveTo>
                  <a:lnTo>
                    <a:pt x="0" y="165"/>
                  </a:lnTo>
                  <a:lnTo>
                    <a:pt x="0" y="0"/>
                  </a:ln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7406E14B-CDA9-45AA-AD68-DAF84BF77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4E47E122-586A-47B9-A40B-FDCCAA9A8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0641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8">
              <a:extLst>
                <a:ext uri="{FF2B5EF4-FFF2-40B4-BE49-F238E27FC236}">
                  <a16:creationId xmlns:a16="http://schemas.microsoft.com/office/drawing/2014/main" id="{DEB2D2D2-282B-46E3-BD54-626A357D2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170646"/>
              <a:ext cx="214365" cy="107182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9">
              <a:extLst>
                <a:ext uri="{FF2B5EF4-FFF2-40B4-BE49-F238E27FC236}">
                  <a16:creationId xmlns:a16="http://schemas.microsoft.com/office/drawing/2014/main" id="{2966BF34-1D37-4900-BEB8-142E4EE8C5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40096" y="5277828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0">
              <a:extLst>
                <a:ext uri="{FF2B5EF4-FFF2-40B4-BE49-F238E27FC236}">
                  <a16:creationId xmlns:a16="http://schemas.microsoft.com/office/drawing/2014/main" id="{C5BAB0E6-5FFD-4942-8252-532755FDE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4988101"/>
              <a:ext cx="214365" cy="105508"/>
            </a:xfrm>
            <a:custGeom>
              <a:avLst/>
              <a:gdLst>
                <a:gd name="T0" fmla="*/ 14 w 28"/>
                <a:gd name="T1" fmla="*/ 0 h 14"/>
                <a:gd name="T2" fmla="*/ 0 w 28"/>
                <a:gd name="T3" fmla="*/ 14 h 14"/>
                <a:gd name="T4" fmla="*/ 28 w 28"/>
                <a:gd name="T5" fmla="*/ 14 h 14"/>
                <a:gd name="T6" fmla="*/ 14 w 2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51">
              <a:extLst>
                <a:ext uri="{FF2B5EF4-FFF2-40B4-BE49-F238E27FC236}">
                  <a16:creationId xmlns:a16="http://schemas.microsoft.com/office/drawing/2014/main" id="{0BF8B80F-A447-4F31-B719-3B66943553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0369" y="5093609"/>
              <a:ext cx="214365" cy="107182"/>
            </a:xfrm>
            <a:custGeom>
              <a:avLst/>
              <a:gdLst>
                <a:gd name="T0" fmla="*/ 14 w 28"/>
                <a:gd name="T1" fmla="*/ 14 h 14"/>
                <a:gd name="T2" fmla="*/ 28 w 28"/>
                <a:gd name="T3" fmla="*/ 0 h 14"/>
                <a:gd name="T4" fmla="*/ 0 w 28"/>
                <a:gd name="T5" fmla="*/ 0 h 14"/>
                <a:gd name="T6" fmla="*/ 14 w 28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4">
                  <a:moveTo>
                    <a:pt x="14" y="14"/>
                  </a:moveTo>
                  <a:cubicBezTo>
                    <a:pt x="22" y="14"/>
                    <a:pt x="28" y="8"/>
                    <a:pt x="2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6" y="14"/>
                    <a:pt x="14" y="14"/>
                  </a:cubicBezTo>
                  <a:close/>
                </a:path>
              </a:pathLst>
            </a:custGeom>
            <a:solidFill>
              <a:srgbClr val="D6D6D6"/>
            </a:solidFill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2">
              <a:extLst>
                <a:ext uri="{FF2B5EF4-FFF2-40B4-BE49-F238E27FC236}">
                  <a16:creationId xmlns:a16="http://schemas.microsoft.com/office/drawing/2014/main" id="{55EECF5A-2FD3-43EE-AE66-A22C2A768C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67823" y="5385011"/>
              <a:ext cx="289728" cy="160774"/>
            </a:xfrm>
            <a:custGeom>
              <a:avLst/>
              <a:gdLst>
                <a:gd name="T0" fmla="*/ 38 w 38"/>
                <a:gd name="T1" fmla="*/ 21 h 21"/>
                <a:gd name="T2" fmla="*/ 14 w 38"/>
                <a:gd name="T3" fmla="*/ 21 h 21"/>
                <a:gd name="T4" fmla="*/ 0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cubicBezTo>
                    <a:pt x="38" y="21"/>
                    <a:pt x="25" y="21"/>
                    <a:pt x="14" y="21"/>
                  </a:cubicBezTo>
                  <a:cubicBezTo>
                    <a:pt x="3" y="21"/>
                    <a:pt x="0" y="15"/>
                    <a:pt x="0" y="0"/>
                  </a:cubicBez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53">
              <a:extLst>
                <a:ext uri="{FF2B5EF4-FFF2-40B4-BE49-F238E27FC236}">
                  <a16:creationId xmlns:a16="http://schemas.microsoft.com/office/drawing/2014/main" id="{8D305958-8827-44AF-A424-6B1FBAB066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7551" y="5385011"/>
              <a:ext cx="289728" cy="160774"/>
            </a:xfrm>
            <a:custGeom>
              <a:avLst/>
              <a:gdLst>
                <a:gd name="T0" fmla="*/ 0 w 38"/>
                <a:gd name="T1" fmla="*/ 21 h 21"/>
                <a:gd name="T2" fmla="*/ 24 w 38"/>
                <a:gd name="T3" fmla="*/ 21 h 21"/>
                <a:gd name="T4" fmla="*/ 38 w 38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1">
                  <a:moveTo>
                    <a:pt x="0" y="21"/>
                  </a:moveTo>
                  <a:cubicBezTo>
                    <a:pt x="0" y="21"/>
                    <a:pt x="13" y="21"/>
                    <a:pt x="24" y="21"/>
                  </a:cubicBezTo>
                  <a:cubicBezTo>
                    <a:pt x="35" y="21"/>
                    <a:pt x="38" y="15"/>
                    <a:pt x="38" y="0"/>
                  </a:cubicBezTo>
                </a:path>
              </a:pathLst>
            </a:custGeom>
            <a:noFill/>
            <a:ln w="53975" cap="rnd">
              <a:solidFill>
                <a:schemeClr val="accent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952498" y="1076779"/>
            <a:ext cx="5029200" cy="742950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952498" y="1968153"/>
            <a:ext cx="284964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52498" y="2283787"/>
            <a:ext cx="284964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2019/8/28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www.islide.cc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50" r:id="rId4"/>
    <p:sldLayoutId id="2147483654" r:id="rId5"/>
    <p:sldLayoutId id="2147483655" r:id="rId6"/>
    <p:sldLayoutId id="2147483661" r:id="rId7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1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537950" y="206469"/>
            <a:ext cx="9049110" cy="31494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胃十二指肠疾病</a:t>
            </a:r>
            <a:br>
              <a:rPr lang="en-US" altLang="zh-CN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</a:br>
            <a:r>
              <a:rPr lang="zh-CN" altLang="en-US" sz="7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</a:rPr>
              <a:t>病人的护理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C61899-D480-4D3F-8753-B96ABE09A89A}"/>
              </a:ext>
            </a:extLst>
          </p:cNvPr>
          <p:cNvSpPr txBox="1"/>
          <p:nvPr/>
        </p:nvSpPr>
        <p:spPr>
          <a:xfrm>
            <a:off x="575036" y="3166489"/>
            <a:ext cx="2290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26A9E0"/>
                </a:solidFill>
              </a:rPr>
              <a:t>杨玉华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88B1D7D-7E9D-49CC-9387-0F41493BE624}"/>
              </a:ext>
            </a:extLst>
          </p:cNvPr>
          <p:cNvSpPr/>
          <p:nvPr/>
        </p:nvSpPr>
        <p:spPr>
          <a:xfrm>
            <a:off x="669924" y="1316286"/>
            <a:ext cx="10850563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胃十二指肠溃疡是男性青壮年常见病，好发于胃窦部和十二指肠球部的粘膜。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828940-555F-48D0-AD60-B7DAB7F97408}"/>
              </a:ext>
            </a:extLst>
          </p:cNvPr>
          <p:cNvSpPr/>
          <p:nvPr/>
        </p:nvSpPr>
        <p:spPr>
          <a:xfrm>
            <a:off x="669925" y="2639350"/>
            <a:ext cx="10850563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重者可深达粘膜下及肌层，多为单个，常反复发作。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051F98-0707-4EE5-90A2-8019C837E176}"/>
              </a:ext>
            </a:extLst>
          </p:cNvPr>
          <p:cNvSpPr/>
          <p:nvPr/>
        </p:nvSpPr>
        <p:spPr>
          <a:xfrm>
            <a:off x="669925" y="3411829"/>
            <a:ext cx="10850563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如侵及血管引起大出血，侵及全层导致急性穿孔，胃溃疡有恶变倾向，较大瘢痕愈后可致瘢痕性幽梗阻，均需外科手术治疗。</a:t>
            </a:r>
          </a:p>
        </p:txBody>
      </p:sp>
      <p:sp>
        <p:nvSpPr>
          <p:cNvPr id="6" name="pulse_192622">
            <a:extLst>
              <a:ext uri="{FF2B5EF4-FFF2-40B4-BE49-F238E27FC236}">
                <a16:creationId xmlns:a16="http://schemas.microsoft.com/office/drawing/2014/main" id="{E90054E0-2296-4DA2-BCAB-E8753154252E}"/>
              </a:ext>
            </a:extLst>
          </p:cNvPr>
          <p:cNvSpPr>
            <a:spLocks noChangeAspect="1"/>
          </p:cNvSpPr>
          <p:nvPr/>
        </p:nvSpPr>
        <p:spPr bwMode="auto">
          <a:xfrm>
            <a:off x="222165" y="1492156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pulse_192622">
            <a:extLst>
              <a:ext uri="{FF2B5EF4-FFF2-40B4-BE49-F238E27FC236}">
                <a16:creationId xmlns:a16="http://schemas.microsoft.com/office/drawing/2014/main" id="{61012A9B-4ED7-470C-B338-5E6246141823}"/>
              </a:ext>
            </a:extLst>
          </p:cNvPr>
          <p:cNvSpPr>
            <a:spLocks noChangeAspect="1"/>
          </p:cNvSpPr>
          <p:nvPr/>
        </p:nvSpPr>
        <p:spPr bwMode="auto">
          <a:xfrm>
            <a:off x="222165" y="2854520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8" name="pulse_192622">
            <a:extLst>
              <a:ext uri="{FF2B5EF4-FFF2-40B4-BE49-F238E27FC236}">
                <a16:creationId xmlns:a16="http://schemas.microsoft.com/office/drawing/2014/main" id="{12F43311-3B3A-4734-90E5-03D6DB477B84}"/>
              </a:ext>
            </a:extLst>
          </p:cNvPr>
          <p:cNvSpPr>
            <a:spLocks noChangeAspect="1"/>
          </p:cNvSpPr>
          <p:nvPr/>
        </p:nvSpPr>
        <p:spPr bwMode="auto">
          <a:xfrm>
            <a:off x="222165" y="3611899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EE16CE-81B4-469F-8E97-F3657B132137}"/>
              </a:ext>
            </a:extLst>
          </p:cNvPr>
          <p:cNvSpPr txBox="1"/>
          <p:nvPr/>
        </p:nvSpPr>
        <p:spPr>
          <a:xfrm>
            <a:off x="669925" y="320814"/>
            <a:ext cx="205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概 述</a:t>
            </a:r>
          </a:p>
        </p:txBody>
      </p:sp>
    </p:spTree>
    <p:extLst>
      <p:ext uri="{BB962C8B-B14F-4D97-AF65-F5344CB8AC3E}">
        <p14:creationId xmlns:p14="http://schemas.microsoft.com/office/powerpoint/2010/main" val="106157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10000"/>
              <a:lumOff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24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7CF07D34-CCC7-44DF-9458-20DB6C25D3A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44766" y="1130300"/>
            <a:ext cx="13766797" cy="5502765"/>
            <a:chOff x="643227" y="1132395"/>
            <a:chExt cx="12799202" cy="4999610"/>
          </a:xfrm>
        </p:grpSpPr>
        <p:sp>
          <p:nvSpPr>
            <p:cNvPr id="3" name="ïṡlîḋé">
              <a:extLst>
                <a:ext uri="{FF2B5EF4-FFF2-40B4-BE49-F238E27FC236}">
                  <a16:creationId xmlns:a16="http://schemas.microsoft.com/office/drawing/2014/main" id="{6CDAA0D8-7EEE-4CD6-9A70-2A5AC224DE77}"/>
                </a:ext>
              </a:extLst>
            </p:cNvPr>
            <p:cNvSpPr/>
            <p:nvPr/>
          </p:nvSpPr>
          <p:spPr bwMode="auto">
            <a:xfrm>
              <a:off x="5254717" y="1132395"/>
              <a:ext cx="1669866" cy="4999610"/>
            </a:xfrm>
            <a:custGeom>
              <a:avLst/>
              <a:gdLst>
                <a:gd name="T0" fmla="*/ 273 w 282"/>
                <a:gd name="T1" fmla="*/ 473 h 845"/>
                <a:gd name="T2" fmla="*/ 260 w 282"/>
                <a:gd name="T3" fmla="*/ 472 h 845"/>
                <a:gd name="T4" fmla="*/ 254 w 282"/>
                <a:gd name="T5" fmla="*/ 464 h 845"/>
                <a:gd name="T6" fmla="*/ 246 w 282"/>
                <a:gd name="T7" fmla="*/ 460 h 845"/>
                <a:gd name="T8" fmla="*/ 241 w 282"/>
                <a:gd name="T9" fmla="*/ 358 h 845"/>
                <a:gd name="T10" fmla="*/ 221 w 282"/>
                <a:gd name="T11" fmla="*/ 264 h 845"/>
                <a:gd name="T12" fmla="*/ 200 w 282"/>
                <a:gd name="T13" fmla="*/ 313 h 845"/>
                <a:gd name="T14" fmla="*/ 217 w 282"/>
                <a:gd name="T15" fmla="*/ 435 h 845"/>
                <a:gd name="T16" fmla="*/ 206 w 282"/>
                <a:gd name="T17" fmla="*/ 618 h 845"/>
                <a:gd name="T18" fmla="*/ 196 w 282"/>
                <a:gd name="T19" fmla="*/ 782 h 845"/>
                <a:gd name="T20" fmla="*/ 208 w 282"/>
                <a:gd name="T21" fmla="*/ 833 h 845"/>
                <a:gd name="T22" fmla="*/ 174 w 282"/>
                <a:gd name="T23" fmla="*/ 845 h 845"/>
                <a:gd name="T24" fmla="*/ 159 w 282"/>
                <a:gd name="T25" fmla="*/ 828 h 845"/>
                <a:gd name="T26" fmla="*/ 165 w 282"/>
                <a:gd name="T27" fmla="*/ 780 h 845"/>
                <a:gd name="T28" fmla="*/ 161 w 282"/>
                <a:gd name="T29" fmla="*/ 623 h 845"/>
                <a:gd name="T30" fmla="*/ 149 w 282"/>
                <a:gd name="T31" fmla="*/ 523 h 845"/>
                <a:gd name="T32" fmla="*/ 124 w 282"/>
                <a:gd name="T33" fmla="*/ 581 h 845"/>
                <a:gd name="T34" fmla="*/ 126 w 282"/>
                <a:gd name="T35" fmla="*/ 660 h 845"/>
                <a:gd name="T36" fmla="*/ 119 w 282"/>
                <a:gd name="T37" fmla="*/ 794 h 845"/>
                <a:gd name="T38" fmla="*/ 123 w 282"/>
                <a:gd name="T39" fmla="*/ 841 h 845"/>
                <a:gd name="T40" fmla="*/ 84 w 282"/>
                <a:gd name="T41" fmla="*/ 842 h 845"/>
                <a:gd name="T42" fmla="*/ 84 w 282"/>
                <a:gd name="T43" fmla="*/ 817 h 845"/>
                <a:gd name="T44" fmla="*/ 77 w 282"/>
                <a:gd name="T45" fmla="*/ 728 h 845"/>
                <a:gd name="T46" fmla="*/ 76 w 282"/>
                <a:gd name="T47" fmla="*/ 585 h 845"/>
                <a:gd name="T48" fmla="*/ 75 w 282"/>
                <a:gd name="T49" fmla="*/ 378 h 845"/>
                <a:gd name="T50" fmla="*/ 79 w 282"/>
                <a:gd name="T51" fmla="*/ 282 h 845"/>
                <a:gd name="T52" fmla="*/ 52 w 282"/>
                <a:gd name="T53" fmla="*/ 294 h 845"/>
                <a:gd name="T54" fmla="*/ 25 w 282"/>
                <a:gd name="T55" fmla="*/ 414 h 845"/>
                <a:gd name="T56" fmla="*/ 37 w 282"/>
                <a:gd name="T57" fmla="*/ 475 h 845"/>
                <a:gd name="T58" fmla="*/ 24 w 282"/>
                <a:gd name="T59" fmla="*/ 452 h 845"/>
                <a:gd name="T60" fmla="*/ 31 w 282"/>
                <a:gd name="T61" fmla="*/ 489 h 845"/>
                <a:gd name="T62" fmla="*/ 5 w 282"/>
                <a:gd name="T63" fmla="*/ 461 h 845"/>
                <a:gd name="T64" fmla="*/ 4 w 282"/>
                <a:gd name="T65" fmla="*/ 398 h 845"/>
                <a:gd name="T66" fmla="*/ 24 w 282"/>
                <a:gd name="T67" fmla="*/ 264 h 845"/>
                <a:gd name="T68" fmla="*/ 49 w 282"/>
                <a:gd name="T69" fmla="*/ 154 h 845"/>
                <a:gd name="T70" fmla="*/ 114 w 282"/>
                <a:gd name="T71" fmla="*/ 112 h 845"/>
                <a:gd name="T72" fmla="*/ 110 w 282"/>
                <a:gd name="T73" fmla="*/ 74 h 845"/>
                <a:gd name="T74" fmla="*/ 102 w 282"/>
                <a:gd name="T75" fmla="*/ 52 h 845"/>
                <a:gd name="T76" fmla="*/ 124 w 282"/>
                <a:gd name="T77" fmla="*/ 4 h 845"/>
                <a:gd name="T78" fmla="*/ 179 w 282"/>
                <a:gd name="T79" fmla="*/ 27 h 845"/>
                <a:gd name="T80" fmla="*/ 178 w 282"/>
                <a:gd name="T81" fmla="*/ 64 h 845"/>
                <a:gd name="T82" fmla="*/ 171 w 282"/>
                <a:gd name="T83" fmla="*/ 85 h 845"/>
                <a:gd name="T84" fmla="*/ 173 w 282"/>
                <a:gd name="T85" fmla="*/ 125 h 845"/>
                <a:gd name="T86" fmla="*/ 251 w 282"/>
                <a:gd name="T87" fmla="*/ 193 h 845"/>
                <a:gd name="T88" fmla="*/ 265 w 282"/>
                <a:gd name="T89" fmla="*/ 290 h 845"/>
                <a:gd name="T90" fmla="*/ 281 w 282"/>
                <a:gd name="T91" fmla="*/ 414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845">
                  <a:moveTo>
                    <a:pt x="282" y="441"/>
                  </a:moveTo>
                  <a:cubicBezTo>
                    <a:pt x="282" y="445"/>
                    <a:pt x="278" y="455"/>
                    <a:pt x="277" y="461"/>
                  </a:cubicBezTo>
                  <a:cubicBezTo>
                    <a:pt x="276" y="467"/>
                    <a:pt x="274" y="472"/>
                    <a:pt x="273" y="473"/>
                  </a:cubicBezTo>
                  <a:cubicBezTo>
                    <a:pt x="272" y="475"/>
                    <a:pt x="259" y="488"/>
                    <a:pt x="256" y="493"/>
                  </a:cubicBezTo>
                  <a:cubicBezTo>
                    <a:pt x="252" y="497"/>
                    <a:pt x="252" y="492"/>
                    <a:pt x="252" y="489"/>
                  </a:cubicBezTo>
                  <a:cubicBezTo>
                    <a:pt x="252" y="486"/>
                    <a:pt x="260" y="473"/>
                    <a:pt x="260" y="472"/>
                  </a:cubicBezTo>
                  <a:cubicBezTo>
                    <a:pt x="261" y="470"/>
                    <a:pt x="262" y="463"/>
                    <a:pt x="261" y="460"/>
                  </a:cubicBezTo>
                  <a:cubicBezTo>
                    <a:pt x="261" y="458"/>
                    <a:pt x="259" y="452"/>
                    <a:pt x="259" y="452"/>
                  </a:cubicBezTo>
                  <a:cubicBezTo>
                    <a:pt x="259" y="452"/>
                    <a:pt x="254" y="462"/>
                    <a:pt x="254" y="464"/>
                  </a:cubicBezTo>
                  <a:cubicBezTo>
                    <a:pt x="254" y="465"/>
                    <a:pt x="253" y="477"/>
                    <a:pt x="250" y="479"/>
                  </a:cubicBezTo>
                  <a:cubicBezTo>
                    <a:pt x="246" y="482"/>
                    <a:pt x="246" y="479"/>
                    <a:pt x="246" y="475"/>
                  </a:cubicBezTo>
                  <a:cubicBezTo>
                    <a:pt x="246" y="470"/>
                    <a:pt x="245" y="463"/>
                    <a:pt x="246" y="460"/>
                  </a:cubicBezTo>
                  <a:cubicBezTo>
                    <a:pt x="247" y="458"/>
                    <a:pt x="248" y="445"/>
                    <a:pt x="248" y="442"/>
                  </a:cubicBezTo>
                  <a:cubicBezTo>
                    <a:pt x="248" y="438"/>
                    <a:pt x="257" y="416"/>
                    <a:pt x="257" y="414"/>
                  </a:cubicBezTo>
                  <a:cubicBezTo>
                    <a:pt x="257" y="412"/>
                    <a:pt x="249" y="375"/>
                    <a:pt x="241" y="358"/>
                  </a:cubicBezTo>
                  <a:cubicBezTo>
                    <a:pt x="234" y="342"/>
                    <a:pt x="231" y="327"/>
                    <a:pt x="231" y="314"/>
                  </a:cubicBezTo>
                  <a:cubicBezTo>
                    <a:pt x="231" y="300"/>
                    <a:pt x="231" y="295"/>
                    <a:pt x="230" y="294"/>
                  </a:cubicBezTo>
                  <a:cubicBezTo>
                    <a:pt x="230" y="292"/>
                    <a:pt x="224" y="273"/>
                    <a:pt x="221" y="264"/>
                  </a:cubicBezTo>
                  <a:cubicBezTo>
                    <a:pt x="219" y="255"/>
                    <a:pt x="215" y="239"/>
                    <a:pt x="215" y="239"/>
                  </a:cubicBezTo>
                  <a:cubicBezTo>
                    <a:pt x="215" y="239"/>
                    <a:pt x="206" y="273"/>
                    <a:pt x="204" y="282"/>
                  </a:cubicBezTo>
                  <a:cubicBezTo>
                    <a:pt x="201" y="290"/>
                    <a:pt x="200" y="305"/>
                    <a:pt x="200" y="313"/>
                  </a:cubicBezTo>
                  <a:cubicBezTo>
                    <a:pt x="200" y="321"/>
                    <a:pt x="200" y="345"/>
                    <a:pt x="201" y="350"/>
                  </a:cubicBezTo>
                  <a:cubicBezTo>
                    <a:pt x="201" y="355"/>
                    <a:pt x="206" y="373"/>
                    <a:pt x="207" y="378"/>
                  </a:cubicBezTo>
                  <a:cubicBezTo>
                    <a:pt x="209" y="383"/>
                    <a:pt x="216" y="421"/>
                    <a:pt x="217" y="435"/>
                  </a:cubicBezTo>
                  <a:cubicBezTo>
                    <a:pt x="218" y="449"/>
                    <a:pt x="222" y="484"/>
                    <a:pt x="216" y="523"/>
                  </a:cubicBezTo>
                  <a:cubicBezTo>
                    <a:pt x="209" y="563"/>
                    <a:pt x="208" y="578"/>
                    <a:pt x="207" y="585"/>
                  </a:cubicBezTo>
                  <a:cubicBezTo>
                    <a:pt x="205" y="593"/>
                    <a:pt x="207" y="612"/>
                    <a:pt x="206" y="618"/>
                  </a:cubicBezTo>
                  <a:cubicBezTo>
                    <a:pt x="206" y="625"/>
                    <a:pt x="207" y="642"/>
                    <a:pt x="211" y="661"/>
                  </a:cubicBezTo>
                  <a:cubicBezTo>
                    <a:pt x="214" y="680"/>
                    <a:pt x="210" y="707"/>
                    <a:pt x="206" y="728"/>
                  </a:cubicBezTo>
                  <a:cubicBezTo>
                    <a:pt x="202" y="750"/>
                    <a:pt x="196" y="776"/>
                    <a:pt x="196" y="782"/>
                  </a:cubicBezTo>
                  <a:cubicBezTo>
                    <a:pt x="196" y="788"/>
                    <a:pt x="198" y="797"/>
                    <a:pt x="197" y="801"/>
                  </a:cubicBezTo>
                  <a:cubicBezTo>
                    <a:pt x="197" y="804"/>
                    <a:pt x="197" y="810"/>
                    <a:pt x="199" y="817"/>
                  </a:cubicBezTo>
                  <a:cubicBezTo>
                    <a:pt x="201" y="823"/>
                    <a:pt x="208" y="832"/>
                    <a:pt x="208" y="833"/>
                  </a:cubicBezTo>
                  <a:cubicBezTo>
                    <a:pt x="208" y="835"/>
                    <a:pt x="206" y="838"/>
                    <a:pt x="206" y="838"/>
                  </a:cubicBezTo>
                  <a:cubicBezTo>
                    <a:pt x="206" y="838"/>
                    <a:pt x="205" y="840"/>
                    <a:pt x="199" y="842"/>
                  </a:cubicBezTo>
                  <a:cubicBezTo>
                    <a:pt x="193" y="844"/>
                    <a:pt x="177" y="845"/>
                    <a:pt x="174" y="845"/>
                  </a:cubicBezTo>
                  <a:cubicBezTo>
                    <a:pt x="171" y="845"/>
                    <a:pt x="167" y="843"/>
                    <a:pt x="167" y="843"/>
                  </a:cubicBezTo>
                  <a:cubicBezTo>
                    <a:pt x="167" y="843"/>
                    <a:pt x="161" y="843"/>
                    <a:pt x="159" y="841"/>
                  </a:cubicBezTo>
                  <a:cubicBezTo>
                    <a:pt x="157" y="839"/>
                    <a:pt x="157" y="832"/>
                    <a:pt x="159" y="828"/>
                  </a:cubicBezTo>
                  <a:cubicBezTo>
                    <a:pt x="161" y="825"/>
                    <a:pt x="159" y="822"/>
                    <a:pt x="160" y="817"/>
                  </a:cubicBezTo>
                  <a:cubicBezTo>
                    <a:pt x="161" y="812"/>
                    <a:pt x="164" y="797"/>
                    <a:pt x="164" y="794"/>
                  </a:cubicBezTo>
                  <a:cubicBezTo>
                    <a:pt x="164" y="791"/>
                    <a:pt x="163" y="784"/>
                    <a:pt x="165" y="780"/>
                  </a:cubicBezTo>
                  <a:cubicBezTo>
                    <a:pt x="166" y="777"/>
                    <a:pt x="167" y="744"/>
                    <a:pt x="162" y="717"/>
                  </a:cubicBezTo>
                  <a:cubicBezTo>
                    <a:pt x="157" y="689"/>
                    <a:pt x="154" y="673"/>
                    <a:pt x="157" y="660"/>
                  </a:cubicBezTo>
                  <a:cubicBezTo>
                    <a:pt x="159" y="646"/>
                    <a:pt x="161" y="627"/>
                    <a:pt x="161" y="623"/>
                  </a:cubicBezTo>
                  <a:cubicBezTo>
                    <a:pt x="161" y="619"/>
                    <a:pt x="158" y="603"/>
                    <a:pt x="159" y="595"/>
                  </a:cubicBezTo>
                  <a:cubicBezTo>
                    <a:pt x="159" y="586"/>
                    <a:pt x="159" y="585"/>
                    <a:pt x="159" y="581"/>
                  </a:cubicBezTo>
                  <a:cubicBezTo>
                    <a:pt x="159" y="577"/>
                    <a:pt x="151" y="539"/>
                    <a:pt x="149" y="523"/>
                  </a:cubicBezTo>
                  <a:cubicBezTo>
                    <a:pt x="146" y="507"/>
                    <a:pt x="141" y="457"/>
                    <a:pt x="141" y="457"/>
                  </a:cubicBezTo>
                  <a:cubicBezTo>
                    <a:pt x="141" y="457"/>
                    <a:pt x="137" y="507"/>
                    <a:pt x="134" y="523"/>
                  </a:cubicBezTo>
                  <a:cubicBezTo>
                    <a:pt x="131" y="539"/>
                    <a:pt x="124" y="577"/>
                    <a:pt x="124" y="581"/>
                  </a:cubicBezTo>
                  <a:cubicBezTo>
                    <a:pt x="124" y="585"/>
                    <a:pt x="124" y="586"/>
                    <a:pt x="124" y="595"/>
                  </a:cubicBezTo>
                  <a:cubicBezTo>
                    <a:pt x="124" y="603"/>
                    <a:pt x="122" y="619"/>
                    <a:pt x="121" y="623"/>
                  </a:cubicBezTo>
                  <a:cubicBezTo>
                    <a:pt x="121" y="627"/>
                    <a:pt x="124" y="646"/>
                    <a:pt x="126" y="660"/>
                  </a:cubicBezTo>
                  <a:cubicBezTo>
                    <a:pt x="128" y="673"/>
                    <a:pt x="126" y="689"/>
                    <a:pt x="120" y="717"/>
                  </a:cubicBezTo>
                  <a:cubicBezTo>
                    <a:pt x="115" y="744"/>
                    <a:pt x="116" y="777"/>
                    <a:pt x="118" y="780"/>
                  </a:cubicBezTo>
                  <a:cubicBezTo>
                    <a:pt x="119" y="784"/>
                    <a:pt x="119" y="791"/>
                    <a:pt x="119" y="794"/>
                  </a:cubicBezTo>
                  <a:cubicBezTo>
                    <a:pt x="119" y="797"/>
                    <a:pt x="121" y="812"/>
                    <a:pt x="122" y="817"/>
                  </a:cubicBezTo>
                  <a:cubicBezTo>
                    <a:pt x="123" y="822"/>
                    <a:pt x="122" y="825"/>
                    <a:pt x="124" y="828"/>
                  </a:cubicBezTo>
                  <a:cubicBezTo>
                    <a:pt x="125" y="832"/>
                    <a:pt x="125" y="839"/>
                    <a:pt x="123" y="841"/>
                  </a:cubicBezTo>
                  <a:cubicBezTo>
                    <a:pt x="122" y="843"/>
                    <a:pt x="115" y="843"/>
                    <a:pt x="115" y="843"/>
                  </a:cubicBezTo>
                  <a:cubicBezTo>
                    <a:pt x="115" y="843"/>
                    <a:pt x="111" y="845"/>
                    <a:pt x="108" y="845"/>
                  </a:cubicBezTo>
                  <a:cubicBezTo>
                    <a:pt x="105" y="845"/>
                    <a:pt x="90" y="844"/>
                    <a:pt x="84" y="842"/>
                  </a:cubicBezTo>
                  <a:cubicBezTo>
                    <a:pt x="77" y="840"/>
                    <a:pt x="77" y="838"/>
                    <a:pt x="77" y="838"/>
                  </a:cubicBezTo>
                  <a:cubicBezTo>
                    <a:pt x="77" y="838"/>
                    <a:pt x="74" y="835"/>
                    <a:pt x="74" y="833"/>
                  </a:cubicBezTo>
                  <a:cubicBezTo>
                    <a:pt x="74" y="832"/>
                    <a:pt x="82" y="823"/>
                    <a:pt x="84" y="817"/>
                  </a:cubicBezTo>
                  <a:cubicBezTo>
                    <a:pt x="86" y="810"/>
                    <a:pt x="86" y="804"/>
                    <a:pt x="85" y="801"/>
                  </a:cubicBezTo>
                  <a:cubicBezTo>
                    <a:pt x="85" y="797"/>
                    <a:pt x="87" y="788"/>
                    <a:pt x="87" y="782"/>
                  </a:cubicBezTo>
                  <a:cubicBezTo>
                    <a:pt x="87" y="776"/>
                    <a:pt x="81" y="750"/>
                    <a:pt x="77" y="728"/>
                  </a:cubicBezTo>
                  <a:cubicBezTo>
                    <a:pt x="72" y="707"/>
                    <a:pt x="69" y="680"/>
                    <a:pt x="72" y="661"/>
                  </a:cubicBezTo>
                  <a:cubicBezTo>
                    <a:pt x="75" y="642"/>
                    <a:pt x="77" y="625"/>
                    <a:pt x="76" y="618"/>
                  </a:cubicBezTo>
                  <a:cubicBezTo>
                    <a:pt x="76" y="612"/>
                    <a:pt x="77" y="593"/>
                    <a:pt x="76" y="585"/>
                  </a:cubicBezTo>
                  <a:cubicBezTo>
                    <a:pt x="75" y="578"/>
                    <a:pt x="73" y="563"/>
                    <a:pt x="67" y="523"/>
                  </a:cubicBezTo>
                  <a:cubicBezTo>
                    <a:pt x="60" y="484"/>
                    <a:pt x="65" y="449"/>
                    <a:pt x="66" y="435"/>
                  </a:cubicBezTo>
                  <a:cubicBezTo>
                    <a:pt x="67" y="421"/>
                    <a:pt x="74" y="383"/>
                    <a:pt x="75" y="378"/>
                  </a:cubicBezTo>
                  <a:cubicBezTo>
                    <a:pt x="77" y="373"/>
                    <a:pt x="82" y="355"/>
                    <a:pt x="82" y="350"/>
                  </a:cubicBezTo>
                  <a:cubicBezTo>
                    <a:pt x="82" y="345"/>
                    <a:pt x="82" y="321"/>
                    <a:pt x="82" y="313"/>
                  </a:cubicBezTo>
                  <a:cubicBezTo>
                    <a:pt x="82" y="305"/>
                    <a:pt x="81" y="290"/>
                    <a:pt x="79" y="282"/>
                  </a:cubicBezTo>
                  <a:cubicBezTo>
                    <a:pt x="76" y="273"/>
                    <a:pt x="68" y="239"/>
                    <a:pt x="68" y="239"/>
                  </a:cubicBezTo>
                  <a:cubicBezTo>
                    <a:pt x="68" y="239"/>
                    <a:pt x="64" y="255"/>
                    <a:pt x="61" y="264"/>
                  </a:cubicBezTo>
                  <a:cubicBezTo>
                    <a:pt x="59" y="273"/>
                    <a:pt x="53" y="292"/>
                    <a:pt x="52" y="294"/>
                  </a:cubicBezTo>
                  <a:cubicBezTo>
                    <a:pt x="52" y="295"/>
                    <a:pt x="51" y="300"/>
                    <a:pt x="51" y="314"/>
                  </a:cubicBezTo>
                  <a:cubicBezTo>
                    <a:pt x="51" y="327"/>
                    <a:pt x="49" y="342"/>
                    <a:pt x="41" y="358"/>
                  </a:cubicBezTo>
                  <a:cubicBezTo>
                    <a:pt x="34" y="375"/>
                    <a:pt x="25" y="412"/>
                    <a:pt x="25" y="414"/>
                  </a:cubicBezTo>
                  <a:cubicBezTo>
                    <a:pt x="25" y="416"/>
                    <a:pt x="34" y="438"/>
                    <a:pt x="34" y="442"/>
                  </a:cubicBezTo>
                  <a:cubicBezTo>
                    <a:pt x="35" y="445"/>
                    <a:pt x="35" y="458"/>
                    <a:pt x="36" y="460"/>
                  </a:cubicBezTo>
                  <a:cubicBezTo>
                    <a:pt x="37" y="463"/>
                    <a:pt x="37" y="470"/>
                    <a:pt x="37" y="475"/>
                  </a:cubicBezTo>
                  <a:cubicBezTo>
                    <a:pt x="36" y="479"/>
                    <a:pt x="36" y="482"/>
                    <a:pt x="33" y="479"/>
                  </a:cubicBezTo>
                  <a:cubicBezTo>
                    <a:pt x="30" y="477"/>
                    <a:pt x="29" y="465"/>
                    <a:pt x="29" y="464"/>
                  </a:cubicBezTo>
                  <a:cubicBezTo>
                    <a:pt x="29" y="462"/>
                    <a:pt x="24" y="452"/>
                    <a:pt x="24" y="452"/>
                  </a:cubicBezTo>
                  <a:cubicBezTo>
                    <a:pt x="24" y="452"/>
                    <a:pt x="22" y="458"/>
                    <a:pt x="21" y="460"/>
                  </a:cubicBezTo>
                  <a:cubicBezTo>
                    <a:pt x="21" y="463"/>
                    <a:pt x="22" y="470"/>
                    <a:pt x="22" y="472"/>
                  </a:cubicBezTo>
                  <a:cubicBezTo>
                    <a:pt x="23" y="473"/>
                    <a:pt x="31" y="486"/>
                    <a:pt x="31" y="489"/>
                  </a:cubicBezTo>
                  <a:cubicBezTo>
                    <a:pt x="31" y="492"/>
                    <a:pt x="30" y="497"/>
                    <a:pt x="27" y="493"/>
                  </a:cubicBezTo>
                  <a:cubicBezTo>
                    <a:pt x="23" y="488"/>
                    <a:pt x="11" y="475"/>
                    <a:pt x="10" y="473"/>
                  </a:cubicBezTo>
                  <a:cubicBezTo>
                    <a:pt x="9" y="472"/>
                    <a:pt x="6" y="467"/>
                    <a:pt x="5" y="461"/>
                  </a:cubicBezTo>
                  <a:cubicBezTo>
                    <a:pt x="4" y="455"/>
                    <a:pt x="0" y="445"/>
                    <a:pt x="0" y="441"/>
                  </a:cubicBezTo>
                  <a:cubicBezTo>
                    <a:pt x="1" y="437"/>
                    <a:pt x="2" y="416"/>
                    <a:pt x="2" y="414"/>
                  </a:cubicBezTo>
                  <a:cubicBezTo>
                    <a:pt x="2" y="411"/>
                    <a:pt x="2" y="406"/>
                    <a:pt x="4" y="398"/>
                  </a:cubicBezTo>
                  <a:cubicBezTo>
                    <a:pt x="5" y="390"/>
                    <a:pt x="8" y="333"/>
                    <a:pt x="9" y="319"/>
                  </a:cubicBezTo>
                  <a:cubicBezTo>
                    <a:pt x="10" y="306"/>
                    <a:pt x="15" y="298"/>
                    <a:pt x="18" y="290"/>
                  </a:cubicBezTo>
                  <a:cubicBezTo>
                    <a:pt x="21" y="282"/>
                    <a:pt x="24" y="277"/>
                    <a:pt x="24" y="264"/>
                  </a:cubicBezTo>
                  <a:cubicBezTo>
                    <a:pt x="25" y="250"/>
                    <a:pt x="28" y="224"/>
                    <a:pt x="29" y="220"/>
                  </a:cubicBezTo>
                  <a:cubicBezTo>
                    <a:pt x="30" y="215"/>
                    <a:pt x="30" y="210"/>
                    <a:pt x="31" y="193"/>
                  </a:cubicBezTo>
                  <a:cubicBezTo>
                    <a:pt x="32" y="175"/>
                    <a:pt x="42" y="160"/>
                    <a:pt x="49" y="154"/>
                  </a:cubicBezTo>
                  <a:cubicBezTo>
                    <a:pt x="56" y="147"/>
                    <a:pt x="69" y="146"/>
                    <a:pt x="69" y="146"/>
                  </a:cubicBezTo>
                  <a:cubicBezTo>
                    <a:pt x="69" y="146"/>
                    <a:pt x="108" y="126"/>
                    <a:pt x="109" y="125"/>
                  </a:cubicBezTo>
                  <a:cubicBezTo>
                    <a:pt x="110" y="124"/>
                    <a:pt x="113" y="117"/>
                    <a:pt x="114" y="112"/>
                  </a:cubicBezTo>
                  <a:cubicBezTo>
                    <a:pt x="115" y="107"/>
                    <a:pt x="115" y="93"/>
                    <a:pt x="115" y="93"/>
                  </a:cubicBezTo>
                  <a:cubicBezTo>
                    <a:pt x="115" y="93"/>
                    <a:pt x="112" y="89"/>
                    <a:pt x="112" y="85"/>
                  </a:cubicBezTo>
                  <a:cubicBezTo>
                    <a:pt x="111" y="81"/>
                    <a:pt x="110" y="74"/>
                    <a:pt x="110" y="74"/>
                  </a:cubicBezTo>
                  <a:cubicBezTo>
                    <a:pt x="110" y="74"/>
                    <a:pt x="108" y="74"/>
                    <a:pt x="106" y="72"/>
                  </a:cubicBezTo>
                  <a:cubicBezTo>
                    <a:pt x="105" y="71"/>
                    <a:pt x="104" y="67"/>
                    <a:pt x="104" y="64"/>
                  </a:cubicBezTo>
                  <a:cubicBezTo>
                    <a:pt x="104" y="61"/>
                    <a:pt x="103" y="56"/>
                    <a:pt x="102" y="52"/>
                  </a:cubicBezTo>
                  <a:cubicBezTo>
                    <a:pt x="102" y="48"/>
                    <a:pt x="106" y="49"/>
                    <a:pt x="106" y="49"/>
                  </a:cubicBezTo>
                  <a:cubicBezTo>
                    <a:pt x="106" y="49"/>
                    <a:pt x="103" y="33"/>
                    <a:pt x="103" y="27"/>
                  </a:cubicBezTo>
                  <a:cubicBezTo>
                    <a:pt x="104" y="21"/>
                    <a:pt x="112" y="8"/>
                    <a:pt x="124" y="4"/>
                  </a:cubicBezTo>
                  <a:cubicBezTo>
                    <a:pt x="136" y="0"/>
                    <a:pt x="141" y="4"/>
                    <a:pt x="141" y="4"/>
                  </a:cubicBezTo>
                  <a:cubicBezTo>
                    <a:pt x="141" y="4"/>
                    <a:pt x="146" y="0"/>
                    <a:pt x="158" y="4"/>
                  </a:cubicBezTo>
                  <a:cubicBezTo>
                    <a:pt x="170" y="8"/>
                    <a:pt x="179" y="21"/>
                    <a:pt x="179" y="27"/>
                  </a:cubicBezTo>
                  <a:cubicBezTo>
                    <a:pt x="180" y="33"/>
                    <a:pt x="177" y="49"/>
                    <a:pt x="177" y="49"/>
                  </a:cubicBezTo>
                  <a:cubicBezTo>
                    <a:pt x="177" y="49"/>
                    <a:pt x="181" y="48"/>
                    <a:pt x="180" y="52"/>
                  </a:cubicBezTo>
                  <a:cubicBezTo>
                    <a:pt x="180" y="56"/>
                    <a:pt x="178" y="61"/>
                    <a:pt x="178" y="64"/>
                  </a:cubicBezTo>
                  <a:cubicBezTo>
                    <a:pt x="178" y="67"/>
                    <a:pt x="177" y="71"/>
                    <a:pt x="176" y="72"/>
                  </a:cubicBezTo>
                  <a:cubicBezTo>
                    <a:pt x="175" y="74"/>
                    <a:pt x="172" y="74"/>
                    <a:pt x="172" y="74"/>
                  </a:cubicBezTo>
                  <a:cubicBezTo>
                    <a:pt x="172" y="74"/>
                    <a:pt x="171" y="81"/>
                    <a:pt x="171" y="85"/>
                  </a:cubicBezTo>
                  <a:cubicBezTo>
                    <a:pt x="170" y="89"/>
                    <a:pt x="168" y="93"/>
                    <a:pt x="168" y="93"/>
                  </a:cubicBezTo>
                  <a:cubicBezTo>
                    <a:pt x="168" y="93"/>
                    <a:pt x="168" y="107"/>
                    <a:pt x="169" y="112"/>
                  </a:cubicBezTo>
                  <a:cubicBezTo>
                    <a:pt x="170" y="117"/>
                    <a:pt x="172" y="124"/>
                    <a:pt x="173" y="125"/>
                  </a:cubicBezTo>
                  <a:cubicBezTo>
                    <a:pt x="174" y="126"/>
                    <a:pt x="213" y="146"/>
                    <a:pt x="213" y="146"/>
                  </a:cubicBezTo>
                  <a:cubicBezTo>
                    <a:pt x="213" y="146"/>
                    <a:pt x="226" y="147"/>
                    <a:pt x="234" y="154"/>
                  </a:cubicBezTo>
                  <a:cubicBezTo>
                    <a:pt x="241" y="160"/>
                    <a:pt x="251" y="175"/>
                    <a:pt x="251" y="193"/>
                  </a:cubicBezTo>
                  <a:cubicBezTo>
                    <a:pt x="252" y="210"/>
                    <a:pt x="252" y="215"/>
                    <a:pt x="254" y="220"/>
                  </a:cubicBezTo>
                  <a:cubicBezTo>
                    <a:pt x="255" y="224"/>
                    <a:pt x="258" y="250"/>
                    <a:pt x="258" y="264"/>
                  </a:cubicBezTo>
                  <a:cubicBezTo>
                    <a:pt x="259" y="277"/>
                    <a:pt x="262" y="282"/>
                    <a:pt x="265" y="290"/>
                  </a:cubicBezTo>
                  <a:cubicBezTo>
                    <a:pt x="268" y="298"/>
                    <a:pt x="273" y="306"/>
                    <a:pt x="274" y="319"/>
                  </a:cubicBezTo>
                  <a:cubicBezTo>
                    <a:pt x="274" y="333"/>
                    <a:pt x="277" y="390"/>
                    <a:pt x="279" y="398"/>
                  </a:cubicBezTo>
                  <a:cubicBezTo>
                    <a:pt x="281" y="406"/>
                    <a:pt x="281" y="411"/>
                    <a:pt x="281" y="414"/>
                  </a:cubicBezTo>
                  <a:cubicBezTo>
                    <a:pt x="281" y="416"/>
                    <a:pt x="282" y="437"/>
                    <a:pt x="282" y="4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grpSp>
          <p:nvGrpSpPr>
            <p:cNvPr id="4" name="íSḷíďe">
              <a:extLst>
                <a:ext uri="{FF2B5EF4-FFF2-40B4-BE49-F238E27FC236}">
                  <a16:creationId xmlns:a16="http://schemas.microsoft.com/office/drawing/2014/main" id="{1214E641-1FB4-4A48-BE4F-775CFF98659D}"/>
                </a:ext>
              </a:extLst>
            </p:cNvPr>
            <p:cNvGrpSpPr/>
            <p:nvPr/>
          </p:nvGrpSpPr>
          <p:grpSpPr>
            <a:xfrm>
              <a:off x="3417904" y="1842840"/>
              <a:ext cx="2037892" cy="651592"/>
              <a:chOff x="3417904" y="1842840"/>
              <a:chExt cx="2037892" cy="651592"/>
            </a:xfrm>
          </p:grpSpPr>
          <p:sp>
            <p:nvSpPr>
              <p:cNvPr id="29" name="iṥḷidè">
                <a:extLst>
                  <a:ext uri="{FF2B5EF4-FFF2-40B4-BE49-F238E27FC236}">
                    <a16:creationId xmlns:a16="http://schemas.microsoft.com/office/drawing/2014/main" id="{30BECF43-3CD6-47EA-B1F2-9595781247AF}"/>
                  </a:ext>
                </a:extLst>
              </p:cNvPr>
              <p:cNvSpPr/>
              <p:nvPr/>
            </p:nvSpPr>
            <p:spPr>
              <a:xfrm>
                <a:off x="3759043" y="1842840"/>
                <a:ext cx="1696753" cy="65159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sp>
            <p:nvSpPr>
              <p:cNvPr id="30" name="îṧḻíḍè">
                <a:extLst>
                  <a:ext uri="{FF2B5EF4-FFF2-40B4-BE49-F238E27FC236}">
                    <a16:creationId xmlns:a16="http://schemas.microsoft.com/office/drawing/2014/main" id="{18160936-6771-45B3-B7FB-993FE06F51E5}"/>
                  </a:ext>
                </a:extLst>
              </p:cNvPr>
              <p:cNvSpPr/>
              <p:nvPr/>
            </p:nvSpPr>
            <p:spPr bwMode="auto">
              <a:xfrm>
                <a:off x="3417904" y="1842840"/>
                <a:ext cx="655201" cy="651592"/>
              </a:xfrm>
              <a:prstGeom prst="ellipse">
                <a:avLst/>
              </a:prstGeom>
              <a:solidFill>
                <a:srgbClr val="E71D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31" name="iṧ1íďé">
                <a:extLst>
                  <a:ext uri="{FF2B5EF4-FFF2-40B4-BE49-F238E27FC236}">
                    <a16:creationId xmlns:a16="http://schemas.microsoft.com/office/drawing/2014/main" id="{1EDED9CF-BA6F-4430-9278-2A2642209D22}"/>
                  </a:ext>
                </a:extLst>
              </p:cNvPr>
              <p:cNvSpPr/>
              <p:nvPr/>
            </p:nvSpPr>
            <p:spPr bwMode="auto">
              <a:xfrm>
                <a:off x="3572228" y="1998338"/>
                <a:ext cx="346553" cy="3405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597195">
                    <a:moveTo>
                      <a:pt x="256948" y="237241"/>
                    </a:moveTo>
                    <a:lnTo>
                      <a:pt x="270477" y="391532"/>
                    </a:lnTo>
                    <a:cubicBezTo>
                      <a:pt x="271367" y="401576"/>
                      <a:pt x="278666" y="409841"/>
                      <a:pt x="288456" y="411885"/>
                    </a:cubicBezTo>
                    <a:cubicBezTo>
                      <a:pt x="290147" y="412241"/>
                      <a:pt x="291749" y="412419"/>
                      <a:pt x="293352" y="412419"/>
                    </a:cubicBezTo>
                    <a:cubicBezTo>
                      <a:pt x="301451" y="412419"/>
                      <a:pt x="309195" y="408064"/>
                      <a:pt x="313289" y="400687"/>
                    </a:cubicBezTo>
                    <a:lnTo>
                      <a:pt x="382001" y="278036"/>
                    </a:lnTo>
                    <a:lnTo>
                      <a:pt x="409237" y="306743"/>
                    </a:lnTo>
                    <a:cubicBezTo>
                      <a:pt x="413598" y="311276"/>
                      <a:pt x="419651" y="313853"/>
                      <a:pt x="425881" y="313853"/>
                    </a:cubicBezTo>
                    <a:lnTo>
                      <a:pt x="571227" y="313853"/>
                    </a:lnTo>
                    <a:cubicBezTo>
                      <a:pt x="548086" y="357137"/>
                      <a:pt x="514174" y="404686"/>
                      <a:pt x="469316" y="456146"/>
                    </a:cubicBezTo>
                    <a:cubicBezTo>
                      <a:pt x="402739" y="532670"/>
                      <a:pt x="337231" y="589107"/>
                      <a:pt x="334472" y="591507"/>
                    </a:cubicBezTo>
                    <a:cubicBezTo>
                      <a:pt x="330022" y="595329"/>
                      <a:pt x="324504" y="597195"/>
                      <a:pt x="318985" y="597195"/>
                    </a:cubicBezTo>
                    <a:cubicBezTo>
                      <a:pt x="313823" y="597195"/>
                      <a:pt x="308660" y="595595"/>
                      <a:pt x="304388" y="592307"/>
                    </a:cubicBezTo>
                    <a:cubicBezTo>
                      <a:pt x="301362" y="589907"/>
                      <a:pt x="228377" y="533559"/>
                      <a:pt x="154236" y="457124"/>
                    </a:cubicBezTo>
                    <a:cubicBezTo>
                      <a:pt x="109110" y="410552"/>
                      <a:pt x="73775" y="367180"/>
                      <a:pt x="48408" y="327185"/>
                    </a:cubicBezTo>
                    <a:lnTo>
                      <a:pt x="182629" y="327185"/>
                    </a:lnTo>
                    <a:cubicBezTo>
                      <a:pt x="190194" y="327185"/>
                      <a:pt x="197225" y="323452"/>
                      <a:pt x="201498" y="317320"/>
                    </a:cubicBezTo>
                    <a:close/>
                    <a:moveTo>
                      <a:pt x="192162" y="0"/>
                    </a:moveTo>
                    <a:cubicBezTo>
                      <a:pt x="232393" y="0"/>
                      <a:pt x="271377" y="12620"/>
                      <a:pt x="303775" y="35728"/>
                    </a:cubicBezTo>
                    <a:cubicBezTo>
                      <a:pt x="336262" y="12620"/>
                      <a:pt x="375157" y="0"/>
                      <a:pt x="415477" y="0"/>
                    </a:cubicBezTo>
                    <a:cubicBezTo>
                      <a:pt x="521393" y="0"/>
                      <a:pt x="607639" y="86121"/>
                      <a:pt x="607639" y="191884"/>
                    </a:cubicBezTo>
                    <a:cubicBezTo>
                      <a:pt x="607639" y="215259"/>
                      <a:pt x="602388" y="240678"/>
                      <a:pt x="592063" y="268140"/>
                    </a:cubicBezTo>
                    <a:lnTo>
                      <a:pt x="435770" y="268140"/>
                    </a:lnTo>
                    <a:lnTo>
                      <a:pt x="393848" y="224147"/>
                    </a:lnTo>
                    <a:cubicBezTo>
                      <a:pt x="388864" y="218814"/>
                      <a:pt x="381655" y="216237"/>
                      <a:pt x="374445" y="217125"/>
                    </a:cubicBezTo>
                    <a:cubicBezTo>
                      <a:pt x="367147" y="218103"/>
                      <a:pt x="360827" y="222369"/>
                      <a:pt x="357267" y="228679"/>
                    </a:cubicBezTo>
                    <a:lnTo>
                      <a:pt x="309649" y="313734"/>
                    </a:lnTo>
                    <a:lnTo>
                      <a:pt x="297011" y="170287"/>
                    </a:lnTo>
                    <a:cubicBezTo>
                      <a:pt x="296210" y="160689"/>
                      <a:pt x="289445" y="152601"/>
                      <a:pt x="280100" y="150112"/>
                    </a:cubicBezTo>
                    <a:cubicBezTo>
                      <a:pt x="270754" y="147713"/>
                      <a:pt x="260875" y="151357"/>
                      <a:pt x="255445" y="159267"/>
                    </a:cubicBezTo>
                    <a:lnTo>
                      <a:pt x="170712" y="281472"/>
                    </a:lnTo>
                    <a:lnTo>
                      <a:pt x="23052" y="281472"/>
                    </a:lnTo>
                    <a:cubicBezTo>
                      <a:pt x="7744" y="248943"/>
                      <a:pt x="0" y="218992"/>
                      <a:pt x="0" y="191884"/>
                    </a:cubicBezTo>
                    <a:cubicBezTo>
                      <a:pt x="0" y="86121"/>
                      <a:pt x="86157" y="0"/>
                      <a:pt x="192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5" name="íSḷíḍe">
              <a:extLst>
                <a:ext uri="{FF2B5EF4-FFF2-40B4-BE49-F238E27FC236}">
                  <a16:creationId xmlns:a16="http://schemas.microsoft.com/office/drawing/2014/main" id="{24873910-B544-41B9-844D-2A7F0184F9F9}"/>
                </a:ext>
              </a:extLst>
            </p:cNvPr>
            <p:cNvGrpSpPr/>
            <p:nvPr/>
          </p:nvGrpSpPr>
          <p:grpSpPr>
            <a:xfrm>
              <a:off x="660400" y="1246909"/>
              <a:ext cx="2932546" cy="2341142"/>
              <a:chOff x="660399" y="1221159"/>
              <a:chExt cx="3233030" cy="2341142"/>
            </a:xfrm>
          </p:grpSpPr>
          <p:sp>
            <p:nvSpPr>
              <p:cNvPr id="27" name="îṩḷïḑê">
                <a:extLst>
                  <a:ext uri="{FF2B5EF4-FFF2-40B4-BE49-F238E27FC236}">
                    <a16:creationId xmlns:a16="http://schemas.microsoft.com/office/drawing/2014/main" id="{A5D43B79-C75F-43FE-8AA4-8303D5A4485C}"/>
                  </a:ext>
                </a:extLst>
              </p:cNvPr>
              <p:cNvSpPr/>
              <p:nvPr/>
            </p:nvSpPr>
            <p:spPr bwMode="auto">
              <a:xfrm>
                <a:off x="878143" y="1846209"/>
                <a:ext cx="2485106" cy="17160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ct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+mj-ea"/>
                    <a:ea typeface="+mj-ea"/>
                  </a:rPr>
                  <a:t>幽门螺旋杆菌感染</a:t>
                </a:r>
                <a:endParaRPr lang="en-US" altLang="zh-CN" dirty="0">
                  <a:latin typeface="+mj-ea"/>
                  <a:ea typeface="+mj-ea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zh-CN" altLang="en-US" dirty="0">
                    <a:latin typeface="+mj-ea"/>
                    <a:ea typeface="+mj-ea"/>
                  </a:rPr>
                  <a:t>与消化性溃疡的发病密切相关</a:t>
                </a:r>
                <a:endParaRPr lang="en-US" altLang="zh-CN" dirty="0">
                  <a:latin typeface="+mj-ea"/>
                  <a:ea typeface="+mj-ea"/>
                </a:endParaRPr>
              </a:p>
            </p:txBody>
          </p:sp>
          <p:sp>
            <p:nvSpPr>
              <p:cNvPr id="28" name="íŝ1îḍè">
                <a:extLst>
                  <a:ext uri="{FF2B5EF4-FFF2-40B4-BE49-F238E27FC236}">
                    <a16:creationId xmlns:a16="http://schemas.microsoft.com/office/drawing/2014/main" id="{FBF24A12-1BB5-4464-8E99-0D2453724B3A}"/>
                  </a:ext>
                </a:extLst>
              </p:cNvPr>
              <p:cNvSpPr/>
              <p:nvPr/>
            </p:nvSpPr>
            <p:spPr>
              <a:xfrm>
                <a:off x="660399" y="1221159"/>
                <a:ext cx="3233030" cy="616660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2800" b="1" dirty="0">
                    <a:solidFill>
                      <a:schemeClr val="tx1"/>
                    </a:solidFill>
                  </a:rPr>
                  <a:t>幽门螺旋杆菌感染</a:t>
                </a:r>
                <a:endParaRPr lang="id-ID" altLang="zh-CN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íşľïďé">
              <a:extLst>
                <a:ext uri="{FF2B5EF4-FFF2-40B4-BE49-F238E27FC236}">
                  <a16:creationId xmlns:a16="http://schemas.microsoft.com/office/drawing/2014/main" id="{C6F497A7-EDA4-47E2-88AE-78CBC5E7017D}"/>
                </a:ext>
              </a:extLst>
            </p:cNvPr>
            <p:cNvGrpSpPr/>
            <p:nvPr/>
          </p:nvGrpSpPr>
          <p:grpSpPr>
            <a:xfrm>
              <a:off x="3417904" y="3794258"/>
              <a:ext cx="2037892" cy="651592"/>
              <a:chOff x="3417904" y="3794258"/>
              <a:chExt cx="2037892" cy="651592"/>
            </a:xfrm>
          </p:grpSpPr>
          <p:sp>
            <p:nvSpPr>
              <p:cNvPr id="24" name="ïṣ1iďé">
                <a:extLst>
                  <a:ext uri="{FF2B5EF4-FFF2-40B4-BE49-F238E27FC236}">
                    <a16:creationId xmlns:a16="http://schemas.microsoft.com/office/drawing/2014/main" id="{2628F0B0-3EDD-425D-8C4D-B1C61D437543}"/>
                  </a:ext>
                </a:extLst>
              </p:cNvPr>
              <p:cNvSpPr/>
              <p:nvPr/>
            </p:nvSpPr>
            <p:spPr>
              <a:xfrm>
                <a:off x="3759043" y="3794258"/>
                <a:ext cx="1696753" cy="651592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sp>
            <p:nvSpPr>
              <p:cNvPr id="25" name="îŝḻíďê">
                <a:extLst>
                  <a:ext uri="{FF2B5EF4-FFF2-40B4-BE49-F238E27FC236}">
                    <a16:creationId xmlns:a16="http://schemas.microsoft.com/office/drawing/2014/main" id="{E71D9F96-EE76-4DE7-ABEB-235469572636}"/>
                  </a:ext>
                </a:extLst>
              </p:cNvPr>
              <p:cNvSpPr/>
              <p:nvPr/>
            </p:nvSpPr>
            <p:spPr bwMode="auto">
              <a:xfrm>
                <a:off x="3417904" y="3794258"/>
                <a:ext cx="655201" cy="651592"/>
              </a:xfrm>
              <a:prstGeom prst="ellipse">
                <a:avLst/>
              </a:prstGeom>
              <a:solidFill>
                <a:srgbClr val="E71D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26" name="iṧḻîḓe">
                <a:extLst>
                  <a:ext uri="{FF2B5EF4-FFF2-40B4-BE49-F238E27FC236}">
                    <a16:creationId xmlns:a16="http://schemas.microsoft.com/office/drawing/2014/main" id="{1643A2E1-D6DD-4E34-9D49-4A4160C3675A}"/>
                  </a:ext>
                </a:extLst>
              </p:cNvPr>
              <p:cNvSpPr/>
              <p:nvPr/>
            </p:nvSpPr>
            <p:spPr bwMode="auto">
              <a:xfrm>
                <a:off x="3572228" y="3949755"/>
                <a:ext cx="346553" cy="3405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597195">
                    <a:moveTo>
                      <a:pt x="256948" y="237241"/>
                    </a:moveTo>
                    <a:lnTo>
                      <a:pt x="270477" y="391532"/>
                    </a:lnTo>
                    <a:cubicBezTo>
                      <a:pt x="271367" y="401576"/>
                      <a:pt x="278666" y="409841"/>
                      <a:pt x="288456" y="411885"/>
                    </a:cubicBezTo>
                    <a:cubicBezTo>
                      <a:pt x="290147" y="412241"/>
                      <a:pt x="291749" y="412419"/>
                      <a:pt x="293352" y="412419"/>
                    </a:cubicBezTo>
                    <a:cubicBezTo>
                      <a:pt x="301451" y="412419"/>
                      <a:pt x="309195" y="408064"/>
                      <a:pt x="313289" y="400687"/>
                    </a:cubicBezTo>
                    <a:lnTo>
                      <a:pt x="382001" y="278036"/>
                    </a:lnTo>
                    <a:lnTo>
                      <a:pt x="409237" y="306743"/>
                    </a:lnTo>
                    <a:cubicBezTo>
                      <a:pt x="413598" y="311276"/>
                      <a:pt x="419651" y="313853"/>
                      <a:pt x="425881" y="313853"/>
                    </a:cubicBezTo>
                    <a:lnTo>
                      <a:pt x="571227" y="313853"/>
                    </a:lnTo>
                    <a:cubicBezTo>
                      <a:pt x="548086" y="357137"/>
                      <a:pt x="514174" y="404686"/>
                      <a:pt x="469316" y="456146"/>
                    </a:cubicBezTo>
                    <a:cubicBezTo>
                      <a:pt x="402739" y="532670"/>
                      <a:pt x="337231" y="589107"/>
                      <a:pt x="334472" y="591507"/>
                    </a:cubicBezTo>
                    <a:cubicBezTo>
                      <a:pt x="330022" y="595329"/>
                      <a:pt x="324504" y="597195"/>
                      <a:pt x="318985" y="597195"/>
                    </a:cubicBezTo>
                    <a:cubicBezTo>
                      <a:pt x="313823" y="597195"/>
                      <a:pt x="308660" y="595595"/>
                      <a:pt x="304388" y="592307"/>
                    </a:cubicBezTo>
                    <a:cubicBezTo>
                      <a:pt x="301362" y="589907"/>
                      <a:pt x="228377" y="533559"/>
                      <a:pt x="154236" y="457124"/>
                    </a:cubicBezTo>
                    <a:cubicBezTo>
                      <a:pt x="109110" y="410552"/>
                      <a:pt x="73775" y="367180"/>
                      <a:pt x="48408" y="327185"/>
                    </a:cubicBezTo>
                    <a:lnTo>
                      <a:pt x="182629" y="327185"/>
                    </a:lnTo>
                    <a:cubicBezTo>
                      <a:pt x="190194" y="327185"/>
                      <a:pt x="197225" y="323452"/>
                      <a:pt x="201498" y="317320"/>
                    </a:cubicBezTo>
                    <a:close/>
                    <a:moveTo>
                      <a:pt x="192162" y="0"/>
                    </a:moveTo>
                    <a:cubicBezTo>
                      <a:pt x="232393" y="0"/>
                      <a:pt x="271377" y="12620"/>
                      <a:pt x="303775" y="35728"/>
                    </a:cubicBezTo>
                    <a:cubicBezTo>
                      <a:pt x="336262" y="12620"/>
                      <a:pt x="375157" y="0"/>
                      <a:pt x="415477" y="0"/>
                    </a:cubicBezTo>
                    <a:cubicBezTo>
                      <a:pt x="521393" y="0"/>
                      <a:pt x="607639" y="86121"/>
                      <a:pt x="607639" y="191884"/>
                    </a:cubicBezTo>
                    <a:cubicBezTo>
                      <a:pt x="607639" y="215259"/>
                      <a:pt x="602388" y="240678"/>
                      <a:pt x="592063" y="268140"/>
                    </a:cubicBezTo>
                    <a:lnTo>
                      <a:pt x="435770" y="268140"/>
                    </a:lnTo>
                    <a:lnTo>
                      <a:pt x="393848" y="224147"/>
                    </a:lnTo>
                    <a:cubicBezTo>
                      <a:pt x="388864" y="218814"/>
                      <a:pt x="381655" y="216237"/>
                      <a:pt x="374445" y="217125"/>
                    </a:cubicBezTo>
                    <a:cubicBezTo>
                      <a:pt x="367147" y="218103"/>
                      <a:pt x="360827" y="222369"/>
                      <a:pt x="357267" y="228679"/>
                    </a:cubicBezTo>
                    <a:lnTo>
                      <a:pt x="309649" y="313734"/>
                    </a:lnTo>
                    <a:lnTo>
                      <a:pt x="297011" y="170287"/>
                    </a:lnTo>
                    <a:cubicBezTo>
                      <a:pt x="296210" y="160689"/>
                      <a:pt x="289445" y="152601"/>
                      <a:pt x="280100" y="150112"/>
                    </a:cubicBezTo>
                    <a:cubicBezTo>
                      <a:pt x="270754" y="147713"/>
                      <a:pt x="260875" y="151357"/>
                      <a:pt x="255445" y="159267"/>
                    </a:cubicBezTo>
                    <a:lnTo>
                      <a:pt x="170712" y="281472"/>
                    </a:lnTo>
                    <a:lnTo>
                      <a:pt x="23052" y="281472"/>
                    </a:lnTo>
                    <a:cubicBezTo>
                      <a:pt x="7744" y="248943"/>
                      <a:pt x="0" y="218992"/>
                      <a:pt x="0" y="191884"/>
                    </a:cubicBezTo>
                    <a:cubicBezTo>
                      <a:pt x="0" y="86121"/>
                      <a:pt x="86157" y="0"/>
                      <a:pt x="192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7" name="îşlíḓê">
              <a:extLst>
                <a:ext uri="{FF2B5EF4-FFF2-40B4-BE49-F238E27FC236}">
                  <a16:creationId xmlns:a16="http://schemas.microsoft.com/office/drawing/2014/main" id="{E54389E1-D557-4A71-BEBC-82CA89C67908}"/>
                </a:ext>
              </a:extLst>
            </p:cNvPr>
            <p:cNvGrpSpPr/>
            <p:nvPr/>
          </p:nvGrpSpPr>
          <p:grpSpPr>
            <a:xfrm>
              <a:off x="643227" y="3444213"/>
              <a:ext cx="3155012" cy="2498923"/>
              <a:chOff x="641466" y="1467045"/>
              <a:chExt cx="3478292" cy="2498923"/>
            </a:xfrm>
          </p:grpSpPr>
          <p:sp>
            <p:nvSpPr>
              <p:cNvPr id="22" name="îṡľîdê">
                <a:extLst>
                  <a:ext uri="{FF2B5EF4-FFF2-40B4-BE49-F238E27FC236}">
                    <a16:creationId xmlns:a16="http://schemas.microsoft.com/office/drawing/2014/main" id="{862EA6F1-23E7-4311-B404-DD4603BBE74B}"/>
                  </a:ext>
                </a:extLst>
              </p:cNvPr>
              <p:cNvSpPr/>
              <p:nvPr/>
            </p:nvSpPr>
            <p:spPr bwMode="auto">
              <a:xfrm>
                <a:off x="641466" y="2005653"/>
                <a:ext cx="2961753" cy="19603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ct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+mj-ea"/>
                    <a:ea typeface="+mj-ea"/>
                  </a:rPr>
                  <a:t>非甾体类抗炎药：阿司匹林、吲哚美辛；</a:t>
                </a:r>
                <a:endParaRPr lang="en-US" altLang="zh-CN" dirty="0">
                  <a:latin typeface="+mj-ea"/>
                  <a:ea typeface="+mj-ea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zh-CN" altLang="en-US" dirty="0">
                    <a:latin typeface="+mj-ea"/>
                    <a:ea typeface="+mj-ea"/>
                  </a:rPr>
                  <a:t>肾上腺皮质激素、乙醇等。</a:t>
                </a:r>
                <a:endParaRPr lang="en-US" altLang="zh-CN" dirty="0">
                  <a:latin typeface="+mj-ea"/>
                  <a:ea typeface="+mj-ea"/>
                </a:endParaRPr>
              </a:p>
            </p:txBody>
          </p:sp>
          <p:sp>
            <p:nvSpPr>
              <p:cNvPr id="23" name="ï$ḻïḓè">
                <a:extLst>
                  <a:ext uri="{FF2B5EF4-FFF2-40B4-BE49-F238E27FC236}">
                    <a16:creationId xmlns:a16="http://schemas.microsoft.com/office/drawing/2014/main" id="{C9CF435D-3513-4B7E-B0C6-A5C861BD1C21}"/>
                  </a:ext>
                </a:extLst>
              </p:cNvPr>
              <p:cNvSpPr/>
              <p:nvPr/>
            </p:nvSpPr>
            <p:spPr>
              <a:xfrm>
                <a:off x="764536" y="1467045"/>
                <a:ext cx="3355222" cy="563786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2800" b="1" dirty="0">
                    <a:solidFill>
                      <a:schemeClr val="tx1"/>
                    </a:solidFill>
                  </a:rPr>
                  <a:t>胃粘膜屏障破坏</a:t>
                </a:r>
                <a:endParaRPr lang="id-ID" altLang="zh-CN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iṩļïdè">
              <a:extLst>
                <a:ext uri="{FF2B5EF4-FFF2-40B4-BE49-F238E27FC236}">
                  <a16:creationId xmlns:a16="http://schemas.microsoft.com/office/drawing/2014/main" id="{E8E28995-0CF6-474B-9A34-5970B994AA56}"/>
                </a:ext>
              </a:extLst>
            </p:cNvPr>
            <p:cNvGrpSpPr/>
            <p:nvPr/>
          </p:nvGrpSpPr>
          <p:grpSpPr>
            <a:xfrm>
              <a:off x="6723505" y="2818549"/>
              <a:ext cx="2037892" cy="651592"/>
              <a:chOff x="6723505" y="2818549"/>
              <a:chExt cx="2037892" cy="651592"/>
            </a:xfrm>
          </p:grpSpPr>
          <p:sp>
            <p:nvSpPr>
              <p:cNvPr id="19" name="işľíḍê">
                <a:extLst>
                  <a:ext uri="{FF2B5EF4-FFF2-40B4-BE49-F238E27FC236}">
                    <a16:creationId xmlns:a16="http://schemas.microsoft.com/office/drawing/2014/main" id="{E74F8BA6-3700-4224-BFF2-9CEBB36942E5}"/>
                  </a:ext>
                </a:extLst>
              </p:cNvPr>
              <p:cNvSpPr/>
              <p:nvPr/>
            </p:nvSpPr>
            <p:spPr>
              <a:xfrm>
                <a:off x="6723505" y="2818549"/>
                <a:ext cx="1696753" cy="651592"/>
              </a:xfrm>
              <a:prstGeom prst="rect">
                <a:avLst/>
              </a:prstGeom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sp>
            <p:nvSpPr>
              <p:cNvPr id="20" name="íşḻíďè">
                <a:extLst>
                  <a:ext uri="{FF2B5EF4-FFF2-40B4-BE49-F238E27FC236}">
                    <a16:creationId xmlns:a16="http://schemas.microsoft.com/office/drawing/2014/main" id="{797369CC-86D3-46E6-83C4-8633812A6DD2}"/>
                  </a:ext>
                </a:extLst>
              </p:cNvPr>
              <p:cNvSpPr/>
              <p:nvPr/>
            </p:nvSpPr>
            <p:spPr bwMode="auto">
              <a:xfrm>
                <a:off x="8106196" y="2818549"/>
                <a:ext cx="655201" cy="651592"/>
              </a:xfrm>
              <a:prstGeom prst="ellipse">
                <a:avLst/>
              </a:prstGeom>
              <a:solidFill>
                <a:srgbClr val="23578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 dirty="0"/>
              </a:p>
            </p:txBody>
          </p:sp>
          <p:sp>
            <p:nvSpPr>
              <p:cNvPr id="21" name="îSľïḑê">
                <a:extLst>
                  <a:ext uri="{FF2B5EF4-FFF2-40B4-BE49-F238E27FC236}">
                    <a16:creationId xmlns:a16="http://schemas.microsoft.com/office/drawing/2014/main" id="{64FE142E-5032-4A66-B283-35FF7249F320}"/>
                  </a:ext>
                </a:extLst>
              </p:cNvPr>
              <p:cNvSpPr/>
              <p:nvPr/>
            </p:nvSpPr>
            <p:spPr bwMode="auto">
              <a:xfrm>
                <a:off x="8260519" y="2974047"/>
                <a:ext cx="346553" cy="3405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597195">
                    <a:moveTo>
                      <a:pt x="256948" y="237241"/>
                    </a:moveTo>
                    <a:lnTo>
                      <a:pt x="270477" y="391532"/>
                    </a:lnTo>
                    <a:cubicBezTo>
                      <a:pt x="271367" y="401576"/>
                      <a:pt x="278666" y="409841"/>
                      <a:pt x="288456" y="411885"/>
                    </a:cubicBezTo>
                    <a:cubicBezTo>
                      <a:pt x="290147" y="412241"/>
                      <a:pt x="291749" y="412419"/>
                      <a:pt x="293352" y="412419"/>
                    </a:cubicBezTo>
                    <a:cubicBezTo>
                      <a:pt x="301451" y="412419"/>
                      <a:pt x="309195" y="408064"/>
                      <a:pt x="313289" y="400687"/>
                    </a:cubicBezTo>
                    <a:lnTo>
                      <a:pt x="382001" y="278036"/>
                    </a:lnTo>
                    <a:lnTo>
                      <a:pt x="409237" y="306743"/>
                    </a:lnTo>
                    <a:cubicBezTo>
                      <a:pt x="413598" y="311276"/>
                      <a:pt x="419651" y="313853"/>
                      <a:pt x="425881" y="313853"/>
                    </a:cubicBezTo>
                    <a:lnTo>
                      <a:pt x="571227" y="313853"/>
                    </a:lnTo>
                    <a:cubicBezTo>
                      <a:pt x="548086" y="357137"/>
                      <a:pt x="514174" y="404686"/>
                      <a:pt x="469316" y="456146"/>
                    </a:cubicBezTo>
                    <a:cubicBezTo>
                      <a:pt x="402739" y="532670"/>
                      <a:pt x="337231" y="589107"/>
                      <a:pt x="334472" y="591507"/>
                    </a:cubicBezTo>
                    <a:cubicBezTo>
                      <a:pt x="330022" y="595329"/>
                      <a:pt x="324504" y="597195"/>
                      <a:pt x="318985" y="597195"/>
                    </a:cubicBezTo>
                    <a:cubicBezTo>
                      <a:pt x="313823" y="597195"/>
                      <a:pt x="308660" y="595595"/>
                      <a:pt x="304388" y="592307"/>
                    </a:cubicBezTo>
                    <a:cubicBezTo>
                      <a:pt x="301362" y="589907"/>
                      <a:pt x="228377" y="533559"/>
                      <a:pt x="154236" y="457124"/>
                    </a:cubicBezTo>
                    <a:cubicBezTo>
                      <a:pt x="109110" y="410552"/>
                      <a:pt x="73775" y="367180"/>
                      <a:pt x="48408" y="327185"/>
                    </a:cubicBezTo>
                    <a:lnTo>
                      <a:pt x="182629" y="327185"/>
                    </a:lnTo>
                    <a:cubicBezTo>
                      <a:pt x="190194" y="327185"/>
                      <a:pt x="197225" y="323452"/>
                      <a:pt x="201498" y="317320"/>
                    </a:cubicBezTo>
                    <a:close/>
                    <a:moveTo>
                      <a:pt x="192162" y="0"/>
                    </a:moveTo>
                    <a:cubicBezTo>
                      <a:pt x="232393" y="0"/>
                      <a:pt x="271377" y="12620"/>
                      <a:pt x="303775" y="35728"/>
                    </a:cubicBezTo>
                    <a:cubicBezTo>
                      <a:pt x="336262" y="12620"/>
                      <a:pt x="375157" y="0"/>
                      <a:pt x="415477" y="0"/>
                    </a:cubicBezTo>
                    <a:cubicBezTo>
                      <a:pt x="521393" y="0"/>
                      <a:pt x="607639" y="86121"/>
                      <a:pt x="607639" y="191884"/>
                    </a:cubicBezTo>
                    <a:cubicBezTo>
                      <a:pt x="607639" y="215259"/>
                      <a:pt x="602388" y="240678"/>
                      <a:pt x="592063" y="268140"/>
                    </a:cubicBezTo>
                    <a:lnTo>
                      <a:pt x="435770" y="268140"/>
                    </a:lnTo>
                    <a:lnTo>
                      <a:pt x="393848" y="224147"/>
                    </a:lnTo>
                    <a:cubicBezTo>
                      <a:pt x="388864" y="218814"/>
                      <a:pt x="381655" y="216237"/>
                      <a:pt x="374445" y="217125"/>
                    </a:cubicBezTo>
                    <a:cubicBezTo>
                      <a:pt x="367147" y="218103"/>
                      <a:pt x="360827" y="222369"/>
                      <a:pt x="357267" y="228679"/>
                    </a:cubicBezTo>
                    <a:lnTo>
                      <a:pt x="309649" y="313734"/>
                    </a:lnTo>
                    <a:lnTo>
                      <a:pt x="297011" y="170287"/>
                    </a:lnTo>
                    <a:cubicBezTo>
                      <a:pt x="296210" y="160689"/>
                      <a:pt x="289445" y="152601"/>
                      <a:pt x="280100" y="150112"/>
                    </a:cubicBezTo>
                    <a:cubicBezTo>
                      <a:pt x="270754" y="147713"/>
                      <a:pt x="260875" y="151357"/>
                      <a:pt x="255445" y="159267"/>
                    </a:cubicBezTo>
                    <a:lnTo>
                      <a:pt x="170712" y="281472"/>
                    </a:lnTo>
                    <a:lnTo>
                      <a:pt x="23052" y="281472"/>
                    </a:lnTo>
                    <a:cubicBezTo>
                      <a:pt x="7744" y="248943"/>
                      <a:pt x="0" y="218992"/>
                      <a:pt x="0" y="191884"/>
                    </a:cubicBezTo>
                    <a:cubicBezTo>
                      <a:pt x="0" y="86121"/>
                      <a:pt x="86157" y="0"/>
                      <a:pt x="192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9" name="ïS1iḓè">
              <a:extLst>
                <a:ext uri="{FF2B5EF4-FFF2-40B4-BE49-F238E27FC236}">
                  <a16:creationId xmlns:a16="http://schemas.microsoft.com/office/drawing/2014/main" id="{A33E9ECB-F526-483C-BC44-6840C6BAE46A}"/>
                </a:ext>
              </a:extLst>
            </p:cNvPr>
            <p:cNvGrpSpPr/>
            <p:nvPr/>
          </p:nvGrpSpPr>
          <p:grpSpPr>
            <a:xfrm>
              <a:off x="8298704" y="1313865"/>
              <a:ext cx="3263132" cy="2710561"/>
              <a:chOff x="8298704" y="1801720"/>
              <a:chExt cx="3263132" cy="2710561"/>
            </a:xfrm>
          </p:grpSpPr>
          <p:sp>
            <p:nvSpPr>
              <p:cNvPr id="17" name="ïṧḻiďe">
                <a:extLst>
                  <a:ext uri="{FF2B5EF4-FFF2-40B4-BE49-F238E27FC236}">
                    <a16:creationId xmlns:a16="http://schemas.microsoft.com/office/drawing/2014/main" id="{406B3373-7476-4E70-BA17-759EB9994A7E}"/>
                  </a:ext>
                </a:extLst>
              </p:cNvPr>
              <p:cNvSpPr/>
              <p:nvPr/>
            </p:nvSpPr>
            <p:spPr bwMode="auto">
              <a:xfrm>
                <a:off x="8677849" y="2748096"/>
                <a:ext cx="2686482" cy="17641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ct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+mj-ea"/>
                    <a:ea typeface="+mj-ea"/>
                  </a:rPr>
                  <a:t>胃酸过多的情况下，</a:t>
                </a:r>
                <a:endParaRPr lang="en-US" altLang="zh-CN" dirty="0">
                  <a:latin typeface="+mj-ea"/>
                  <a:ea typeface="+mj-ea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zh-CN" altLang="en-US" dirty="0">
                    <a:latin typeface="+mj-ea"/>
                    <a:ea typeface="+mj-ea"/>
                  </a:rPr>
                  <a:t>刺激胃蛋白酶，</a:t>
                </a:r>
                <a:endParaRPr lang="en-US" altLang="zh-CN" dirty="0">
                  <a:latin typeface="+mj-ea"/>
                  <a:ea typeface="+mj-ea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zh-CN" altLang="en-US" dirty="0">
                    <a:latin typeface="+mj-ea"/>
                    <a:ea typeface="+mj-ea"/>
                  </a:rPr>
                  <a:t>可使胃十二指肠粘膜发生“自身消化”</a:t>
                </a:r>
                <a:endParaRPr lang="en-US" altLang="zh-CN" dirty="0">
                  <a:latin typeface="+mj-ea"/>
                  <a:ea typeface="+mj-ea"/>
                </a:endParaRPr>
              </a:p>
            </p:txBody>
          </p:sp>
          <p:sp>
            <p:nvSpPr>
              <p:cNvPr id="18" name="iśļidé">
                <a:extLst>
                  <a:ext uri="{FF2B5EF4-FFF2-40B4-BE49-F238E27FC236}">
                    <a16:creationId xmlns:a16="http://schemas.microsoft.com/office/drawing/2014/main" id="{2E2157A2-1759-47E9-B6DD-D2BC51D37733}"/>
                  </a:ext>
                </a:extLst>
              </p:cNvPr>
              <p:cNvSpPr/>
              <p:nvPr/>
            </p:nvSpPr>
            <p:spPr>
              <a:xfrm>
                <a:off x="8298704" y="1801720"/>
                <a:ext cx="3263132" cy="862456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zh-CN" altLang="en-US" sz="2800" b="1" dirty="0">
                    <a:solidFill>
                      <a:schemeClr val="tx1"/>
                    </a:solidFill>
                  </a:rPr>
                  <a:t>胃酸分泌异常</a:t>
                </a:r>
                <a:endParaRPr lang="id-ID" altLang="zh-CN" sz="28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išľiḓê">
              <a:extLst>
                <a:ext uri="{FF2B5EF4-FFF2-40B4-BE49-F238E27FC236}">
                  <a16:creationId xmlns:a16="http://schemas.microsoft.com/office/drawing/2014/main" id="{A0859A90-E0F6-4F04-A885-0FFCBD856FF1}"/>
                </a:ext>
              </a:extLst>
            </p:cNvPr>
            <p:cNvGrpSpPr/>
            <p:nvPr/>
          </p:nvGrpSpPr>
          <p:grpSpPr>
            <a:xfrm>
              <a:off x="6723505" y="4769967"/>
              <a:ext cx="2037892" cy="651592"/>
              <a:chOff x="6723505" y="4769967"/>
              <a:chExt cx="2037892" cy="651592"/>
            </a:xfrm>
          </p:grpSpPr>
          <p:sp>
            <p:nvSpPr>
              <p:cNvPr id="14" name="îṣḻîḋe">
                <a:extLst>
                  <a:ext uri="{FF2B5EF4-FFF2-40B4-BE49-F238E27FC236}">
                    <a16:creationId xmlns:a16="http://schemas.microsoft.com/office/drawing/2014/main" id="{9FE3AD13-1999-40B0-A9BA-276AF87546FF}"/>
                  </a:ext>
                </a:extLst>
              </p:cNvPr>
              <p:cNvSpPr/>
              <p:nvPr/>
            </p:nvSpPr>
            <p:spPr>
              <a:xfrm>
                <a:off x="6723505" y="4769967"/>
                <a:ext cx="1696753" cy="651592"/>
              </a:xfrm>
              <a:prstGeom prst="rect">
                <a:avLst/>
              </a:prstGeom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id-ID"/>
              </a:p>
            </p:txBody>
          </p:sp>
          <p:sp>
            <p:nvSpPr>
              <p:cNvPr id="15" name="íṣľiḍê">
                <a:extLst>
                  <a:ext uri="{FF2B5EF4-FFF2-40B4-BE49-F238E27FC236}">
                    <a16:creationId xmlns:a16="http://schemas.microsoft.com/office/drawing/2014/main" id="{17FF06D2-CDD7-48F3-AB05-1A9915853656}"/>
                  </a:ext>
                </a:extLst>
              </p:cNvPr>
              <p:cNvSpPr/>
              <p:nvPr/>
            </p:nvSpPr>
            <p:spPr bwMode="auto">
              <a:xfrm>
                <a:off x="8106196" y="4769967"/>
                <a:ext cx="655201" cy="651592"/>
              </a:xfrm>
              <a:prstGeom prst="ellipse">
                <a:avLst/>
              </a:prstGeom>
              <a:solidFill>
                <a:srgbClr val="23578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  <p:sp>
            <p:nvSpPr>
              <p:cNvPr id="16" name="iśľiďe">
                <a:extLst>
                  <a:ext uri="{FF2B5EF4-FFF2-40B4-BE49-F238E27FC236}">
                    <a16:creationId xmlns:a16="http://schemas.microsoft.com/office/drawing/2014/main" id="{5B2B8112-697D-46C8-9841-E398FD53B614}"/>
                  </a:ext>
                </a:extLst>
              </p:cNvPr>
              <p:cNvSpPr/>
              <p:nvPr/>
            </p:nvSpPr>
            <p:spPr bwMode="auto">
              <a:xfrm>
                <a:off x="8260519" y="4925464"/>
                <a:ext cx="346553" cy="340596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597195">
                    <a:moveTo>
                      <a:pt x="256948" y="237241"/>
                    </a:moveTo>
                    <a:lnTo>
                      <a:pt x="270477" y="391532"/>
                    </a:lnTo>
                    <a:cubicBezTo>
                      <a:pt x="271367" y="401576"/>
                      <a:pt x="278666" y="409841"/>
                      <a:pt x="288456" y="411885"/>
                    </a:cubicBezTo>
                    <a:cubicBezTo>
                      <a:pt x="290147" y="412241"/>
                      <a:pt x="291749" y="412419"/>
                      <a:pt x="293352" y="412419"/>
                    </a:cubicBezTo>
                    <a:cubicBezTo>
                      <a:pt x="301451" y="412419"/>
                      <a:pt x="309195" y="408064"/>
                      <a:pt x="313289" y="400687"/>
                    </a:cubicBezTo>
                    <a:lnTo>
                      <a:pt x="382001" y="278036"/>
                    </a:lnTo>
                    <a:lnTo>
                      <a:pt x="409237" y="306743"/>
                    </a:lnTo>
                    <a:cubicBezTo>
                      <a:pt x="413598" y="311276"/>
                      <a:pt x="419651" y="313853"/>
                      <a:pt x="425881" y="313853"/>
                    </a:cubicBezTo>
                    <a:lnTo>
                      <a:pt x="571227" y="313853"/>
                    </a:lnTo>
                    <a:cubicBezTo>
                      <a:pt x="548086" y="357137"/>
                      <a:pt x="514174" y="404686"/>
                      <a:pt x="469316" y="456146"/>
                    </a:cubicBezTo>
                    <a:cubicBezTo>
                      <a:pt x="402739" y="532670"/>
                      <a:pt x="337231" y="589107"/>
                      <a:pt x="334472" y="591507"/>
                    </a:cubicBezTo>
                    <a:cubicBezTo>
                      <a:pt x="330022" y="595329"/>
                      <a:pt x="324504" y="597195"/>
                      <a:pt x="318985" y="597195"/>
                    </a:cubicBezTo>
                    <a:cubicBezTo>
                      <a:pt x="313823" y="597195"/>
                      <a:pt x="308660" y="595595"/>
                      <a:pt x="304388" y="592307"/>
                    </a:cubicBezTo>
                    <a:cubicBezTo>
                      <a:pt x="301362" y="589907"/>
                      <a:pt x="228377" y="533559"/>
                      <a:pt x="154236" y="457124"/>
                    </a:cubicBezTo>
                    <a:cubicBezTo>
                      <a:pt x="109110" y="410552"/>
                      <a:pt x="73775" y="367180"/>
                      <a:pt x="48408" y="327185"/>
                    </a:cubicBezTo>
                    <a:lnTo>
                      <a:pt x="182629" y="327185"/>
                    </a:lnTo>
                    <a:cubicBezTo>
                      <a:pt x="190194" y="327185"/>
                      <a:pt x="197225" y="323452"/>
                      <a:pt x="201498" y="317320"/>
                    </a:cubicBezTo>
                    <a:close/>
                    <a:moveTo>
                      <a:pt x="192162" y="0"/>
                    </a:moveTo>
                    <a:cubicBezTo>
                      <a:pt x="232393" y="0"/>
                      <a:pt x="271377" y="12620"/>
                      <a:pt x="303775" y="35728"/>
                    </a:cubicBezTo>
                    <a:cubicBezTo>
                      <a:pt x="336262" y="12620"/>
                      <a:pt x="375157" y="0"/>
                      <a:pt x="415477" y="0"/>
                    </a:cubicBezTo>
                    <a:cubicBezTo>
                      <a:pt x="521393" y="0"/>
                      <a:pt x="607639" y="86121"/>
                      <a:pt x="607639" y="191884"/>
                    </a:cubicBezTo>
                    <a:cubicBezTo>
                      <a:pt x="607639" y="215259"/>
                      <a:pt x="602388" y="240678"/>
                      <a:pt x="592063" y="268140"/>
                    </a:cubicBezTo>
                    <a:lnTo>
                      <a:pt x="435770" y="268140"/>
                    </a:lnTo>
                    <a:lnTo>
                      <a:pt x="393848" y="224147"/>
                    </a:lnTo>
                    <a:cubicBezTo>
                      <a:pt x="388864" y="218814"/>
                      <a:pt x="381655" y="216237"/>
                      <a:pt x="374445" y="217125"/>
                    </a:cubicBezTo>
                    <a:cubicBezTo>
                      <a:pt x="367147" y="218103"/>
                      <a:pt x="360827" y="222369"/>
                      <a:pt x="357267" y="228679"/>
                    </a:cubicBezTo>
                    <a:lnTo>
                      <a:pt x="309649" y="313734"/>
                    </a:lnTo>
                    <a:lnTo>
                      <a:pt x="297011" y="170287"/>
                    </a:lnTo>
                    <a:cubicBezTo>
                      <a:pt x="296210" y="160689"/>
                      <a:pt x="289445" y="152601"/>
                      <a:pt x="280100" y="150112"/>
                    </a:cubicBezTo>
                    <a:cubicBezTo>
                      <a:pt x="270754" y="147713"/>
                      <a:pt x="260875" y="151357"/>
                      <a:pt x="255445" y="159267"/>
                    </a:cubicBezTo>
                    <a:lnTo>
                      <a:pt x="170712" y="281472"/>
                    </a:lnTo>
                    <a:lnTo>
                      <a:pt x="23052" y="281472"/>
                    </a:lnTo>
                    <a:cubicBezTo>
                      <a:pt x="7744" y="248943"/>
                      <a:pt x="0" y="218992"/>
                      <a:pt x="0" y="191884"/>
                    </a:cubicBezTo>
                    <a:cubicBezTo>
                      <a:pt x="0" y="86121"/>
                      <a:pt x="86157" y="0"/>
                      <a:pt x="192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grpSp>
          <p:nvGrpSpPr>
            <p:cNvPr id="11" name="íşḷîḓe">
              <a:extLst>
                <a:ext uri="{FF2B5EF4-FFF2-40B4-BE49-F238E27FC236}">
                  <a16:creationId xmlns:a16="http://schemas.microsoft.com/office/drawing/2014/main" id="{24579FA3-A6EF-447B-B403-78522D72DAE7}"/>
                </a:ext>
              </a:extLst>
            </p:cNvPr>
            <p:cNvGrpSpPr/>
            <p:nvPr/>
          </p:nvGrpSpPr>
          <p:grpSpPr>
            <a:xfrm>
              <a:off x="9098620" y="3604835"/>
              <a:ext cx="4343809" cy="2379502"/>
              <a:chOff x="9098620" y="2141272"/>
              <a:chExt cx="4343809" cy="2379502"/>
            </a:xfrm>
          </p:grpSpPr>
          <p:sp>
            <p:nvSpPr>
              <p:cNvPr id="12" name="ísļiďe">
                <a:extLst>
                  <a:ext uri="{FF2B5EF4-FFF2-40B4-BE49-F238E27FC236}">
                    <a16:creationId xmlns:a16="http://schemas.microsoft.com/office/drawing/2014/main" id="{5695A86A-F450-4A2D-B822-2EE3DEB139BE}"/>
                  </a:ext>
                </a:extLst>
              </p:cNvPr>
              <p:cNvSpPr/>
              <p:nvPr/>
            </p:nvSpPr>
            <p:spPr bwMode="auto">
              <a:xfrm>
                <a:off x="9098620" y="3520142"/>
                <a:ext cx="2179838" cy="10006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ctr">
                  <a:lnSpc>
                    <a:spcPct val="16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>
                    <a:latin typeface="+mj-ea"/>
                    <a:ea typeface="+mj-ea"/>
                  </a:rPr>
                  <a:t>遗传、吸烟、</a:t>
                </a:r>
                <a:endParaRPr lang="en-US" altLang="zh-CN" dirty="0">
                  <a:latin typeface="+mj-ea"/>
                  <a:ea typeface="+mj-ea"/>
                </a:endParaRPr>
              </a:p>
              <a:p>
                <a:pPr algn="ctr">
                  <a:lnSpc>
                    <a:spcPct val="160000"/>
                  </a:lnSpc>
                </a:pPr>
                <a:r>
                  <a:rPr lang="zh-CN" altLang="en-US" dirty="0">
                    <a:latin typeface="+mj-ea"/>
                    <a:ea typeface="+mj-ea"/>
                  </a:rPr>
                  <a:t>心理压力、咖啡因</a:t>
                </a:r>
                <a:endParaRPr lang="en-US" altLang="zh-CN" dirty="0">
                  <a:latin typeface="+mj-ea"/>
                  <a:ea typeface="+mj-ea"/>
                </a:endParaRPr>
              </a:p>
            </p:txBody>
          </p:sp>
          <p:sp>
            <p:nvSpPr>
              <p:cNvPr id="13" name="íS1íḍe">
                <a:extLst>
                  <a:ext uri="{FF2B5EF4-FFF2-40B4-BE49-F238E27FC236}">
                    <a16:creationId xmlns:a16="http://schemas.microsoft.com/office/drawing/2014/main" id="{513EFAC8-8AE1-4194-85A1-61F7C93462A1}"/>
                  </a:ext>
                </a:extLst>
              </p:cNvPr>
              <p:cNvSpPr/>
              <p:nvPr/>
            </p:nvSpPr>
            <p:spPr>
              <a:xfrm>
                <a:off x="9380688" y="2141272"/>
                <a:ext cx="4061741" cy="1294954"/>
              </a:xfrm>
              <a:prstGeom prst="rect">
                <a:avLst/>
              </a:prstGeom>
              <a:noFill/>
              <a:ln w="3175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b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2800" b="1" dirty="0">
                    <a:solidFill>
                      <a:schemeClr val="tx1"/>
                    </a:solidFill>
                  </a:rPr>
                  <a:t>其他因素</a:t>
                </a:r>
                <a:endParaRPr lang="id-ID" altLang="zh-CN" sz="28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C158093B-A9D1-4833-A8A8-DCC531B6E52B}"/>
              </a:ext>
            </a:extLst>
          </p:cNvPr>
          <p:cNvSpPr txBox="1"/>
          <p:nvPr/>
        </p:nvSpPr>
        <p:spPr>
          <a:xfrm>
            <a:off x="9601489" y="333514"/>
            <a:ext cx="205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病 因</a:t>
            </a:r>
          </a:p>
        </p:txBody>
      </p:sp>
    </p:spTree>
    <p:extLst>
      <p:ext uri="{BB962C8B-B14F-4D97-AF65-F5344CB8AC3E}">
        <p14:creationId xmlns:p14="http://schemas.microsoft.com/office/powerpoint/2010/main" val="199934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AB4A5BB-71FF-4A41-8416-7254DF887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2" t="2043" r="1198" b="2520"/>
          <a:stretch/>
        </p:blipFill>
        <p:spPr>
          <a:xfrm>
            <a:off x="979057" y="1130300"/>
            <a:ext cx="10233888" cy="545836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5701C74-1018-4D6C-AA1F-23F83283E860}"/>
              </a:ext>
            </a:extLst>
          </p:cNvPr>
          <p:cNvSpPr txBox="1"/>
          <p:nvPr/>
        </p:nvSpPr>
        <p:spPr>
          <a:xfrm>
            <a:off x="669925" y="320814"/>
            <a:ext cx="376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临床表现</a:t>
            </a:r>
          </a:p>
        </p:txBody>
      </p:sp>
    </p:spTree>
    <p:extLst>
      <p:ext uri="{BB962C8B-B14F-4D97-AF65-F5344CB8AC3E}">
        <p14:creationId xmlns:p14="http://schemas.microsoft.com/office/powerpoint/2010/main" val="156099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735B54F-D42B-4F3E-B238-E579AEF40C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06"/>
          <a:stretch/>
        </p:blipFill>
        <p:spPr>
          <a:xfrm>
            <a:off x="910072" y="1028700"/>
            <a:ext cx="10395238" cy="58293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1A082DD-60AB-4057-B3DA-A7AFB87D05DB}"/>
              </a:ext>
            </a:extLst>
          </p:cNvPr>
          <p:cNvSpPr txBox="1"/>
          <p:nvPr/>
        </p:nvSpPr>
        <p:spPr>
          <a:xfrm>
            <a:off x="669925" y="320814"/>
            <a:ext cx="6211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胃、十二指肠疼痛的鉴别</a:t>
            </a:r>
          </a:p>
        </p:txBody>
      </p:sp>
    </p:spTree>
    <p:extLst>
      <p:ext uri="{BB962C8B-B14F-4D97-AF65-F5344CB8AC3E}">
        <p14:creationId xmlns:p14="http://schemas.microsoft.com/office/powerpoint/2010/main" val="127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651098-6CDC-4F42-B0E9-2BF54EF27874}"/>
              </a:ext>
            </a:extLst>
          </p:cNvPr>
          <p:cNvSpPr txBox="1"/>
          <p:nvPr/>
        </p:nvSpPr>
        <p:spPr>
          <a:xfrm>
            <a:off x="669925" y="320814"/>
            <a:ext cx="376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常见并发症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0992E8-FD97-4C68-B55C-11430E37B3DB}"/>
              </a:ext>
            </a:extLst>
          </p:cNvPr>
          <p:cNvSpPr txBox="1"/>
          <p:nvPr/>
        </p:nvSpPr>
        <p:spPr>
          <a:xfrm>
            <a:off x="3703781" y="505480"/>
            <a:ext cx="31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一 、急性穿孔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D865C1-1E30-4BCE-8DB9-B0BA54F0B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" y="1646692"/>
            <a:ext cx="6418032" cy="16045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989BD08-BF41-460A-B7A7-9A9DE27D8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468" y="3793337"/>
            <a:ext cx="7148020" cy="167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对话气泡: 矩形 6">
            <a:extLst>
              <a:ext uri="{FF2B5EF4-FFF2-40B4-BE49-F238E27FC236}">
                <a16:creationId xmlns:a16="http://schemas.microsoft.com/office/drawing/2014/main" id="{61DFB54F-70F6-43EE-B918-85E486D31EA3}"/>
              </a:ext>
            </a:extLst>
          </p:cNvPr>
          <p:cNvSpPr/>
          <p:nvPr/>
        </p:nvSpPr>
        <p:spPr>
          <a:xfrm>
            <a:off x="508000" y="1376218"/>
            <a:ext cx="6982691" cy="1985818"/>
          </a:xfrm>
          <a:prstGeom prst="wedgeRectCallout">
            <a:avLst>
              <a:gd name="adj1" fmla="val 72686"/>
              <a:gd name="adj2" fmla="val 174"/>
            </a:avLst>
          </a:prstGeom>
          <a:noFill/>
          <a:ln w="38100">
            <a:solidFill>
              <a:srgbClr val="EDB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0795AD75-37CB-45CD-B4BC-EBCC6D89D2CF}"/>
              </a:ext>
            </a:extLst>
          </p:cNvPr>
          <p:cNvSpPr/>
          <p:nvPr/>
        </p:nvSpPr>
        <p:spPr>
          <a:xfrm>
            <a:off x="4364182" y="3588327"/>
            <a:ext cx="7264400" cy="1985818"/>
          </a:xfrm>
          <a:prstGeom prst="wedgeRectCallout">
            <a:avLst>
              <a:gd name="adj1" fmla="val -76583"/>
              <a:gd name="adj2" fmla="val 3430"/>
            </a:avLst>
          </a:prstGeom>
          <a:noFill/>
          <a:ln w="38100">
            <a:solidFill>
              <a:srgbClr val="EDB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3062E7-9FF9-4129-9C9B-37655ED259A7}"/>
              </a:ext>
            </a:extLst>
          </p:cNvPr>
          <p:cNvSpPr txBox="1"/>
          <p:nvPr/>
        </p:nvSpPr>
        <p:spPr>
          <a:xfrm>
            <a:off x="9337964" y="1995055"/>
            <a:ext cx="176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</a:rPr>
              <a:t>症 状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DE2B7ED-5D33-4B02-BD10-0D0C69C8D82C}"/>
              </a:ext>
            </a:extLst>
          </p:cNvPr>
          <p:cNvSpPr txBox="1"/>
          <p:nvPr/>
        </p:nvSpPr>
        <p:spPr>
          <a:xfrm>
            <a:off x="863600" y="4262582"/>
            <a:ext cx="176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</a:rPr>
              <a:t>体 征</a:t>
            </a:r>
          </a:p>
        </p:txBody>
      </p:sp>
    </p:spTree>
    <p:extLst>
      <p:ext uri="{BB962C8B-B14F-4D97-AF65-F5344CB8AC3E}">
        <p14:creationId xmlns:p14="http://schemas.microsoft.com/office/powerpoint/2010/main" val="400440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D9E897E-70EF-46A9-B30F-C7BCE13675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6"/>
          <a:stretch/>
        </p:blipFill>
        <p:spPr>
          <a:xfrm>
            <a:off x="5122446" y="2615503"/>
            <a:ext cx="6317079" cy="399340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2651098-6CDC-4F42-B0E9-2BF54EF27874}"/>
              </a:ext>
            </a:extLst>
          </p:cNvPr>
          <p:cNvSpPr txBox="1"/>
          <p:nvPr/>
        </p:nvSpPr>
        <p:spPr>
          <a:xfrm>
            <a:off x="669925" y="320814"/>
            <a:ext cx="376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常见并发症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0992E8-FD97-4C68-B55C-11430E37B3DB}"/>
              </a:ext>
            </a:extLst>
          </p:cNvPr>
          <p:cNvSpPr txBox="1"/>
          <p:nvPr/>
        </p:nvSpPr>
        <p:spPr>
          <a:xfrm>
            <a:off x="3703781" y="505480"/>
            <a:ext cx="31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二 、急性大出血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02050F-40FE-40D9-81F8-04E5F9417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50" y="2063823"/>
            <a:ext cx="4448437" cy="2004241"/>
          </a:xfrm>
          <a:prstGeom prst="rect">
            <a:avLst/>
          </a:prstGeom>
        </p:spPr>
      </p:pic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E4E1334B-61C4-4F42-8D0F-30D79C96DC9E}"/>
              </a:ext>
            </a:extLst>
          </p:cNvPr>
          <p:cNvSpPr/>
          <p:nvPr/>
        </p:nvSpPr>
        <p:spPr>
          <a:xfrm>
            <a:off x="729072" y="2012949"/>
            <a:ext cx="4211782" cy="1985818"/>
          </a:xfrm>
          <a:prstGeom prst="wedgeRectCallout">
            <a:avLst>
              <a:gd name="adj1" fmla="val 98563"/>
              <a:gd name="adj2" fmla="val 1569"/>
            </a:avLst>
          </a:prstGeom>
          <a:noFill/>
          <a:ln w="38100">
            <a:solidFill>
              <a:srgbClr val="EDB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D86F992-C8F5-4AE4-9A1A-F76FB94E5C80}"/>
              </a:ext>
            </a:extLst>
          </p:cNvPr>
          <p:cNvSpPr txBox="1"/>
          <p:nvPr/>
        </p:nvSpPr>
        <p:spPr>
          <a:xfrm>
            <a:off x="7266710" y="2423392"/>
            <a:ext cx="176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</a:rPr>
              <a:t>症 状</a:t>
            </a:r>
          </a:p>
        </p:txBody>
      </p:sp>
    </p:spTree>
    <p:extLst>
      <p:ext uri="{BB962C8B-B14F-4D97-AF65-F5344CB8AC3E}">
        <p14:creationId xmlns:p14="http://schemas.microsoft.com/office/powerpoint/2010/main" val="333145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651098-6CDC-4F42-B0E9-2BF54EF27874}"/>
              </a:ext>
            </a:extLst>
          </p:cNvPr>
          <p:cNvSpPr txBox="1"/>
          <p:nvPr/>
        </p:nvSpPr>
        <p:spPr>
          <a:xfrm>
            <a:off x="669925" y="320814"/>
            <a:ext cx="376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常见并发症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0992E8-FD97-4C68-B55C-11430E37B3DB}"/>
              </a:ext>
            </a:extLst>
          </p:cNvPr>
          <p:cNvSpPr txBox="1"/>
          <p:nvPr/>
        </p:nvSpPr>
        <p:spPr>
          <a:xfrm>
            <a:off x="3703781" y="505480"/>
            <a:ext cx="31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三 、幽门梗阻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22836B-3151-47B3-B5E3-802DA5584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5" y="1477898"/>
            <a:ext cx="7441540" cy="15510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41E2E6E-DC00-4B99-A13A-6D0183BB1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3850" y="3553479"/>
            <a:ext cx="7309861" cy="199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对话气泡: 矩形 5">
            <a:extLst>
              <a:ext uri="{FF2B5EF4-FFF2-40B4-BE49-F238E27FC236}">
                <a16:creationId xmlns:a16="http://schemas.microsoft.com/office/drawing/2014/main" id="{71F8D7B8-DD94-4508-A308-644183E15148}"/>
              </a:ext>
            </a:extLst>
          </p:cNvPr>
          <p:cNvSpPr/>
          <p:nvPr/>
        </p:nvSpPr>
        <p:spPr>
          <a:xfrm>
            <a:off x="384175" y="1271443"/>
            <a:ext cx="7759700" cy="1985818"/>
          </a:xfrm>
          <a:prstGeom prst="wedgeRectCallout">
            <a:avLst>
              <a:gd name="adj1" fmla="val 72686"/>
              <a:gd name="adj2" fmla="val 174"/>
            </a:avLst>
          </a:prstGeom>
          <a:noFill/>
          <a:ln w="38100">
            <a:solidFill>
              <a:srgbClr val="EDB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0D8182-98D8-4574-A8A5-17E38DDDCA0A}"/>
              </a:ext>
            </a:extLst>
          </p:cNvPr>
          <p:cNvSpPr txBox="1"/>
          <p:nvPr/>
        </p:nvSpPr>
        <p:spPr>
          <a:xfrm>
            <a:off x="10185689" y="1804555"/>
            <a:ext cx="176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</a:rPr>
              <a:t>症 状</a:t>
            </a:r>
          </a:p>
        </p:txBody>
      </p:sp>
      <p:sp>
        <p:nvSpPr>
          <p:cNvPr id="8" name="对话气泡: 矩形 7">
            <a:extLst>
              <a:ext uri="{FF2B5EF4-FFF2-40B4-BE49-F238E27FC236}">
                <a16:creationId xmlns:a16="http://schemas.microsoft.com/office/drawing/2014/main" id="{C1885F5C-126B-4A6D-9A30-EE711D175DEE}"/>
              </a:ext>
            </a:extLst>
          </p:cNvPr>
          <p:cNvSpPr/>
          <p:nvPr/>
        </p:nvSpPr>
        <p:spPr>
          <a:xfrm>
            <a:off x="4086225" y="3550227"/>
            <a:ext cx="7434263" cy="1985818"/>
          </a:xfrm>
          <a:prstGeom prst="wedgeRectCallout">
            <a:avLst>
              <a:gd name="adj1" fmla="val -71461"/>
              <a:gd name="adj2" fmla="val 654"/>
            </a:avLst>
          </a:prstGeom>
          <a:noFill/>
          <a:ln w="38100">
            <a:solidFill>
              <a:srgbClr val="EDB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FA7DBD-46F4-4962-ACA6-03254FB86461}"/>
              </a:ext>
            </a:extLst>
          </p:cNvPr>
          <p:cNvSpPr txBox="1"/>
          <p:nvPr/>
        </p:nvSpPr>
        <p:spPr>
          <a:xfrm>
            <a:off x="876300" y="3930939"/>
            <a:ext cx="176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</a:rPr>
              <a:t>体 征</a:t>
            </a:r>
          </a:p>
        </p:txBody>
      </p:sp>
    </p:spTree>
    <p:extLst>
      <p:ext uri="{BB962C8B-B14F-4D97-AF65-F5344CB8AC3E}">
        <p14:creationId xmlns:p14="http://schemas.microsoft.com/office/powerpoint/2010/main" val="207388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651098-6CDC-4F42-B0E9-2BF54EF27874}"/>
              </a:ext>
            </a:extLst>
          </p:cNvPr>
          <p:cNvSpPr txBox="1"/>
          <p:nvPr/>
        </p:nvSpPr>
        <p:spPr>
          <a:xfrm>
            <a:off x="669925" y="320814"/>
            <a:ext cx="376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常见并发症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0992E8-FD97-4C68-B55C-11430E37B3DB}"/>
              </a:ext>
            </a:extLst>
          </p:cNvPr>
          <p:cNvSpPr txBox="1"/>
          <p:nvPr/>
        </p:nvSpPr>
        <p:spPr>
          <a:xfrm>
            <a:off x="3703781" y="505480"/>
            <a:ext cx="3195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+mn-ea"/>
              </a:rPr>
              <a:t>四、恶变（胃癌）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28079D6-1B25-4054-A4DE-F59F8F014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850" y="1743030"/>
            <a:ext cx="9362019" cy="1971720"/>
          </a:xfrm>
          <a:prstGeom prst="rect">
            <a:avLst/>
          </a:prstGeom>
        </p:spPr>
      </p:pic>
      <p:sp>
        <p:nvSpPr>
          <p:cNvPr id="5" name="对话气泡: 矩形 4">
            <a:extLst>
              <a:ext uri="{FF2B5EF4-FFF2-40B4-BE49-F238E27FC236}">
                <a16:creationId xmlns:a16="http://schemas.microsoft.com/office/drawing/2014/main" id="{63B31D02-7401-479E-87A7-37A3B0A0C48E}"/>
              </a:ext>
            </a:extLst>
          </p:cNvPr>
          <p:cNvSpPr/>
          <p:nvPr/>
        </p:nvSpPr>
        <p:spPr>
          <a:xfrm>
            <a:off x="412748" y="1623867"/>
            <a:ext cx="9169401" cy="2233757"/>
          </a:xfrm>
          <a:prstGeom prst="wedgeRectCallout">
            <a:avLst>
              <a:gd name="adj1" fmla="val 65571"/>
              <a:gd name="adj2" fmla="val 6570"/>
            </a:avLst>
          </a:prstGeom>
          <a:noFill/>
          <a:ln w="38100">
            <a:solidFill>
              <a:srgbClr val="EDB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957484-637F-468D-8AB1-C339DB4E9613}"/>
              </a:ext>
            </a:extLst>
          </p:cNvPr>
          <p:cNvSpPr txBox="1"/>
          <p:nvPr/>
        </p:nvSpPr>
        <p:spPr>
          <a:xfrm>
            <a:off x="10427855" y="2147455"/>
            <a:ext cx="176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+mj-ea"/>
                <a:ea typeface="+mj-ea"/>
              </a:rPr>
              <a:t>症 状</a:t>
            </a:r>
          </a:p>
        </p:txBody>
      </p:sp>
    </p:spTree>
    <p:extLst>
      <p:ext uri="{BB962C8B-B14F-4D97-AF65-F5344CB8AC3E}">
        <p14:creationId xmlns:p14="http://schemas.microsoft.com/office/powerpoint/2010/main" val="151043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E7E4BDF-04BF-433D-8186-FA8587509A8A}"/>
              </a:ext>
            </a:extLst>
          </p:cNvPr>
          <p:cNvSpPr txBox="1"/>
          <p:nvPr/>
        </p:nvSpPr>
        <p:spPr>
          <a:xfrm>
            <a:off x="669925" y="320814"/>
            <a:ext cx="376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辅助检查</a:t>
            </a:r>
          </a:p>
        </p:txBody>
      </p:sp>
      <p:grpSp>
        <p:nvGrpSpPr>
          <p:cNvPr id="3" name="430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DDE87D0-0B8A-4FFA-BE6F-61740F3A940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757383" y="1028700"/>
            <a:ext cx="13351673" cy="4765920"/>
            <a:chOff x="-715799" y="1268760"/>
            <a:chExt cx="13351673" cy="4765920"/>
          </a:xfrm>
        </p:grpSpPr>
        <p:grpSp>
          <p:nvGrpSpPr>
            <p:cNvPr id="4" name="iṣḷïḋé">
              <a:extLst>
                <a:ext uri="{FF2B5EF4-FFF2-40B4-BE49-F238E27FC236}">
                  <a16:creationId xmlns:a16="http://schemas.microsoft.com/office/drawing/2014/main" id="{CFDD381A-DC17-44AB-BA89-2B98FB0FDB99}"/>
                </a:ext>
              </a:extLst>
            </p:cNvPr>
            <p:cNvGrpSpPr/>
            <p:nvPr/>
          </p:nvGrpSpPr>
          <p:grpSpPr>
            <a:xfrm>
              <a:off x="3787487" y="1268760"/>
              <a:ext cx="4640923" cy="4765920"/>
              <a:chOff x="3787487" y="1379315"/>
              <a:chExt cx="4640923" cy="4765920"/>
            </a:xfrm>
          </p:grpSpPr>
          <p:grpSp>
            <p:nvGrpSpPr>
              <p:cNvPr id="13" name="íşḷîdè">
                <a:extLst>
                  <a:ext uri="{FF2B5EF4-FFF2-40B4-BE49-F238E27FC236}">
                    <a16:creationId xmlns:a16="http://schemas.microsoft.com/office/drawing/2014/main" id="{D563652E-3A32-4D4B-B153-E9873C74136B}"/>
                  </a:ext>
                </a:extLst>
              </p:cNvPr>
              <p:cNvGrpSpPr/>
              <p:nvPr/>
            </p:nvGrpSpPr>
            <p:grpSpPr>
              <a:xfrm>
                <a:off x="3787487" y="2880964"/>
                <a:ext cx="2145129" cy="1702252"/>
                <a:chOff x="3787487" y="2880964"/>
                <a:chExt cx="2145129" cy="1702252"/>
              </a:xfrm>
            </p:grpSpPr>
            <p:sp>
              <p:nvSpPr>
                <p:cNvPr id="23" name="îṩ1íḓé">
                  <a:extLst>
                    <a:ext uri="{FF2B5EF4-FFF2-40B4-BE49-F238E27FC236}">
                      <a16:creationId xmlns:a16="http://schemas.microsoft.com/office/drawing/2014/main" id="{75A02814-C641-4E25-BCCB-5D478E6B6F35}"/>
                    </a:ext>
                  </a:extLst>
                </p:cNvPr>
                <p:cNvSpPr/>
                <p:nvPr/>
              </p:nvSpPr>
              <p:spPr>
                <a:xfrm>
                  <a:off x="4230365" y="2880964"/>
                  <a:ext cx="1702251" cy="1702252"/>
                </a:xfrm>
                <a:custGeom>
                  <a:avLst/>
                  <a:gdLst>
                    <a:gd name="connsiteX0" fmla="*/ 2939403 w 3423157"/>
                    <a:gd name="connsiteY0" fmla="*/ 1384993 h 3423158"/>
                    <a:gd name="connsiteX1" fmla="*/ 3423157 w 3423157"/>
                    <a:gd name="connsiteY1" fmla="*/ 1384993 h 3423158"/>
                    <a:gd name="connsiteX2" fmla="*/ 3423157 w 3423157"/>
                    <a:gd name="connsiteY2" fmla="*/ 1936950 h 3423158"/>
                    <a:gd name="connsiteX3" fmla="*/ 3423157 w 3423157"/>
                    <a:gd name="connsiteY3" fmla="*/ 1937819 h 3423158"/>
                    <a:gd name="connsiteX4" fmla="*/ 3423157 w 3423157"/>
                    <a:gd name="connsiteY4" fmla="*/ 2284534 h 3423158"/>
                    <a:gd name="connsiteX5" fmla="*/ 3423157 w 3423157"/>
                    <a:gd name="connsiteY5" fmla="*/ 2420703 h 3423158"/>
                    <a:gd name="connsiteX6" fmla="*/ 3423157 w 3423157"/>
                    <a:gd name="connsiteY6" fmla="*/ 2421572 h 3423158"/>
                    <a:gd name="connsiteX7" fmla="*/ 3423157 w 3423157"/>
                    <a:gd name="connsiteY7" fmla="*/ 2475034 h 3423158"/>
                    <a:gd name="connsiteX8" fmla="*/ 3423157 w 3423157"/>
                    <a:gd name="connsiteY8" fmla="*/ 2852620 h 3423158"/>
                    <a:gd name="connsiteX9" fmla="*/ 2852619 w 3423157"/>
                    <a:gd name="connsiteY9" fmla="*/ 3423158 h 3423158"/>
                    <a:gd name="connsiteX10" fmla="*/ 2549355 w 3423157"/>
                    <a:gd name="connsiteY10" fmla="*/ 3423158 h 3423158"/>
                    <a:gd name="connsiteX11" fmla="*/ 2549355 w 3423157"/>
                    <a:gd name="connsiteY11" fmla="*/ 2937465 h 3423158"/>
                    <a:gd name="connsiteX12" fmla="*/ 2612605 w 3423157"/>
                    <a:gd name="connsiteY12" fmla="*/ 2931089 h 3423158"/>
                    <a:gd name="connsiteX13" fmla="*/ 2939403 w 3423157"/>
                    <a:gd name="connsiteY13" fmla="*/ 2530121 h 3423158"/>
                    <a:gd name="connsiteX14" fmla="*/ 2939403 w 3423157"/>
                    <a:gd name="connsiteY14" fmla="*/ 2475034 h 3423158"/>
                    <a:gd name="connsiteX15" fmla="*/ 2937519 w 3423157"/>
                    <a:gd name="connsiteY15" fmla="*/ 2475034 h 3423158"/>
                    <a:gd name="connsiteX16" fmla="*/ 2937519 w 3423157"/>
                    <a:gd name="connsiteY16" fmla="*/ 2284534 h 3423158"/>
                    <a:gd name="connsiteX17" fmla="*/ 2939403 w 3423157"/>
                    <a:gd name="connsiteY17" fmla="*/ 2284534 h 3423158"/>
                    <a:gd name="connsiteX18" fmla="*/ 2939403 w 3423157"/>
                    <a:gd name="connsiteY18" fmla="*/ 1937819 h 3423158"/>
                    <a:gd name="connsiteX19" fmla="*/ 2939403 w 3423157"/>
                    <a:gd name="connsiteY19" fmla="*/ 1936950 h 3423158"/>
                    <a:gd name="connsiteX20" fmla="*/ 2160620 w 3423157"/>
                    <a:gd name="connsiteY20" fmla="*/ 0 h 3423158"/>
                    <a:gd name="connsiteX21" fmla="*/ 2526770 w 3423157"/>
                    <a:gd name="connsiteY21" fmla="*/ 0 h 3423158"/>
                    <a:gd name="connsiteX22" fmla="*/ 2526770 w 3423157"/>
                    <a:gd name="connsiteY22" fmla="*/ 1 h 3423158"/>
                    <a:gd name="connsiteX23" fmla="*/ 2852619 w 3423157"/>
                    <a:gd name="connsiteY23" fmla="*/ 1 h 3423158"/>
                    <a:gd name="connsiteX24" fmla="*/ 3423157 w 3423157"/>
                    <a:gd name="connsiteY24" fmla="*/ 570539 h 3423158"/>
                    <a:gd name="connsiteX25" fmla="*/ 3423157 w 3423157"/>
                    <a:gd name="connsiteY25" fmla="*/ 901239 h 3423158"/>
                    <a:gd name="connsiteX26" fmla="*/ 2939403 w 3423157"/>
                    <a:gd name="connsiteY26" fmla="*/ 901239 h 3423158"/>
                    <a:gd name="connsiteX27" fmla="*/ 2939403 w 3423157"/>
                    <a:gd name="connsiteY27" fmla="*/ 893037 h 3423158"/>
                    <a:gd name="connsiteX28" fmla="*/ 2530120 w 3423157"/>
                    <a:gd name="connsiteY28" fmla="*/ 483754 h 3423158"/>
                    <a:gd name="connsiteX29" fmla="*/ 2445571 w 3423157"/>
                    <a:gd name="connsiteY29" fmla="*/ 483754 h 3423158"/>
                    <a:gd name="connsiteX30" fmla="*/ 2445571 w 3423157"/>
                    <a:gd name="connsiteY30" fmla="*/ 483674 h 3423158"/>
                    <a:gd name="connsiteX31" fmla="*/ 2432634 w 3423157"/>
                    <a:gd name="connsiteY31" fmla="*/ 483674 h 3423158"/>
                    <a:gd name="connsiteX32" fmla="*/ 2432634 w 3423157"/>
                    <a:gd name="connsiteY32" fmla="*/ 483754 h 3423158"/>
                    <a:gd name="connsiteX33" fmla="*/ 1961818 w 3423157"/>
                    <a:gd name="connsiteY33" fmla="*/ 483754 h 3423158"/>
                    <a:gd name="connsiteX34" fmla="*/ 1948881 w 3423157"/>
                    <a:gd name="connsiteY34" fmla="*/ 483754 h 3423158"/>
                    <a:gd name="connsiteX35" fmla="*/ 893036 w 3423157"/>
                    <a:gd name="connsiteY35" fmla="*/ 483754 h 3423158"/>
                    <a:gd name="connsiteX36" fmla="*/ 483753 w 3423157"/>
                    <a:gd name="connsiteY36" fmla="*/ 893037 h 3423158"/>
                    <a:gd name="connsiteX37" fmla="*/ 483753 w 3423157"/>
                    <a:gd name="connsiteY37" fmla="*/ 2530121 h 3423158"/>
                    <a:gd name="connsiteX38" fmla="*/ 893036 w 3423157"/>
                    <a:gd name="connsiteY38" fmla="*/ 2939404 h 3423158"/>
                    <a:gd name="connsiteX39" fmla="*/ 2065602 w 3423157"/>
                    <a:gd name="connsiteY39" fmla="*/ 2939404 h 3423158"/>
                    <a:gd name="connsiteX40" fmla="*/ 2065602 w 3423157"/>
                    <a:gd name="connsiteY40" fmla="*/ 3423158 h 3423158"/>
                    <a:gd name="connsiteX41" fmla="*/ 570538 w 3423157"/>
                    <a:gd name="connsiteY41" fmla="*/ 3423158 h 3423158"/>
                    <a:gd name="connsiteX42" fmla="*/ 0 w 3423157"/>
                    <a:gd name="connsiteY42" fmla="*/ 2852620 h 3423158"/>
                    <a:gd name="connsiteX43" fmla="*/ 0 w 3423157"/>
                    <a:gd name="connsiteY43" fmla="*/ 570539 h 3423158"/>
                    <a:gd name="connsiteX44" fmla="*/ 570538 w 3423157"/>
                    <a:gd name="connsiteY44" fmla="*/ 1 h 3423158"/>
                    <a:gd name="connsiteX45" fmla="*/ 1948881 w 3423157"/>
                    <a:gd name="connsiteY45" fmla="*/ 1 h 3423158"/>
                    <a:gd name="connsiteX46" fmla="*/ 1961818 w 3423157"/>
                    <a:gd name="connsiteY46" fmla="*/ 1 h 3423158"/>
                    <a:gd name="connsiteX47" fmla="*/ 2160620 w 3423157"/>
                    <a:gd name="connsiteY47" fmla="*/ 1 h 342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423157" h="3423158">
                      <a:moveTo>
                        <a:pt x="2939403" y="1384993"/>
                      </a:moveTo>
                      <a:lnTo>
                        <a:pt x="3423157" y="1384993"/>
                      </a:lnTo>
                      <a:lnTo>
                        <a:pt x="3423157" y="1936950"/>
                      </a:lnTo>
                      <a:lnTo>
                        <a:pt x="3423157" y="1937819"/>
                      </a:lnTo>
                      <a:lnTo>
                        <a:pt x="3423157" y="2284534"/>
                      </a:lnTo>
                      <a:lnTo>
                        <a:pt x="3423157" y="2420703"/>
                      </a:lnTo>
                      <a:lnTo>
                        <a:pt x="3423157" y="2421572"/>
                      </a:lnTo>
                      <a:lnTo>
                        <a:pt x="3423157" y="2475034"/>
                      </a:lnTo>
                      <a:lnTo>
                        <a:pt x="3423157" y="2852620"/>
                      </a:lnTo>
                      <a:cubicBezTo>
                        <a:pt x="3423157" y="3167719"/>
                        <a:pt x="3167718" y="3423158"/>
                        <a:pt x="2852619" y="3423158"/>
                      </a:cubicBezTo>
                      <a:lnTo>
                        <a:pt x="2549355" y="3423158"/>
                      </a:lnTo>
                      <a:lnTo>
                        <a:pt x="2549355" y="2937465"/>
                      </a:lnTo>
                      <a:lnTo>
                        <a:pt x="2612605" y="2931089"/>
                      </a:lnTo>
                      <a:cubicBezTo>
                        <a:pt x="2799108" y="2892925"/>
                        <a:pt x="2939403" y="2727907"/>
                        <a:pt x="2939403" y="2530121"/>
                      </a:cubicBezTo>
                      <a:lnTo>
                        <a:pt x="2939403" y="2475034"/>
                      </a:lnTo>
                      <a:lnTo>
                        <a:pt x="2937519" y="2475034"/>
                      </a:lnTo>
                      <a:lnTo>
                        <a:pt x="2937519" y="2284534"/>
                      </a:lnTo>
                      <a:lnTo>
                        <a:pt x="2939403" y="2284534"/>
                      </a:lnTo>
                      <a:lnTo>
                        <a:pt x="2939403" y="1937819"/>
                      </a:lnTo>
                      <a:lnTo>
                        <a:pt x="2939403" y="1936950"/>
                      </a:lnTo>
                      <a:close/>
                      <a:moveTo>
                        <a:pt x="2160620" y="0"/>
                      </a:moveTo>
                      <a:lnTo>
                        <a:pt x="2526770" y="0"/>
                      </a:lnTo>
                      <a:lnTo>
                        <a:pt x="2526770" y="1"/>
                      </a:lnTo>
                      <a:lnTo>
                        <a:pt x="2852619" y="1"/>
                      </a:lnTo>
                      <a:cubicBezTo>
                        <a:pt x="3167718" y="1"/>
                        <a:pt x="3423157" y="255440"/>
                        <a:pt x="3423157" y="570539"/>
                      </a:cubicBezTo>
                      <a:lnTo>
                        <a:pt x="3423157" y="901239"/>
                      </a:lnTo>
                      <a:lnTo>
                        <a:pt x="2939403" y="901239"/>
                      </a:lnTo>
                      <a:lnTo>
                        <a:pt x="2939403" y="893037"/>
                      </a:lnTo>
                      <a:cubicBezTo>
                        <a:pt x="2939403" y="666996"/>
                        <a:pt x="2756161" y="483754"/>
                        <a:pt x="2530120" y="483754"/>
                      </a:cubicBezTo>
                      <a:lnTo>
                        <a:pt x="2445571" y="483754"/>
                      </a:lnTo>
                      <a:lnTo>
                        <a:pt x="2445571" y="483674"/>
                      </a:lnTo>
                      <a:lnTo>
                        <a:pt x="2432634" y="483674"/>
                      </a:lnTo>
                      <a:lnTo>
                        <a:pt x="2432634" y="483754"/>
                      </a:lnTo>
                      <a:lnTo>
                        <a:pt x="1961818" y="483754"/>
                      </a:lnTo>
                      <a:lnTo>
                        <a:pt x="1948881" y="483754"/>
                      </a:lnTo>
                      <a:lnTo>
                        <a:pt x="893036" y="483754"/>
                      </a:lnTo>
                      <a:cubicBezTo>
                        <a:pt x="666995" y="483754"/>
                        <a:pt x="483753" y="666996"/>
                        <a:pt x="483753" y="893037"/>
                      </a:cubicBezTo>
                      <a:lnTo>
                        <a:pt x="483753" y="2530121"/>
                      </a:lnTo>
                      <a:cubicBezTo>
                        <a:pt x="483753" y="2756162"/>
                        <a:pt x="666995" y="2939404"/>
                        <a:pt x="893036" y="2939404"/>
                      </a:cubicBezTo>
                      <a:lnTo>
                        <a:pt x="2065602" y="2939404"/>
                      </a:lnTo>
                      <a:lnTo>
                        <a:pt x="2065602" y="3423158"/>
                      </a:lnTo>
                      <a:lnTo>
                        <a:pt x="570538" y="3423158"/>
                      </a:lnTo>
                      <a:cubicBezTo>
                        <a:pt x="255439" y="3423158"/>
                        <a:pt x="0" y="3167719"/>
                        <a:pt x="0" y="2852620"/>
                      </a:cubicBezTo>
                      <a:lnTo>
                        <a:pt x="0" y="570539"/>
                      </a:lnTo>
                      <a:cubicBezTo>
                        <a:pt x="0" y="255440"/>
                        <a:pt x="255439" y="1"/>
                        <a:pt x="570538" y="1"/>
                      </a:cubicBezTo>
                      <a:lnTo>
                        <a:pt x="1948881" y="1"/>
                      </a:lnTo>
                      <a:lnTo>
                        <a:pt x="1961818" y="1"/>
                      </a:lnTo>
                      <a:lnTo>
                        <a:pt x="2160620" y="1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4" name="ïšlïḋè">
                  <a:extLst>
                    <a:ext uri="{FF2B5EF4-FFF2-40B4-BE49-F238E27FC236}">
                      <a16:creationId xmlns:a16="http://schemas.microsoft.com/office/drawing/2014/main" id="{016F995D-C5B9-4CB0-880B-A9E1354315FD}"/>
                    </a:ext>
                  </a:extLst>
                </p:cNvPr>
                <p:cNvSpPr/>
                <p:nvPr/>
              </p:nvSpPr>
              <p:spPr>
                <a:xfrm>
                  <a:off x="3787487" y="3360615"/>
                  <a:ext cx="952500" cy="74295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4" name="íṣľïḍe">
                <a:extLst>
                  <a:ext uri="{FF2B5EF4-FFF2-40B4-BE49-F238E27FC236}">
                    <a16:creationId xmlns:a16="http://schemas.microsoft.com/office/drawing/2014/main" id="{E5ECF693-4192-4B5B-BCC5-F8910C3BA85B}"/>
                  </a:ext>
                </a:extLst>
              </p:cNvPr>
              <p:cNvGrpSpPr/>
              <p:nvPr/>
            </p:nvGrpSpPr>
            <p:grpSpPr>
              <a:xfrm>
                <a:off x="5240137" y="1379315"/>
                <a:ext cx="1702252" cy="2189739"/>
                <a:chOff x="5240137" y="1379315"/>
                <a:chExt cx="1702252" cy="2189739"/>
              </a:xfrm>
            </p:grpSpPr>
            <p:sp>
              <p:nvSpPr>
                <p:cNvPr id="21" name="îṡḻíḍè">
                  <a:extLst>
                    <a:ext uri="{FF2B5EF4-FFF2-40B4-BE49-F238E27FC236}">
                      <a16:creationId xmlns:a16="http://schemas.microsoft.com/office/drawing/2014/main" id="{1CB93AF2-A0C1-4A08-ACA4-79D31E8B405A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5240137" y="1866803"/>
                  <a:ext cx="1702251" cy="1702252"/>
                </a:xfrm>
                <a:custGeom>
                  <a:avLst/>
                  <a:gdLst>
                    <a:gd name="connsiteX0" fmla="*/ 2939403 w 3423157"/>
                    <a:gd name="connsiteY0" fmla="*/ 1384993 h 3423158"/>
                    <a:gd name="connsiteX1" fmla="*/ 3423157 w 3423157"/>
                    <a:gd name="connsiteY1" fmla="*/ 1384993 h 3423158"/>
                    <a:gd name="connsiteX2" fmla="*/ 3423157 w 3423157"/>
                    <a:gd name="connsiteY2" fmla="*/ 1936950 h 3423158"/>
                    <a:gd name="connsiteX3" fmla="*/ 3423157 w 3423157"/>
                    <a:gd name="connsiteY3" fmla="*/ 1937819 h 3423158"/>
                    <a:gd name="connsiteX4" fmla="*/ 3423157 w 3423157"/>
                    <a:gd name="connsiteY4" fmla="*/ 2284534 h 3423158"/>
                    <a:gd name="connsiteX5" fmla="*/ 3423157 w 3423157"/>
                    <a:gd name="connsiteY5" fmla="*/ 2420703 h 3423158"/>
                    <a:gd name="connsiteX6" fmla="*/ 3423157 w 3423157"/>
                    <a:gd name="connsiteY6" fmla="*/ 2421572 h 3423158"/>
                    <a:gd name="connsiteX7" fmla="*/ 3423157 w 3423157"/>
                    <a:gd name="connsiteY7" fmla="*/ 2475034 h 3423158"/>
                    <a:gd name="connsiteX8" fmla="*/ 3423157 w 3423157"/>
                    <a:gd name="connsiteY8" fmla="*/ 2852620 h 3423158"/>
                    <a:gd name="connsiteX9" fmla="*/ 2852619 w 3423157"/>
                    <a:gd name="connsiteY9" fmla="*/ 3423158 h 3423158"/>
                    <a:gd name="connsiteX10" fmla="*/ 2549355 w 3423157"/>
                    <a:gd name="connsiteY10" fmla="*/ 3423158 h 3423158"/>
                    <a:gd name="connsiteX11" fmla="*/ 2549355 w 3423157"/>
                    <a:gd name="connsiteY11" fmla="*/ 2937465 h 3423158"/>
                    <a:gd name="connsiteX12" fmla="*/ 2612605 w 3423157"/>
                    <a:gd name="connsiteY12" fmla="*/ 2931089 h 3423158"/>
                    <a:gd name="connsiteX13" fmla="*/ 2939403 w 3423157"/>
                    <a:gd name="connsiteY13" fmla="*/ 2530121 h 3423158"/>
                    <a:gd name="connsiteX14" fmla="*/ 2939403 w 3423157"/>
                    <a:gd name="connsiteY14" fmla="*/ 2475034 h 3423158"/>
                    <a:gd name="connsiteX15" fmla="*/ 2937519 w 3423157"/>
                    <a:gd name="connsiteY15" fmla="*/ 2475034 h 3423158"/>
                    <a:gd name="connsiteX16" fmla="*/ 2937519 w 3423157"/>
                    <a:gd name="connsiteY16" fmla="*/ 2284534 h 3423158"/>
                    <a:gd name="connsiteX17" fmla="*/ 2939403 w 3423157"/>
                    <a:gd name="connsiteY17" fmla="*/ 2284534 h 3423158"/>
                    <a:gd name="connsiteX18" fmla="*/ 2939403 w 3423157"/>
                    <a:gd name="connsiteY18" fmla="*/ 1937819 h 3423158"/>
                    <a:gd name="connsiteX19" fmla="*/ 2939403 w 3423157"/>
                    <a:gd name="connsiteY19" fmla="*/ 1936950 h 3423158"/>
                    <a:gd name="connsiteX20" fmla="*/ 2160620 w 3423157"/>
                    <a:gd name="connsiteY20" fmla="*/ 0 h 3423158"/>
                    <a:gd name="connsiteX21" fmla="*/ 2526770 w 3423157"/>
                    <a:gd name="connsiteY21" fmla="*/ 0 h 3423158"/>
                    <a:gd name="connsiteX22" fmla="*/ 2526770 w 3423157"/>
                    <a:gd name="connsiteY22" fmla="*/ 1 h 3423158"/>
                    <a:gd name="connsiteX23" fmla="*/ 2852619 w 3423157"/>
                    <a:gd name="connsiteY23" fmla="*/ 1 h 3423158"/>
                    <a:gd name="connsiteX24" fmla="*/ 3423157 w 3423157"/>
                    <a:gd name="connsiteY24" fmla="*/ 570539 h 3423158"/>
                    <a:gd name="connsiteX25" fmla="*/ 3423157 w 3423157"/>
                    <a:gd name="connsiteY25" fmla="*/ 901239 h 3423158"/>
                    <a:gd name="connsiteX26" fmla="*/ 2939403 w 3423157"/>
                    <a:gd name="connsiteY26" fmla="*/ 901239 h 3423158"/>
                    <a:gd name="connsiteX27" fmla="*/ 2939403 w 3423157"/>
                    <a:gd name="connsiteY27" fmla="*/ 893037 h 3423158"/>
                    <a:gd name="connsiteX28" fmla="*/ 2530120 w 3423157"/>
                    <a:gd name="connsiteY28" fmla="*/ 483754 h 3423158"/>
                    <a:gd name="connsiteX29" fmla="*/ 2445571 w 3423157"/>
                    <a:gd name="connsiteY29" fmla="*/ 483754 h 3423158"/>
                    <a:gd name="connsiteX30" fmla="*/ 2445571 w 3423157"/>
                    <a:gd name="connsiteY30" fmla="*/ 483674 h 3423158"/>
                    <a:gd name="connsiteX31" fmla="*/ 2432634 w 3423157"/>
                    <a:gd name="connsiteY31" fmla="*/ 483674 h 3423158"/>
                    <a:gd name="connsiteX32" fmla="*/ 2432634 w 3423157"/>
                    <a:gd name="connsiteY32" fmla="*/ 483754 h 3423158"/>
                    <a:gd name="connsiteX33" fmla="*/ 1961818 w 3423157"/>
                    <a:gd name="connsiteY33" fmla="*/ 483754 h 3423158"/>
                    <a:gd name="connsiteX34" fmla="*/ 1948881 w 3423157"/>
                    <a:gd name="connsiteY34" fmla="*/ 483754 h 3423158"/>
                    <a:gd name="connsiteX35" fmla="*/ 893036 w 3423157"/>
                    <a:gd name="connsiteY35" fmla="*/ 483754 h 3423158"/>
                    <a:gd name="connsiteX36" fmla="*/ 483753 w 3423157"/>
                    <a:gd name="connsiteY36" fmla="*/ 893037 h 3423158"/>
                    <a:gd name="connsiteX37" fmla="*/ 483753 w 3423157"/>
                    <a:gd name="connsiteY37" fmla="*/ 2530121 h 3423158"/>
                    <a:gd name="connsiteX38" fmla="*/ 893036 w 3423157"/>
                    <a:gd name="connsiteY38" fmla="*/ 2939404 h 3423158"/>
                    <a:gd name="connsiteX39" fmla="*/ 2065602 w 3423157"/>
                    <a:gd name="connsiteY39" fmla="*/ 2939404 h 3423158"/>
                    <a:gd name="connsiteX40" fmla="*/ 2065602 w 3423157"/>
                    <a:gd name="connsiteY40" fmla="*/ 3423158 h 3423158"/>
                    <a:gd name="connsiteX41" fmla="*/ 570538 w 3423157"/>
                    <a:gd name="connsiteY41" fmla="*/ 3423158 h 3423158"/>
                    <a:gd name="connsiteX42" fmla="*/ 0 w 3423157"/>
                    <a:gd name="connsiteY42" fmla="*/ 2852620 h 3423158"/>
                    <a:gd name="connsiteX43" fmla="*/ 0 w 3423157"/>
                    <a:gd name="connsiteY43" fmla="*/ 570539 h 3423158"/>
                    <a:gd name="connsiteX44" fmla="*/ 570538 w 3423157"/>
                    <a:gd name="connsiteY44" fmla="*/ 1 h 3423158"/>
                    <a:gd name="connsiteX45" fmla="*/ 1948881 w 3423157"/>
                    <a:gd name="connsiteY45" fmla="*/ 1 h 3423158"/>
                    <a:gd name="connsiteX46" fmla="*/ 1961818 w 3423157"/>
                    <a:gd name="connsiteY46" fmla="*/ 1 h 3423158"/>
                    <a:gd name="connsiteX47" fmla="*/ 2160620 w 3423157"/>
                    <a:gd name="connsiteY47" fmla="*/ 1 h 342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423157" h="3423158">
                      <a:moveTo>
                        <a:pt x="2939403" y="1384993"/>
                      </a:moveTo>
                      <a:lnTo>
                        <a:pt x="3423157" y="1384993"/>
                      </a:lnTo>
                      <a:lnTo>
                        <a:pt x="3423157" y="1936950"/>
                      </a:lnTo>
                      <a:lnTo>
                        <a:pt x="3423157" y="1937819"/>
                      </a:lnTo>
                      <a:lnTo>
                        <a:pt x="3423157" y="2284534"/>
                      </a:lnTo>
                      <a:lnTo>
                        <a:pt x="3423157" y="2420703"/>
                      </a:lnTo>
                      <a:lnTo>
                        <a:pt x="3423157" y="2421572"/>
                      </a:lnTo>
                      <a:lnTo>
                        <a:pt x="3423157" y="2475034"/>
                      </a:lnTo>
                      <a:lnTo>
                        <a:pt x="3423157" y="2852620"/>
                      </a:lnTo>
                      <a:cubicBezTo>
                        <a:pt x="3423157" y="3167719"/>
                        <a:pt x="3167718" y="3423158"/>
                        <a:pt x="2852619" y="3423158"/>
                      </a:cubicBezTo>
                      <a:lnTo>
                        <a:pt x="2549355" y="3423158"/>
                      </a:lnTo>
                      <a:lnTo>
                        <a:pt x="2549355" y="2937465"/>
                      </a:lnTo>
                      <a:lnTo>
                        <a:pt x="2612605" y="2931089"/>
                      </a:lnTo>
                      <a:cubicBezTo>
                        <a:pt x="2799108" y="2892925"/>
                        <a:pt x="2939403" y="2727907"/>
                        <a:pt x="2939403" y="2530121"/>
                      </a:cubicBezTo>
                      <a:lnTo>
                        <a:pt x="2939403" y="2475034"/>
                      </a:lnTo>
                      <a:lnTo>
                        <a:pt x="2937519" y="2475034"/>
                      </a:lnTo>
                      <a:lnTo>
                        <a:pt x="2937519" y="2284534"/>
                      </a:lnTo>
                      <a:lnTo>
                        <a:pt x="2939403" y="2284534"/>
                      </a:lnTo>
                      <a:lnTo>
                        <a:pt x="2939403" y="1937819"/>
                      </a:lnTo>
                      <a:lnTo>
                        <a:pt x="2939403" y="1936950"/>
                      </a:lnTo>
                      <a:close/>
                      <a:moveTo>
                        <a:pt x="2160620" y="0"/>
                      </a:moveTo>
                      <a:lnTo>
                        <a:pt x="2526770" y="0"/>
                      </a:lnTo>
                      <a:lnTo>
                        <a:pt x="2526770" y="1"/>
                      </a:lnTo>
                      <a:lnTo>
                        <a:pt x="2852619" y="1"/>
                      </a:lnTo>
                      <a:cubicBezTo>
                        <a:pt x="3167718" y="1"/>
                        <a:pt x="3423157" y="255440"/>
                        <a:pt x="3423157" y="570539"/>
                      </a:cubicBezTo>
                      <a:lnTo>
                        <a:pt x="3423157" y="901239"/>
                      </a:lnTo>
                      <a:lnTo>
                        <a:pt x="2939403" y="901239"/>
                      </a:lnTo>
                      <a:lnTo>
                        <a:pt x="2939403" y="893037"/>
                      </a:lnTo>
                      <a:cubicBezTo>
                        <a:pt x="2939403" y="666996"/>
                        <a:pt x="2756161" y="483754"/>
                        <a:pt x="2530120" y="483754"/>
                      </a:cubicBezTo>
                      <a:lnTo>
                        <a:pt x="2445571" y="483754"/>
                      </a:lnTo>
                      <a:lnTo>
                        <a:pt x="2445571" y="483674"/>
                      </a:lnTo>
                      <a:lnTo>
                        <a:pt x="2432634" y="483674"/>
                      </a:lnTo>
                      <a:lnTo>
                        <a:pt x="2432634" y="483754"/>
                      </a:lnTo>
                      <a:lnTo>
                        <a:pt x="1961818" y="483754"/>
                      </a:lnTo>
                      <a:lnTo>
                        <a:pt x="1948881" y="483754"/>
                      </a:lnTo>
                      <a:lnTo>
                        <a:pt x="893036" y="483754"/>
                      </a:lnTo>
                      <a:cubicBezTo>
                        <a:pt x="666995" y="483754"/>
                        <a:pt x="483753" y="666996"/>
                        <a:pt x="483753" y="893037"/>
                      </a:cubicBezTo>
                      <a:lnTo>
                        <a:pt x="483753" y="2530121"/>
                      </a:lnTo>
                      <a:cubicBezTo>
                        <a:pt x="483753" y="2756162"/>
                        <a:pt x="666995" y="2939404"/>
                        <a:pt x="893036" y="2939404"/>
                      </a:cubicBezTo>
                      <a:lnTo>
                        <a:pt x="2065602" y="2939404"/>
                      </a:lnTo>
                      <a:lnTo>
                        <a:pt x="2065602" y="3423158"/>
                      </a:lnTo>
                      <a:lnTo>
                        <a:pt x="570538" y="3423158"/>
                      </a:lnTo>
                      <a:cubicBezTo>
                        <a:pt x="255439" y="3423158"/>
                        <a:pt x="0" y="3167719"/>
                        <a:pt x="0" y="2852620"/>
                      </a:cubicBezTo>
                      <a:lnTo>
                        <a:pt x="0" y="570539"/>
                      </a:lnTo>
                      <a:cubicBezTo>
                        <a:pt x="0" y="255440"/>
                        <a:pt x="255439" y="1"/>
                        <a:pt x="570538" y="1"/>
                      </a:cubicBezTo>
                      <a:lnTo>
                        <a:pt x="1948881" y="1"/>
                      </a:lnTo>
                      <a:lnTo>
                        <a:pt x="1961818" y="1"/>
                      </a:lnTo>
                      <a:lnTo>
                        <a:pt x="2160620" y="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2" name="ïśliďe">
                  <a:extLst>
                    <a:ext uri="{FF2B5EF4-FFF2-40B4-BE49-F238E27FC236}">
                      <a16:creationId xmlns:a16="http://schemas.microsoft.com/office/drawing/2014/main" id="{8DFAAC1C-DA0E-4965-B37E-6BE65A290E29}"/>
                    </a:ext>
                  </a:extLst>
                </p:cNvPr>
                <p:cNvSpPr/>
                <p:nvPr/>
              </p:nvSpPr>
              <p:spPr>
                <a:xfrm rot="5400000">
                  <a:off x="5624485" y="1484090"/>
                  <a:ext cx="952500" cy="742950"/>
                </a:xfrm>
                <a:prstGeom prst="ellipse">
                  <a:avLst/>
                </a:prstGeom>
                <a:solidFill>
                  <a:schemeClr val="accent5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5" name="îṣľîdè">
                <a:extLst>
                  <a:ext uri="{FF2B5EF4-FFF2-40B4-BE49-F238E27FC236}">
                    <a16:creationId xmlns:a16="http://schemas.microsoft.com/office/drawing/2014/main" id="{0D524469-091B-4947-9055-047C7CBD15A5}"/>
                  </a:ext>
                </a:extLst>
              </p:cNvPr>
              <p:cNvGrpSpPr/>
              <p:nvPr/>
            </p:nvGrpSpPr>
            <p:grpSpPr>
              <a:xfrm>
                <a:off x="5249610" y="3936548"/>
                <a:ext cx="1702252" cy="2208687"/>
                <a:chOff x="5249610" y="3936548"/>
                <a:chExt cx="1702252" cy="2208687"/>
              </a:xfrm>
            </p:grpSpPr>
            <p:sp>
              <p:nvSpPr>
                <p:cNvPr id="19" name="iṡ1ídê">
                  <a:extLst>
                    <a:ext uri="{FF2B5EF4-FFF2-40B4-BE49-F238E27FC236}">
                      <a16:creationId xmlns:a16="http://schemas.microsoft.com/office/drawing/2014/main" id="{41B6DD6A-FDB5-48D7-9F30-1CC471FA8038}"/>
                    </a:ext>
                  </a:extLst>
                </p:cNvPr>
                <p:cNvSpPr/>
                <p:nvPr/>
              </p:nvSpPr>
              <p:spPr>
                <a:xfrm rot="16200000">
                  <a:off x="5249610" y="3936548"/>
                  <a:ext cx="1702251" cy="1702252"/>
                </a:xfrm>
                <a:custGeom>
                  <a:avLst/>
                  <a:gdLst>
                    <a:gd name="connsiteX0" fmla="*/ 2939403 w 3423157"/>
                    <a:gd name="connsiteY0" fmla="*/ 1384993 h 3423158"/>
                    <a:gd name="connsiteX1" fmla="*/ 3423157 w 3423157"/>
                    <a:gd name="connsiteY1" fmla="*/ 1384993 h 3423158"/>
                    <a:gd name="connsiteX2" fmla="*/ 3423157 w 3423157"/>
                    <a:gd name="connsiteY2" fmla="*/ 1936950 h 3423158"/>
                    <a:gd name="connsiteX3" fmla="*/ 3423157 w 3423157"/>
                    <a:gd name="connsiteY3" fmla="*/ 1937819 h 3423158"/>
                    <a:gd name="connsiteX4" fmla="*/ 3423157 w 3423157"/>
                    <a:gd name="connsiteY4" fmla="*/ 2284534 h 3423158"/>
                    <a:gd name="connsiteX5" fmla="*/ 3423157 w 3423157"/>
                    <a:gd name="connsiteY5" fmla="*/ 2420703 h 3423158"/>
                    <a:gd name="connsiteX6" fmla="*/ 3423157 w 3423157"/>
                    <a:gd name="connsiteY6" fmla="*/ 2421572 h 3423158"/>
                    <a:gd name="connsiteX7" fmla="*/ 3423157 w 3423157"/>
                    <a:gd name="connsiteY7" fmla="*/ 2475034 h 3423158"/>
                    <a:gd name="connsiteX8" fmla="*/ 3423157 w 3423157"/>
                    <a:gd name="connsiteY8" fmla="*/ 2852620 h 3423158"/>
                    <a:gd name="connsiteX9" fmla="*/ 2852619 w 3423157"/>
                    <a:gd name="connsiteY9" fmla="*/ 3423158 h 3423158"/>
                    <a:gd name="connsiteX10" fmla="*/ 2549355 w 3423157"/>
                    <a:gd name="connsiteY10" fmla="*/ 3423158 h 3423158"/>
                    <a:gd name="connsiteX11" fmla="*/ 2549355 w 3423157"/>
                    <a:gd name="connsiteY11" fmla="*/ 2937465 h 3423158"/>
                    <a:gd name="connsiteX12" fmla="*/ 2612605 w 3423157"/>
                    <a:gd name="connsiteY12" fmla="*/ 2931089 h 3423158"/>
                    <a:gd name="connsiteX13" fmla="*/ 2939403 w 3423157"/>
                    <a:gd name="connsiteY13" fmla="*/ 2530121 h 3423158"/>
                    <a:gd name="connsiteX14" fmla="*/ 2939403 w 3423157"/>
                    <a:gd name="connsiteY14" fmla="*/ 2475034 h 3423158"/>
                    <a:gd name="connsiteX15" fmla="*/ 2937519 w 3423157"/>
                    <a:gd name="connsiteY15" fmla="*/ 2475034 h 3423158"/>
                    <a:gd name="connsiteX16" fmla="*/ 2937519 w 3423157"/>
                    <a:gd name="connsiteY16" fmla="*/ 2284534 h 3423158"/>
                    <a:gd name="connsiteX17" fmla="*/ 2939403 w 3423157"/>
                    <a:gd name="connsiteY17" fmla="*/ 2284534 h 3423158"/>
                    <a:gd name="connsiteX18" fmla="*/ 2939403 w 3423157"/>
                    <a:gd name="connsiteY18" fmla="*/ 1937819 h 3423158"/>
                    <a:gd name="connsiteX19" fmla="*/ 2939403 w 3423157"/>
                    <a:gd name="connsiteY19" fmla="*/ 1936950 h 3423158"/>
                    <a:gd name="connsiteX20" fmla="*/ 2160620 w 3423157"/>
                    <a:gd name="connsiteY20" fmla="*/ 0 h 3423158"/>
                    <a:gd name="connsiteX21" fmla="*/ 2526770 w 3423157"/>
                    <a:gd name="connsiteY21" fmla="*/ 0 h 3423158"/>
                    <a:gd name="connsiteX22" fmla="*/ 2526770 w 3423157"/>
                    <a:gd name="connsiteY22" fmla="*/ 1 h 3423158"/>
                    <a:gd name="connsiteX23" fmla="*/ 2852619 w 3423157"/>
                    <a:gd name="connsiteY23" fmla="*/ 1 h 3423158"/>
                    <a:gd name="connsiteX24" fmla="*/ 3423157 w 3423157"/>
                    <a:gd name="connsiteY24" fmla="*/ 570539 h 3423158"/>
                    <a:gd name="connsiteX25" fmla="*/ 3423157 w 3423157"/>
                    <a:gd name="connsiteY25" fmla="*/ 901239 h 3423158"/>
                    <a:gd name="connsiteX26" fmla="*/ 2939403 w 3423157"/>
                    <a:gd name="connsiteY26" fmla="*/ 901239 h 3423158"/>
                    <a:gd name="connsiteX27" fmla="*/ 2939403 w 3423157"/>
                    <a:gd name="connsiteY27" fmla="*/ 893037 h 3423158"/>
                    <a:gd name="connsiteX28" fmla="*/ 2530120 w 3423157"/>
                    <a:gd name="connsiteY28" fmla="*/ 483754 h 3423158"/>
                    <a:gd name="connsiteX29" fmla="*/ 2445571 w 3423157"/>
                    <a:gd name="connsiteY29" fmla="*/ 483754 h 3423158"/>
                    <a:gd name="connsiteX30" fmla="*/ 2445571 w 3423157"/>
                    <a:gd name="connsiteY30" fmla="*/ 483674 h 3423158"/>
                    <a:gd name="connsiteX31" fmla="*/ 2432634 w 3423157"/>
                    <a:gd name="connsiteY31" fmla="*/ 483674 h 3423158"/>
                    <a:gd name="connsiteX32" fmla="*/ 2432634 w 3423157"/>
                    <a:gd name="connsiteY32" fmla="*/ 483754 h 3423158"/>
                    <a:gd name="connsiteX33" fmla="*/ 1961818 w 3423157"/>
                    <a:gd name="connsiteY33" fmla="*/ 483754 h 3423158"/>
                    <a:gd name="connsiteX34" fmla="*/ 1948881 w 3423157"/>
                    <a:gd name="connsiteY34" fmla="*/ 483754 h 3423158"/>
                    <a:gd name="connsiteX35" fmla="*/ 893036 w 3423157"/>
                    <a:gd name="connsiteY35" fmla="*/ 483754 h 3423158"/>
                    <a:gd name="connsiteX36" fmla="*/ 483753 w 3423157"/>
                    <a:gd name="connsiteY36" fmla="*/ 893037 h 3423158"/>
                    <a:gd name="connsiteX37" fmla="*/ 483753 w 3423157"/>
                    <a:gd name="connsiteY37" fmla="*/ 2530121 h 3423158"/>
                    <a:gd name="connsiteX38" fmla="*/ 893036 w 3423157"/>
                    <a:gd name="connsiteY38" fmla="*/ 2939404 h 3423158"/>
                    <a:gd name="connsiteX39" fmla="*/ 2065602 w 3423157"/>
                    <a:gd name="connsiteY39" fmla="*/ 2939404 h 3423158"/>
                    <a:gd name="connsiteX40" fmla="*/ 2065602 w 3423157"/>
                    <a:gd name="connsiteY40" fmla="*/ 3423158 h 3423158"/>
                    <a:gd name="connsiteX41" fmla="*/ 570538 w 3423157"/>
                    <a:gd name="connsiteY41" fmla="*/ 3423158 h 3423158"/>
                    <a:gd name="connsiteX42" fmla="*/ 0 w 3423157"/>
                    <a:gd name="connsiteY42" fmla="*/ 2852620 h 3423158"/>
                    <a:gd name="connsiteX43" fmla="*/ 0 w 3423157"/>
                    <a:gd name="connsiteY43" fmla="*/ 570539 h 3423158"/>
                    <a:gd name="connsiteX44" fmla="*/ 570538 w 3423157"/>
                    <a:gd name="connsiteY44" fmla="*/ 1 h 3423158"/>
                    <a:gd name="connsiteX45" fmla="*/ 1948881 w 3423157"/>
                    <a:gd name="connsiteY45" fmla="*/ 1 h 3423158"/>
                    <a:gd name="connsiteX46" fmla="*/ 1961818 w 3423157"/>
                    <a:gd name="connsiteY46" fmla="*/ 1 h 3423158"/>
                    <a:gd name="connsiteX47" fmla="*/ 2160620 w 3423157"/>
                    <a:gd name="connsiteY47" fmla="*/ 1 h 342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423157" h="3423158">
                      <a:moveTo>
                        <a:pt x="2939403" y="1384993"/>
                      </a:moveTo>
                      <a:lnTo>
                        <a:pt x="3423157" y="1384993"/>
                      </a:lnTo>
                      <a:lnTo>
                        <a:pt x="3423157" y="1936950"/>
                      </a:lnTo>
                      <a:lnTo>
                        <a:pt x="3423157" y="1937819"/>
                      </a:lnTo>
                      <a:lnTo>
                        <a:pt x="3423157" y="2284534"/>
                      </a:lnTo>
                      <a:lnTo>
                        <a:pt x="3423157" y="2420703"/>
                      </a:lnTo>
                      <a:lnTo>
                        <a:pt x="3423157" y="2421572"/>
                      </a:lnTo>
                      <a:lnTo>
                        <a:pt x="3423157" y="2475034"/>
                      </a:lnTo>
                      <a:lnTo>
                        <a:pt x="3423157" y="2852620"/>
                      </a:lnTo>
                      <a:cubicBezTo>
                        <a:pt x="3423157" y="3167719"/>
                        <a:pt x="3167718" y="3423158"/>
                        <a:pt x="2852619" y="3423158"/>
                      </a:cubicBezTo>
                      <a:lnTo>
                        <a:pt x="2549355" y="3423158"/>
                      </a:lnTo>
                      <a:lnTo>
                        <a:pt x="2549355" y="2937465"/>
                      </a:lnTo>
                      <a:lnTo>
                        <a:pt x="2612605" y="2931089"/>
                      </a:lnTo>
                      <a:cubicBezTo>
                        <a:pt x="2799108" y="2892925"/>
                        <a:pt x="2939403" y="2727907"/>
                        <a:pt x="2939403" y="2530121"/>
                      </a:cubicBezTo>
                      <a:lnTo>
                        <a:pt x="2939403" y="2475034"/>
                      </a:lnTo>
                      <a:lnTo>
                        <a:pt x="2937519" y="2475034"/>
                      </a:lnTo>
                      <a:lnTo>
                        <a:pt x="2937519" y="2284534"/>
                      </a:lnTo>
                      <a:lnTo>
                        <a:pt x="2939403" y="2284534"/>
                      </a:lnTo>
                      <a:lnTo>
                        <a:pt x="2939403" y="1937819"/>
                      </a:lnTo>
                      <a:lnTo>
                        <a:pt x="2939403" y="1936950"/>
                      </a:lnTo>
                      <a:close/>
                      <a:moveTo>
                        <a:pt x="2160620" y="0"/>
                      </a:moveTo>
                      <a:lnTo>
                        <a:pt x="2526770" y="0"/>
                      </a:lnTo>
                      <a:lnTo>
                        <a:pt x="2526770" y="1"/>
                      </a:lnTo>
                      <a:lnTo>
                        <a:pt x="2852619" y="1"/>
                      </a:lnTo>
                      <a:cubicBezTo>
                        <a:pt x="3167718" y="1"/>
                        <a:pt x="3423157" y="255440"/>
                        <a:pt x="3423157" y="570539"/>
                      </a:cubicBezTo>
                      <a:lnTo>
                        <a:pt x="3423157" y="901239"/>
                      </a:lnTo>
                      <a:lnTo>
                        <a:pt x="2939403" y="901239"/>
                      </a:lnTo>
                      <a:lnTo>
                        <a:pt x="2939403" y="893037"/>
                      </a:lnTo>
                      <a:cubicBezTo>
                        <a:pt x="2939403" y="666996"/>
                        <a:pt x="2756161" y="483754"/>
                        <a:pt x="2530120" y="483754"/>
                      </a:cubicBezTo>
                      <a:lnTo>
                        <a:pt x="2445571" y="483754"/>
                      </a:lnTo>
                      <a:lnTo>
                        <a:pt x="2445571" y="483674"/>
                      </a:lnTo>
                      <a:lnTo>
                        <a:pt x="2432634" y="483674"/>
                      </a:lnTo>
                      <a:lnTo>
                        <a:pt x="2432634" y="483754"/>
                      </a:lnTo>
                      <a:lnTo>
                        <a:pt x="1961818" y="483754"/>
                      </a:lnTo>
                      <a:lnTo>
                        <a:pt x="1948881" y="483754"/>
                      </a:lnTo>
                      <a:lnTo>
                        <a:pt x="893036" y="483754"/>
                      </a:lnTo>
                      <a:cubicBezTo>
                        <a:pt x="666995" y="483754"/>
                        <a:pt x="483753" y="666996"/>
                        <a:pt x="483753" y="893037"/>
                      </a:cubicBezTo>
                      <a:lnTo>
                        <a:pt x="483753" y="2530121"/>
                      </a:lnTo>
                      <a:cubicBezTo>
                        <a:pt x="483753" y="2756162"/>
                        <a:pt x="666995" y="2939404"/>
                        <a:pt x="893036" y="2939404"/>
                      </a:cubicBezTo>
                      <a:lnTo>
                        <a:pt x="2065602" y="2939404"/>
                      </a:lnTo>
                      <a:lnTo>
                        <a:pt x="2065602" y="3423158"/>
                      </a:lnTo>
                      <a:lnTo>
                        <a:pt x="570538" y="3423158"/>
                      </a:lnTo>
                      <a:cubicBezTo>
                        <a:pt x="255439" y="3423158"/>
                        <a:pt x="0" y="3167719"/>
                        <a:pt x="0" y="2852620"/>
                      </a:cubicBezTo>
                      <a:lnTo>
                        <a:pt x="0" y="570539"/>
                      </a:lnTo>
                      <a:cubicBezTo>
                        <a:pt x="0" y="255440"/>
                        <a:pt x="255439" y="1"/>
                        <a:pt x="570538" y="1"/>
                      </a:cubicBezTo>
                      <a:lnTo>
                        <a:pt x="1948881" y="1"/>
                      </a:lnTo>
                      <a:lnTo>
                        <a:pt x="1961818" y="1"/>
                      </a:lnTo>
                      <a:lnTo>
                        <a:pt x="2160620" y="1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20" name="íṩļîḍé">
                  <a:extLst>
                    <a:ext uri="{FF2B5EF4-FFF2-40B4-BE49-F238E27FC236}">
                      <a16:creationId xmlns:a16="http://schemas.microsoft.com/office/drawing/2014/main" id="{30219F09-9FEB-4F5A-AAC4-0EC42EE18A1D}"/>
                    </a:ext>
                  </a:extLst>
                </p:cNvPr>
                <p:cNvSpPr/>
                <p:nvPr/>
              </p:nvSpPr>
              <p:spPr>
                <a:xfrm rot="5400000">
                  <a:off x="5657847" y="5297510"/>
                  <a:ext cx="952500" cy="74295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16" name="ïŝlidê">
                <a:extLst>
                  <a:ext uri="{FF2B5EF4-FFF2-40B4-BE49-F238E27FC236}">
                    <a16:creationId xmlns:a16="http://schemas.microsoft.com/office/drawing/2014/main" id="{5616CEB2-9330-4433-B8FB-8FF000F4B370}"/>
                  </a:ext>
                </a:extLst>
              </p:cNvPr>
              <p:cNvGrpSpPr/>
              <p:nvPr/>
            </p:nvGrpSpPr>
            <p:grpSpPr>
              <a:xfrm>
                <a:off x="6259383" y="2911149"/>
                <a:ext cx="2169027" cy="1702252"/>
                <a:chOff x="6259383" y="2911149"/>
                <a:chExt cx="2169027" cy="1702252"/>
              </a:xfrm>
            </p:grpSpPr>
            <p:sp>
              <p:nvSpPr>
                <p:cNvPr id="17" name="iṣlîḋê">
                  <a:extLst>
                    <a:ext uri="{FF2B5EF4-FFF2-40B4-BE49-F238E27FC236}">
                      <a16:creationId xmlns:a16="http://schemas.microsoft.com/office/drawing/2014/main" id="{61DE5089-6158-400B-9DD2-2CE6FCE06021}"/>
                    </a:ext>
                  </a:extLst>
                </p:cNvPr>
                <p:cNvSpPr/>
                <p:nvPr/>
              </p:nvSpPr>
              <p:spPr>
                <a:xfrm flipH="1" flipV="1">
                  <a:off x="6259383" y="2911149"/>
                  <a:ext cx="1702251" cy="1702252"/>
                </a:xfrm>
                <a:custGeom>
                  <a:avLst/>
                  <a:gdLst>
                    <a:gd name="connsiteX0" fmla="*/ 2939403 w 3423157"/>
                    <a:gd name="connsiteY0" fmla="*/ 1384993 h 3423158"/>
                    <a:gd name="connsiteX1" fmla="*/ 3423157 w 3423157"/>
                    <a:gd name="connsiteY1" fmla="*/ 1384993 h 3423158"/>
                    <a:gd name="connsiteX2" fmla="*/ 3423157 w 3423157"/>
                    <a:gd name="connsiteY2" fmla="*/ 1936950 h 3423158"/>
                    <a:gd name="connsiteX3" fmla="*/ 3423157 w 3423157"/>
                    <a:gd name="connsiteY3" fmla="*/ 1937819 h 3423158"/>
                    <a:gd name="connsiteX4" fmla="*/ 3423157 w 3423157"/>
                    <a:gd name="connsiteY4" fmla="*/ 2284534 h 3423158"/>
                    <a:gd name="connsiteX5" fmla="*/ 3423157 w 3423157"/>
                    <a:gd name="connsiteY5" fmla="*/ 2420703 h 3423158"/>
                    <a:gd name="connsiteX6" fmla="*/ 3423157 w 3423157"/>
                    <a:gd name="connsiteY6" fmla="*/ 2421572 h 3423158"/>
                    <a:gd name="connsiteX7" fmla="*/ 3423157 w 3423157"/>
                    <a:gd name="connsiteY7" fmla="*/ 2475034 h 3423158"/>
                    <a:gd name="connsiteX8" fmla="*/ 3423157 w 3423157"/>
                    <a:gd name="connsiteY8" fmla="*/ 2852620 h 3423158"/>
                    <a:gd name="connsiteX9" fmla="*/ 2852619 w 3423157"/>
                    <a:gd name="connsiteY9" fmla="*/ 3423158 h 3423158"/>
                    <a:gd name="connsiteX10" fmla="*/ 2549355 w 3423157"/>
                    <a:gd name="connsiteY10" fmla="*/ 3423158 h 3423158"/>
                    <a:gd name="connsiteX11" fmla="*/ 2549355 w 3423157"/>
                    <a:gd name="connsiteY11" fmla="*/ 2937465 h 3423158"/>
                    <a:gd name="connsiteX12" fmla="*/ 2612605 w 3423157"/>
                    <a:gd name="connsiteY12" fmla="*/ 2931089 h 3423158"/>
                    <a:gd name="connsiteX13" fmla="*/ 2939403 w 3423157"/>
                    <a:gd name="connsiteY13" fmla="*/ 2530121 h 3423158"/>
                    <a:gd name="connsiteX14" fmla="*/ 2939403 w 3423157"/>
                    <a:gd name="connsiteY14" fmla="*/ 2475034 h 3423158"/>
                    <a:gd name="connsiteX15" fmla="*/ 2937519 w 3423157"/>
                    <a:gd name="connsiteY15" fmla="*/ 2475034 h 3423158"/>
                    <a:gd name="connsiteX16" fmla="*/ 2937519 w 3423157"/>
                    <a:gd name="connsiteY16" fmla="*/ 2284534 h 3423158"/>
                    <a:gd name="connsiteX17" fmla="*/ 2939403 w 3423157"/>
                    <a:gd name="connsiteY17" fmla="*/ 2284534 h 3423158"/>
                    <a:gd name="connsiteX18" fmla="*/ 2939403 w 3423157"/>
                    <a:gd name="connsiteY18" fmla="*/ 1937819 h 3423158"/>
                    <a:gd name="connsiteX19" fmla="*/ 2939403 w 3423157"/>
                    <a:gd name="connsiteY19" fmla="*/ 1936950 h 3423158"/>
                    <a:gd name="connsiteX20" fmla="*/ 2160620 w 3423157"/>
                    <a:gd name="connsiteY20" fmla="*/ 0 h 3423158"/>
                    <a:gd name="connsiteX21" fmla="*/ 2526770 w 3423157"/>
                    <a:gd name="connsiteY21" fmla="*/ 0 h 3423158"/>
                    <a:gd name="connsiteX22" fmla="*/ 2526770 w 3423157"/>
                    <a:gd name="connsiteY22" fmla="*/ 1 h 3423158"/>
                    <a:gd name="connsiteX23" fmla="*/ 2852619 w 3423157"/>
                    <a:gd name="connsiteY23" fmla="*/ 1 h 3423158"/>
                    <a:gd name="connsiteX24" fmla="*/ 3423157 w 3423157"/>
                    <a:gd name="connsiteY24" fmla="*/ 570539 h 3423158"/>
                    <a:gd name="connsiteX25" fmla="*/ 3423157 w 3423157"/>
                    <a:gd name="connsiteY25" fmla="*/ 901239 h 3423158"/>
                    <a:gd name="connsiteX26" fmla="*/ 2939403 w 3423157"/>
                    <a:gd name="connsiteY26" fmla="*/ 901239 h 3423158"/>
                    <a:gd name="connsiteX27" fmla="*/ 2939403 w 3423157"/>
                    <a:gd name="connsiteY27" fmla="*/ 893037 h 3423158"/>
                    <a:gd name="connsiteX28" fmla="*/ 2530120 w 3423157"/>
                    <a:gd name="connsiteY28" fmla="*/ 483754 h 3423158"/>
                    <a:gd name="connsiteX29" fmla="*/ 2445571 w 3423157"/>
                    <a:gd name="connsiteY29" fmla="*/ 483754 h 3423158"/>
                    <a:gd name="connsiteX30" fmla="*/ 2445571 w 3423157"/>
                    <a:gd name="connsiteY30" fmla="*/ 483674 h 3423158"/>
                    <a:gd name="connsiteX31" fmla="*/ 2432634 w 3423157"/>
                    <a:gd name="connsiteY31" fmla="*/ 483674 h 3423158"/>
                    <a:gd name="connsiteX32" fmla="*/ 2432634 w 3423157"/>
                    <a:gd name="connsiteY32" fmla="*/ 483754 h 3423158"/>
                    <a:gd name="connsiteX33" fmla="*/ 1961818 w 3423157"/>
                    <a:gd name="connsiteY33" fmla="*/ 483754 h 3423158"/>
                    <a:gd name="connsiteX34" fmla="*/ 1948881 w 3423157"/>
                    <a:gd name="connsiteY34" fmla="*/ 483754 h 3423158"/>
                    <a:gd name="connsiteX35" fmla="*/ 893036 w 3423157"/>
                    <a:gd name="connsiteY35" fmla="*/ 483754 h 3423158"/>
                    <a:gd name="connsiteX36" fmla="*/ 483753 w 3423157"/>
                    <a:gd name="connsiteY36" fmla="*/ 893037 h 3423158"/>
                    <a:gd name="connsiteX37" fmla="*/ 483753 w 3423157"/>
                    <a:gd name="connsiteY37" fmla="*/ 2530121 h 3423158"/>
                    <a:gd name="connsiteX38" fmla="*/ 893036 w 3423157"/>
                    <a:gd name="connsiteY38" fmla="*/ 2939404 h 3423158"/>
                    <a:gd name="connsiteX39" fmla="*/ 2065602 w 3423157"/>
                    <a:gd name="connsiteY39" fmla="*/ 2939404 h 3423158"/>
                    <a:gd name="connsiteX40" fmla="*/ 2065602 w 3423157"/>
                    <a:gd name="connsiteY40" fmla="*/ 3423158 h 3423158"/>
                    <a:gd name="connsiteX41" fmla="*/ 570538 w 3423157"/>
                    <a:gd name="connsiteY41" fmla="*/ 3423158 h 3423158"/>
                    <a:gd name="connsiteX42" fmla="*/ 0 w 3423157"/>
                    <a:gd name="connsiteY42" fmla="*/ 2852620 h 3423158"/>
                    <a:gd name="connsiteX43" fmla="*/ 0 w 3423157"/>
                    <a:gd name="connsiteY43" fmla="*/ 570539 h 3423158"/>
                    <a:gd name="connsiteX44" fmla="*/ 570538 w 3423157"/>
                    <a:gd name="connsiteY44" fmla="*/ 1 h 3423158"/>
                    <a:gd name="connsiteX45" fmla="*/ 1948881 w 3423157"/>
                    <a:gd name="connsiteY45" fmla="*/ 1 h 3423158"/>
                    <a:gd name="connsiteX46" fmla="*/ 1961818 w 3423157"/>
                    <a:gd name="connsiteY46" fmla="*/ 1 h 3423158"/>
                    <a:gd name="connsiteX47" fmla="*/ 2160620 w 3423157"/>
                    <a:gd name="connsiteY47" fmla="*/ 1 h 3423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423157" h="3423158">
                      <a:moveTo>
                        <a:pt x="2939403" y="1384993"/>
                      </a:moveTo>
                      <a:lnTo>
                        <a:pt x="3423157" y="1384993"/>
                      </a:lnTo>
                      <a:lnTo>
                        <a:pt x="3423157" y="1936950"/>
                      </a:lnTo>
                      <a:lnTo>
                        <a:pt x="3423157" y="1937819"/>
                      </a:lnTo>
                      <a:lnTo>
                        <a:pt x="3423157" y="2284534"/>
                      </a:lnTo>
                      <a:lnTo>
                        <a:pt x="3423157" y="2420703"/>
                      </a:lnTo>
                      <a:lnTo>
                        <a:pt x="3423157" y="2421572"/>
                      </a:lnTo>
                      <a:lnTo>
                        <a:pt x="3423157" y="2475034"/>
                      </a:lnTo>
                      <a:lnTo>
                        <a:pt x="3423157" y="2852620"/>
                      </a:lnTo>
                      <a:cubicBezTo>
                        <a:pt x="3423157" y="3167719"/>
                        <a:pt x="3167718" y="3423158"/>
                        <a:pt x="2852619" y="3423158"/>
                      </a:cubicBezTo>
                      <a:lnTo>
                        <a:pt x="2549355" y="3423158"/>
                      </a:lnTo>
                      <a:lnTo>
                        <a:pt x="2549355" y="2937465"/>
                      </a:lnTo>
                      <a:lnTo>
                        <a:pt x="2612605" y="2931089"/>
                      </a:lnTo>
                      <a:cubicBezTo>
                        <a:pt x="2799108" y="2892925"/>
                        <a:pt x="2939403" y="2727907"/>
                        <a:pt x="2939403" y="2530121"/>
                      </a:cubicBezTo>
                      <a:lnTo>
                        <a:pt x="2939403" y="2475034"/>
                      </a:lnTo>
                      <a:lnTo>
                        <a:pt x="2937519" y="2475034"/>
                      </a:lnTo>
                      <a:lnTo>
                        <a:pt x="2937519" y="2284534"/>
                      </a:lnTo>
                      <a:lnTo>
                        <a:pt x="2939403" y="2284534"/>
                      </a:lnTo>
                      <a:lnTo>
                        <a:pt x="2939403" y="1937819"/>
                      </a:lnTo>
                      <a:lnTo>
                        <a:pt x="2939403" y="1936950"/>
                      </a:lnTo>
                      <a:close/>
                      <a:moveTo>
                        <a:pt x="2160620" y="0"/>
                      </a:moveTo>
                      <a:lnTo>
                        <a:pt x="2526770" y="0"/>
                      </a:lnTo>
                      <a:lnTo>
                        <a:pt x="2526770" y="1"/>
                      </a:lnTo>
                      <a:lnTo>
                        <a:pt x="2852619" y="1"/>
                      </a:lnTo>
                      <a:cubicBezTo>
                        <a:pt x="3167718" y="1"/>
                        <a:pt x="3423157" y="255440"/>
                        <a:pt x="3423157" y="570539"/>
                      </a:cubicBezTo>
                      <a:lnTo>
                        <a:pt x="3423157" y="901239"/>
                      </a:lnTo>
                      <a:lnTo>
                        <a:pt x="2939403" y="901239"/>
                      </a:lnTo>
                      <a:lnTo>
                        <a:pt x="2939403" y="893037"/>
                      </a:lnTo>
                      <a:cubicBezTo>
                        <a:pt x="2939403" y="666996"/>
                        <a:pt x="2756161" y="483754"/>
                        <a:pt x="2530120" y="483754"/>
                      </a:cubicBezTo>
                      <a:lnTo>
                        <a:pt x="2445571" y="483754"/>
                      </a:lnTo>
                      <a:lnTo>
                        <a:pt x="2445571" y="483674"/>
                      </a:lnTo>
                      <a:lnTo>
                        <a:pt x="2432634" y="483674"/>
                      </a:lnTo>
                      <a:lnTo>
                        <a:pt x="2432634" y="483754"/>
                      </a:lnTo>
                      <a:lnTo>
                        <a:pt x="1961818" y="483754"/>
                      </a:lnTo>
                      <a:lnTo>
                        <a:pt x="1948881" y="483754"/>
                      </a:lnTo>
                      <a:lnTo>
                        <a:pt x="893036" y="483754"/>
                      </a:lnTo>
                      <a:cubicBezTo>
                        <a:pt x="666995" y="483754"/>
                        <a:pt x="483753" y="666996"/>
                        <a:pt x="483753" y="893037"/>
                      </a:cubicBezTo>
                      <a:lnTo>
                        <a:pt x="483753" y="2530121"/>
                      </a:lnTo>
                      <a:cubicBezTo>
                        <a:pt x="483753" y="2756162"/>
                        <a:pt x="666995" y="2939404"/>
                        <a:pt x="893036" y="2939404"/>
                      </a:cubicBezTo>
                      <a:lnTo>
                        <a:pt x="2065602" y="2939404"/>
                      </a:lnTo>
                      <a:lnTo>
                        <a:pt x="2065602" y="3423158"/>
                      </a:lnTo>
                      <a:lnTo>
                        <a:pt x="570538" y="3423158"/>
                      </a:lnTo>
                      <a:cubicBezTo>
                        <a:pt x="255439" y="3423158"/>
                        <a:pt x="0" y="3167719"/>
                        <a:pt x="0" y="2852620"/>
                      </a:cubicBezTo>
                      <a:lnTo>
                        <a:pt x="0" y="570539"/>
                      </a:lnTo>
                      <a:cubicBezTo>
                        <a:pt x="0" y="255440"/>
                        <a:pt x="255439" y="1"/>
                        <a:pt x="570538" y="1"/>
                      </a:cubicBezTo>
                      <a:lnTo>
                        <a:pt x="1948881" y="1"/>
                      </a:lnTo>
                      <a:lnTo>
                        <a:pt x="1961818" y="1"/>
                      </a:lnTo>
                      <a:lnTo>
                        <a:pt x="2160620" y="1"/>
                      </a:lnTo>
                      <a:close/>
                    </a:path>
                  </a:pathLst>
                </a:custGeom>
                <a:solidFill>
                  <a:srgbClr val="258A8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8" name="iśļiḑè">
                  <a:extLst>
                    <a:ext uri="{FF2B5EF4-FFF2-40B4-BE49-F238E27FC236}">
                      <a16:creationId xmlns:a16="http://schemas.microsoft.com/office/drawing/2014/main" id="{4C560563-10A5-4359-8AE0-A04A17043040}"/>
                    </a:ext>
                  </a:extLst>
                </p:cNvPr>
                <p:cNvSpPr/>
                <p:nvPr/>
              </p:nvSpPr>
              <p:spPr>
                <a:xfrm>
                  <a:off x="7475910" y="3358905"/>
                  <a:ext cx="952500" cy="742950"/>
                </a:xfrm>
                <a:prstGeom prst="ellipse">
                  <a:avLst/>
                </a:prstGeom>
                <a:solidFill>
                  <a:srgbClr val="2A9C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6" name="ïṩļïḋè">
              <a:extLst>
                <a:ext uri="{FF2B5EF4-FFF2-40B4-BE49-F238E27FC236}">
                  <a16:creationId xmlns:a16="http://schemas.microsoft.com/office/drawing/2014/main" id="{CDD60D48-618D-4302-A5E5-EA914B69363A}"/>
                </a:ext>
              </a:extLst>
            </p:cNvPr>
            <p:cNvSpPr txBox="1"/>
            <p:nvPr/>
          </p:nvSpPr>
          <p:spPr>
            <a:xfrm>
              <a:off x="-325673" y="2010737"/>
              <a:ext cx="4041418" cy="8558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r"/>
              <a:r>
                <a:rPr lang="zh-CN" altLang="en-US" sz="2800" b="1" dirty="0"/>
                <a:t>纤维胃镜检查</a:t>
              </a:r>
            </a:p>
          </p:txBody>
        </p:sp>
        <p:sp>
          <p:nvSpPr>
            <p:cNvPr id="8" name="ïş1iḋê">
              <a:extLst>
                <a:ext uri="{FF2B5EF4-FFF2-40B4-BE49-F238E27FC236}">
                  <a16:creationId xmlns:a16="http://schemas.microsoft.com/office/drawing/2014/main" id="{F43CCD96-CB07-4E17-906C-B65052F5B268}"/>
                </a:ext>
              </a:extLst>
            </p:cNvPr>
            <p:cNvSpPr txBox="1"/>
            <p:nvPr/>
          </p:nvSpPr>
          <p:spPr>
            <a:xfrm>
              <a:off x="-715799" y="4492138"/>
              <a:ext cx="4052772" cy="8558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algn="r"/>
              <a:r>
                <a:rPr lang="zh-CN" altLang="en-US" sz="2800" b="1" dirty="0"/>
                <a:t>胃酸测定</a:t>
              </a:r>
            </a:p>
          </p:txBody>
        </p:sp>
        <p:sp>
          <p:nvSpPr>
            <p:cNvPr id="10" name="ísḷïde">
              <a:extLst>
                <a:ext uri="{FF2B5EF4-FFF2-40B4-BE49-F238E27FC236}">
                  <a16:creationId xmlns:a16="http://schemas.microsoft.com/office/drawing/2014/main" id="{A4128BBF-5CF0-4D85-96D4-3FB3A02CBFCE}"/>
                </a:ext>
              </a:extLst>
            </p:cNvPr>
            <p:cNvSpPr txBox="1"/>
            <p:nvPr/>
          </p:nvSpPr>
          <p:spPr>
            <a:xfrm>
              <a:off x="8594456" y="1924541"/>
              <a:ext cx="4041418" cy="85587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r>
                <a:rPr lang="en-US" altLang="zh-CN" sz="2800" b="1" dirty="0"/>
                <a:t>X</a:t>
              </a:r>
              <a:r>
                <a:rPr lang="zh-CN" altLang="en-US" sz="2800" b="1" dirty="0"/>
                <a:t>线检查</a:t>
              </a:r>
            </a:p>
          </p:txBody>
        </p:sp>
        <p:sp>
          <p:nvSpPr>
            <p:cNvPr id="12" name="iśľïḋé">
              <a:extLst>
                <a:ext uri="{FF2B5EF4-FFF2-40B4-BE49-F238E27FC236}">
                  <a16:creationId xmlns:a16="http://schemas.microsoft.com/office/drawing/2014/main" id="{6ABCBFDF-3DBC-4233-ABEB-C5BE9E22F524}"/>
                </a:ext>
              </a:extLst>
            </p:cNvPr>
            <p:cNvSpPr txBox="1"/>
            <p:nvPr/>
          </p:nvSpPr>
          <p:spPr>
            <a:xfrm>
              <a:off x="8469497" y="4304341"/>
              <a:ext cx="4041418" cy="855875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r>
                <a:rPr lang="zh-CN" altLang="en-US" sz="2800" b="1" dirty="0"/>
                <a:t>血常规检查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221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557C9F0-1153-4CB4-B587-307C15169872}"/>
              </a:ext>
            </a:extLst>
          </p:cNvPr>
          <p:cNvSpPr txBox="1"/>
          <p:nvPr/>
        </p:nvSpPr>
        <p:spPr>
          <a:xfrm>
            <a:off x="669925" y="320814"/>
            <a:ext cx="376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治疗原则</a:t>
            </a:r>
          </a:p>
        </p:txBody>
      </p:sp>
      <p:grpSp>
        <p:nvGrpSpPr>
          <p:cNvPr id="29" name="27199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62CC6F7-F6A5-4BB7-957C-B266C084DF1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148751" y="1582882"/>
            <a:ext cx="12479296" cy="5013325"/>
            <a:chOff x="-6096" y="1240818"/>
            <a:chExt cx="12204192" cy="4902807"/>
          </a:xfrm>
        </p:grpSpPr>
        <p:sp>
          <p:nvSpPr>
            <p:cNvPr id="30" name="ïṡḻîḑe">
              <a:extLst>
                <a:ext uri="{FF2B5EF4-FFF2-40B4-BE49-F238E27FC236}">
                  <a16:creationId xmlns:a16="http://schemas.microsoft.com/office/drawing/2014/main" id="{03126EA0-A2C0-4E60-AA53-829193D0BA36}"/>
                </a:ext>
              </a:extLst>
            </p:cNvPr>
            <p:cNvSpPr/>
            <p:nvPr/>
          </p:nvSpPr>
          <p:spPr>
            <a:xfrm>
              <a:off x="-6096" y="4343400"/>
              <a:ext cx="12204192" cy="18002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" name="íşḻîďé">
              <a:extLst>
                <a:ext uri="{FF2B5EF4-FFF2-40B4-BE49-F238E27FC236}">
                  <a16:creationId xmlns:a16="http://schemas.microsoft.com/office/drawing/2014/main" id="{F5EA7732-CC6A-4701-BBC8-D695C5999FE3}"/>
                </a:ext>
              </a:extLst>
            </p:cNvPr>
            <p:cNvSpPr/>
            <p:nvPr/>
          </p:nvSpPr>
          <p:spPr>
            <a:xfrm>
              <a:off x="763372" y="3218687"/>
              <a:ext cx="3126120" cy="2924937"/>
            </a:xfrm>
            <a:prstGeom prst="rect">
              <a:avLst/>
            </a:prstGeom>
            <a:solidFill>
              <a:schemeClr val="accent2">
                <a:lumMod val="25000"/>
                <a:lumOff val="75000"/>
              </a:schemeClr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" name="îŝḷiḓê">
              <a:extLst>
                <a:ext uri="{FF2B5EF4-FFF2-40B4-BE49-F238E27FC236}">
                  <a16:creationId xmlns:a16="http://schemas.microsoft.com/office/drawing/2014/main" id="{94F5C28E-2C31-4E9A-A715-97A479DBF779}"/>
                </a:ext>
              </a:extLst>
            </p:cNvPr>
            <p:cNvSpPr/>
            <p:nvPr/>
          </p:nvSpPr>
          <p:spPr>
            <a:xfrm>
              <a:off x="4532940" y="3218687"/>
              <a:ext cx="3126120" cy="2924937"/>
            </a:xfrm>
            <a:prstGeom prst="rect">
              <a:avLst/>
            </a:prstGeom>
            <a:solidFill>
              <a:srgbClr val="E71D3A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3" name="íṩḷîḍé">
              <a:extLst>
                <a:ext uri="{FF2B5EF4-FFF2-40B4-BE49-F238E27FC236}">
                  <a16:creationId xmlns:a16="http://schemas.microsoft.com/office/drawing/2014/main" id="{CDE29171-2461-4E01-8E11-1994BDCAAE26}"/>
                </a:ext>
              </a:extLst>
            </p:cNvPr>
            <p:cNvSpPr/>
            <p:nvPr/>
          </p:nvSpPr>
          <p:spPr>
            <a:xfrm>
              <a:off x="8302508" y="3218687"/>
              <a:ext cx="3126120" cy="2924937"/>
            </a:xfrm>
            <a:prstGeom prst="rect">
              <a:avLst/>
            </a:prstGeom>
            <a:solidFill>
              <a:srgbClr val="235787"/>
            </a:solidFill>
            <a:ln w="762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4" name="ïṡļïḑê">
              <a:extLst>
                <a:ext uri="{FF2B5EF4-FFF2-40B4-BE49-F238E27FC236}">
                  <a16:creationId xmlns:a16="http://schemas.microsoft.com/office/drawing/2014/main" id="{D57FECB2-372E-40FB-B46F-26A821308C4F}"/>
                </a:ext>
              </a:extLst>
            </p:cNvPr>
            <p:cNvSpPr txBox="1"/>
            <p:nvPr/>
          </p:nvSpPr>
          <p:spPr bwMode="auto">
            <a:xfrm>
              <a:off x="763372" y="1630474"/>
              <a:ext cx="3126120" cy="790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胃大部切除术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îṧľiḑê">
              <a:extLst>
                <a:ext uri="{FF2B5EF4-FFF2-40B4-BE49-F238E27FC236}">
                  <a16:creationId xmlns:a16="http://schemas.microsoft.com/office/drawing/2014/main" id="{9C9ADB07-0046-4930-9F06-1D1E164EB3FD}"/>
                </a:ext>
              </a:extLst>
            </p:cNvPr>
            <p:cNvSpPr txBox="1"/>
            <p:nvPr/>
          </p:nvSpPr>
          <p:spPr bwMode="auto">
            <a:xfrm>
              <a:off x="4532940" y="1630474"/>
              <a:ext cx="3126120" cy="7812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胃迷走神经切除术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îšḻïḓe">
              <a:extLst>
                <a:ext uri="{FF2B5EF4-FFF2-40B4-BE49-F238E27FC236}">
                  <a16:creationId xmlns:a16="http://schemas.microsoft.com/office/drawing/2014/main" id="{DF60AB48-13C5-4999-87DB-1352CFBEB2DB}"/>
                </a:ext>
              </a:extLst>
            </p:cNvPr>
            <p:cNvSpPr txBox="1"/>
            <p:nvPr/>
          </p:nvSpPr>
          <p:spPr bwMode="auto">
            <a:xfrm>
              <a:off x="8302508" y="1630474"/>
              <a:ext cx="3126120" cy="790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</a:rPr>
                <a:t>其他手术方法</a:t>
              </a:r>
              <a:endParaRPr lang="en-US" altLang="zh-CN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îṥľiḑe">
              <a:extLst>
                <a:ext uri="{FF2B5EF4-FFF2-40B4-BE49-F238E27FC236}">
                  <a16:creationId xmlns:a16="http://schemas.microsoft.com/office/drawing/2014/main" id="{7DF6E360-2767-4D13-9498-9A14A3785FCD}"/>
                </a:ext>
              </a:extLst>
            </p:cNvPr>
            <p:cNvSpPr/>
            <p:nvPr/>
          </p:nvSpPr>
          <p:spPr bwMode="auto">
            <a:xfrm>
              <a:off x="2183984" y="1240818"/>
              <a:ext cx="284896" cy="291766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ïṧḻiḍê">
              <a:extLst>
                <a:ext uri="{FF2B5EF4-FFF2-40B4-BE49-F238E27FC236}">
                  <a16:creationId xmlns:a16="http://schemas.microsoft.com/office/drawing/2014/main" id="{7554B8E6-4B60-4187-BAD1-94859DBD0EB3}"/>
                </a:ext>
              </a:extLst>
            </p:cNvPr>
            <p:cNvSpPr/>
            <p:nvPr/>
          </p:nvSpPr>
          <p:spPr bwMode="auto">
            <a:xfrm>
              <a:off x="5953552" y="1240818"/>
              <a:ext cx="284896" cy="291766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rgbClr val="E71D3A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íśḻïḋé">
              <a:extLst>
                <a:ext uri="{FF2B5EF4-FFF2-40B4-BE49-F238E27FC236}">
                  <a16:creationId xmlns:a16="http://schemas.microsoft.com/office/drawing/2014/main" id="{6A8E34DC-3290-4D2E-BC37-18CABB0B7DAB}"/>
                </a:ext>
              </a:extLst>
            </p:cNvPr>
            <p:cNvSpPr/>
            <p:nvPr/>
          </p:nvSpPr>
          <p:spPr bwMode="auto">
            <a:xfrm>
              <a:off x="9723120" y="1240818"/>
              <a:ext cx="284896" cy="291766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rgbClr val="235787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242B23E2-3160-41D3-AF0B-5EFBA49F84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6" r="1794"/>
          <a:stretch/>
        </p:blipFill>
        <p:spPr>
          <a:xfrm>
            <a:off x="738911" y="3712018"/>
            <a:ext cx="2992580" cy="278572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F425A565-A1E9-4EAA-905D-CA328111B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760" y="3722256"/>
            <a:ext cx="2972057" cy="2770908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5424A083-A8FF-4662-9F05-438B461124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709" y="3715369"/>
            <a:ext cx="2969436" cy="27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9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9581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751E03F-B6F2-454D-921D-DF26633DE1B3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71525" y="0"/>
            <a:ext cx="10884766" cy="5016600"/>
            <a:chOff x="669925" y="1123950"/>
            <a:chExt cx="10884766" cy="5016600"/>
          </a:xfrm>
        </p:grpSpPr>
        <p:sp>
          <p:nvSpPr>
            <p:cNvPr id="5" name="iṡľiḓè">
              <a:extLst>
                <a:ext uri="{FF2B5EF4-FFF2-40B4-BE49-F238E27FC236}">
                  <a16:creationId xmlns:a16="http://schemas.microsoft.com/office/drawing/2014/main" id="{AA897120-B19F-4285-B70B-59FFDD99ACEA}"/>
                </a:ext>
              </a:extLst>
            </p:cNvPr>
            <p:cNvSpPr/>
            <p:nvPr/>
          </p:nvSpPr>
          <p:spPr bwMode="auto">
            <a:xfrm>
              <a:off x="669925" y="1123950"/>
              <a:ext cx="10850563" cy="149505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zh-CN" altLang="en-US" sz="4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目 录</a:t>
              </a:r>
            </a:p>
          </p:txBody>
        </p:sp>
        <p:sp>
          <p:nvSpPr>
            <p:cNvPr id="6" name="îśḻïde">
              <a:extLst>
                <a:ext uri="{FF2B5EF4-FFF2-40B4-BE49-F238E27FC236}">
                  <a16:creationId xmlns:a16="http://schemas.microsoft.com/office/drawing/2014/main" id="{8B9337AC-2BA0-414E-9207-FDA050BC3570}"/>
                </a:ext>
              </a:extLst>
            </p:cNvPr>
            <p:cNvSpPr/>
            <p:nvPr/>
          </p:nvSpPr>
          <p:spPr bwMode="auto">
            <a:xfrm>
              <a:off x="669925" y="6076950"/>
              <a:ext cx="10850563" cy="63600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endParaRPr lang="zh-CN" altLang="en-US" sz="2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7" name="íśḻïdè">
              <a:extLst>
                <a:ext uri="{FF2B5EF4-FFF2-40B4-BE49-F238E27FC236}">
                  <a16:creationId xmlns:a16="http://schemas.microsoft.com/office/drawing/2014/main" id="{BB46C862-83B5-4F9B-AC8C-0AAB547C5E6C}"/>
                </a:ext>
              </a:extLst>
            </p:cNvPr>
            <p:cNvGrpSpPr/>
            <p:nvPr/>
          </p:nvGrpSpPr>
          <p:grpSpPr>
            <a:xfrm>
              <a:off x="669925" y="2978667"/>
              <a:ext cx="2886075" cy="1859025"/>
              <a:chOff x="669925" y="2814174"/>
              <a:chExt cx="2886075" cy="1859025"/>
            </a:xfrm>
          </p:grpSpPr>
          <p:sp>
            <p:nvSpPr>
              <p:cNvPr id="18" name="îSļíḍe">
                <a:extLst>
                  <a:ext uri="{FF2B5EF4-FFF2-40B4-BE49-F238E27FC236}">
                    <a16:creationId xmlns:a16="http://schemas.microsoft.com/office/drawing/2014/main" id="{19899843-9932-4218-BC83-86B991DC98D7}"/>
                  </a:ext>
                </a:extLst>
              </p:cNvPr>
              <p:cNvSpPr txBox="1"/>
              <p:nvPr/>
            </p:nvSpPr>
            <p:spPr>
              <a:xfrm>
                <a:off x="669925" y="2814174"/>
                <a:ext cx="474777" cy="51647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Plain">
                  <a:avLst/>
                </a:prstTxWarp>
                <a:normAutofit fontScale="92500" lnSpcReduction="10000"/>
              </a:bodyPr>
              <a:lstStyle/>
              <a:p>
                <a:pPr algn="r"/>
                <a:r>
                  <a:rPr lang="en-US" altLang="zh-CN" sz="4000" dirty="0">
                    <a:solidFill>
                      <a:srgbClr val="26A9E0"/>
                    </a:solidFill>
                    <a:latin typeface="Impact" panose="020B0806030902050204" pitchFamily="34" charset="0"/>
                  </a:rPr>
                  <a:t>01.</a:t>
                </a:r>
              </a:p>
            </p:txBody>
          </p:sp>
          <p:sp>
            <p:nvSpPr>
              <p:cNvPr id="20" name="iṩḷîḓé">
                <a:extLst>
                  <a:ext uri="{FF2B5EF4-FFF2-40B4-BE49-F238E27FC236}">
                    <a16:creationId xmlns:a16="http://schemas.microsoft.com/office/drawing/2014/main" id="{4984C87A-3F88-4105-B7FF-15DF0C3B5E63}"/>
                  </a:ext>
                </a:extLst>
              </p:cNvPr>
              <p:cNvSpPr txBox="1"/>
              <p:nvPr/>
            </p:nvSpPr>
            <p:spPr bwMode="auto">
              <a:xfrm>
                <a:off x="669925" y="3448149"/>
                <a:ext cx="2886075" cy="1225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t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800" b="1" dirty="0">
                    <a:latin typeface="+mj-ea"/>
                    <a:ea typeface="+mj-ea"/>
                  </a:rPr>
                  <a:t>胃十二指肠</a:t>
                </a:r>
                <a:endParaRPr lang="en-US" altLang="zh-CN" sz="2800" b="1" dirty="0"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800" b="1" dirty="0">
                    <a:latin typeface="+mj-ea"/>
                    <a:ea typeface="+mj-ea"/>
                  </a:rPr>
                  <a:t> 解剖生理概要</a:t>
                </a:r>
              </a:p>
            </p:txBody>
          </p:sp>
        </p:grpSp>
        <p:grpSp>
          <p:nvGrpSpPr>
            <p:cNvPr id="8" name="ïSḷîḓê">
              <a:extLst>
                <a:ext uri="{FF2B5EF4-FFF2-40B4-BE49-F238E27FC236}">
                  <a16:creationId xmlns:a16="http://schemas.microsoft.com/office/drawing/2014/main" id="{A91886E2-B164-483B-8433-32275342E0FB}"/>
                </a:ext>
              </a:extLst>
            </p:cNvPr>
            <p:cNvGrpSpPr/>
            <p:nvPr/>
          </p:nvGrpSpPr>
          <p:grpSpPr>
            <a:xfrm>
              <a:off x="4687169" y="2978667"/>
              <a:ext cx="3265340" cy="1859025"/>
              <a:chOff x="3864925" y="2814174"/>
              <a:chExt cx="3265340" cy="1859025"/>
            </a:xfrm>
          </p:grpSpPr>
          <p:sp>
            <p:nvSpPr>
              <p:cNvPr id="15" name="işḻídé">
                <a:extLst>
                  <a:ext uri="{FF2B5EF4-FFF2-40B4-BE49-F238E27FC236}">
                    <a16:creationId xmlns:a16="http://schemas.microsoft.com/office/drawing/2014/main" id="{CB86BBB0-0C8C-4C77-BAD8-2750A3D5173C}"/>
                  </a:ext>
                </a:extLst>
              </p:cNvPr>
              <p:cNvSpPr txBox="1"/>
              <p:nvPr/>
            </p:nvSpPr>
            <p:spPr>
              <a:xfrm>
                <a:off x="3864925" y="2814174"/>
                <a:ext cx="474777" cy="51647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Plain">
                  <a:avLst/>
                </a:prstTxWarp>
                <a:normAutofit fontScale="92500" lnSpcReduction="10000"/>
              </a:bodyPr>
              <a:lstStyle/>
              <a:p>
                <a:pPr algn="r"/>
                <a:r>
                  <a:rPr lang="en-US" altLang="zh-CN" sz="4000" dirty="0">
                    <a:solidFill>
                      <a:schemeClr val="accent2">
                        <a:lumMod val="50000"/>
                        <a:lumOff val="50000"/>
                      </a:schemeClr>
                    </a:solidFill>
                    <a:latin typeface="Impact" panose="020B0806030902050204" pitchFamily="34" charset="0"/>
                  </a:rPr>
                  <a:t>02.</a:t>
                </a:r>
              </a:p>
            </p:txBody>
          </p:sp>
          <p:sp>
            <p:nvSpPr>
              <p:cNvPr id="17" name="iṣļîḑê">
                <a:extLst>
                  <a:ext uri="{FF2B5EF4-FFF2-40B4-BE49-F238E27FC236}">
                    <a16:creationId xmlns:a16="http://schemas.microsoft.com/office/drawing/2014/main" id="{F2C09944-9654-4B8F-B3BB-81004EE9BA54}"/>
                  </a:ext>
                </a:extLst>
              </p:cNvPr>
              <p:cNvSpPr txBox="1"/>
              <p:nvPr/>
            </p:nvSpPr>
            <p:spPr bwMode="auto">
              <a:xfrm>
                <a:off x="3864925" y="3448149"/>
                <a:ext cx="3265340" cy="1225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t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800" b="1" dirty="0">
                    <a:latin typeface="+mj-ea"/>
                    <a:ea typeface="+mj-ea"/>
                  </a:rPr>
                  <a:t>胃十二指肠</a:t>
                </a:r>
                <a:endParaRPr lang="en-US" altLang="zh-CN" sz="2800" b="1" dirty="0">
                  <a:latin typeface="+mj-ea"/>
                  <a:ea typeface="+mj-ea"/>
                </a:endParaRP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800" b="1" dirty="0">
                    <a:latin typeface="+mj-ea"/>
                    <a:ea typeface="+mj-ea"/>
                  </a:rPr>
                  <a:t> 溃疡病人的护理</a:t>
                </a:r>
              </a:p>
            </p:txBody>
          </p:sp>
        </p:grpSp>
        <p:grpSp>
          <p:nvGrpSpPr>
            <p:cNvPr id="9" name="iśḻïďé">
              <a:extLst>
                <a:ext uri="{FF2B5EF4-FFF2-40B4-BE49-F238E27FC236}">
                  <a16:creationId xmlns:a16="http://schemas.microsoft.com/office/drawing/2014/main" id="{B5CDA65E-531F-42EB-A803-E2B91FA9A5B1}"/>
                </a:ext>
              </a:extLst>
            </p:cNvPr>
            <p:cNvGrpSpPr/>
            <p:nvPr/>
          </p:nvGrpSpPr>
          <p:grpSpPr>
            <a:xfrm>
              <a:off x="8575104" y="2978667"/>
              <a:ext cx="2979587" cy="1997571"/>
              <a:chOff x="8575104" y="2814174"/>
              <a:chExt cx="2979587" cy="1997571"/>
            </a:xfrm>
          </p:grpSpPr>
          <p:sp>
            <p:nvSpPr>
              <p:cNvPr id="12" name="îSḻïḓè">
                <a:extLst>
                  <a:ext uri="{FF2B5EF4-FFF2-40B4-BE49-F238E27FC236}">
                    <a16:creationId xmlns:a16="http://schemas.microsoft.com/office/drawing/2014/main" id="{097B3E39-4D24-4BEE-BE1D-1EA6CF5E9D31}"/>
                  </a:ext>
                </a:extLst>
              </p:cNvPr>
              <p:cNvSpPr txBox="1"/>
              <p:nvPr/>
            </p:nvSpPr>
            <p:spPr>
              <a:xfrm>
                <a:off x="8704413" y="2814174"/>
                <a:ext cx="474777" cy="51647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prstTxWarp prst="textPlain">
                  <a:avLst/>
                </a:prstTxWarp>
                <a:normAutofit fontScale="92500" lnSpcReduction="10000"/>
              </a:bodyPr>
              <a:lstStyle/>
              <a:p>
                <a:pPr algn="r"/>
                <a:r>
                  <a:rPr lang="en-US" altLang="zh-CN" sz="4000" dirty="0">
                    <a:solidFill>
                      <a:srgbClr val="00B050"/>
                    </a:solidFill>
                    <a:latin typeface="Impact" panose="020B0806030902050204" pitchFamily="34" charset="0"/>
                  </a:rPr>
                  <a:t>03.</a:t>
                </a:r>
              </a:p>
            </p:txBody>
          </p:sp>
          <p:sp>
            <p:nvSpPr>
              <p:cNvPr id="14" name="îSľiḓe">
                <a:extLst>
                  <a:ext uri="{FF2B5EF4-FFF2-40B4-BE49-F238E27FC236}">
                    <a16:creationId xmlns:a16="http://schemas.microsoft.com/office/drawing/2014/main" id="{C517EF0E-44C2-4E8F-BE69-F6B48C1A1D87}"/>
                  </a:ext>
                </a:extLst>
              </p:cNvPr>
              <p:cNvSpPr txBox="1"/>
              <p:nvPr/>
            </p:nvSpPr>
            <p:spPr bwMode="auto">
              <a:xfrm>
                <a:off x="8575104" y="3586695"/>
                <a:ext cx="2979587" cy="1225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0000" tIns="46800" rIns="90000" bIns="46800" anchor="t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5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zh-CN" altLang="en-US" sz="2800" b="1" dirty="0">
                    <a:latin typeface="+mj-ea"/>
                    <a:ea typeface="+mj-ea"/>
                  </a:rPr>
                  <a:t>胃癌病人的护理</a:t>
                </a:r>
              </a:p>
            </p:txBody>
          </p:sp>
        </p:grp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1811BF3-75A1-41E0-BAE6-B9FC17354A65}"/>
                </a:ext>
              </a:extLst>
            </p:cNvPr>
            <p:cNvCxnSpPr/>
            <p:nvPr/>
          </p:nvCxnSpPr>
          <p:spPr>
            <a:xfrm>
              <a:off x="3981000" y="3283462"/>
              <a:ext cx="0" cy="149553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DC0FBD3-F568-4FE2-87D6-2FFDAB9FC1D2}"/>
                </a:ext>
              </a:extLst>
            </p:cNvPr>
            <p:cNvCxnSpPr/>
            <p:nvPr/>
          </p:nvCxnSpPr>
          <p:spPr>
            <a:xfrm>
              <a:off x="8031000" y="3283462"/>
              <a:ext cx="0" cy="149553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855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18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3AD5716-2E58-4962-8071-9FBDD63B9E5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3100" y="1265411"/>
            <a:ext cx="10845800" cy="4705616"/>
            <a:chOff x="673100" y="1265411"/>
            <a:chExt cx="10845800" cy="4705616"/>
          </a:xfrm>
        </p:grpSpPr>
        <p:grpSp>
          <p:nvGrpSpPr>
            <p:cNvPr id="3" name="ísľíḓé">
              <a:extLst>
                <a:ext uri="{FF2B5EF4-FFF2-40B4-BE49-F238E27FC236}">
                  <a16:creationId xmlns:a16="http://schemas.microsoft.com/office/drawing/2014/main" id="{CE469790-FF6F-410D-A106-339021A5D03F}"/>
                </a:ext>
              </a:extLst>
            </p:cNvPr>
            <p:cNvGrpSpPr/>
            <p:nvPr/>
          </p:nvGrpSpPr>
          <p:grpSpPr>
            <a:xfrm>
              <a:off x="673100" y="1265411"/>
              <a:ext cx="3433586" cy="2270984"/>
              <a:chOff x="772308" y="1265411"/>
              <a:chExt cx="3433586" cy="2270984"/>
            </a:xfrm>
          </p:grpSpPr>
          <p:sp>
            <p:nvSpPr>
              <p:cNvPr id="32" name="íṣliḋé">
                <a:extLst>
                  <a:ext uri="{FF2B5EF4-FFF2-40B4-BE49-F238E27FC236}">
                    <a16:creationId xmlns:a16="http://schemas.microsoft.com/office/drawing/2014/main" id="{4046768B-C980-4456-AB7E-9F65D7171DEC}"/>
                  </a:ext>
                </a:extLst>
              </p:cNvPr>
              <p:cNvSpPr/>
              <p:nvPr/>
            </p:nvSpPr>
            <p:spPr>
              <a:xfrm>
                <a:off x="772308" y="1265411"/>
                <a:ext cx="3433586" cy="22709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îṥ1iḑe">
                <a:extLst>
                  <a:ext uri="{FF2B5EF4-FFF2-40B4-BE49-F238E27FC236}">
                    <a16:creationId xmlns:a16="http://schemas.microsoft.com/office/drawing/2014/main" id="{16BCE133-F0BE-47A0-B442-9F0763E08B3B}"/>
                  </a:ext>
                </a:extLst>
              </p:cNvPr>
              <p:cNvSpPr txBox="1"/>
              <p:nvPr/>
            </p:nvSpPr>
            <p:spPr bwMode="auto">
              <a:xfrm>
                <a:off x="1238564" y="1727861"/>
                <a:ext cx="2501075" cy="13755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800" b="1" dirty="0"/>
                  <a:t>焦虑、恐惧</a:t>
                </a:r>
                <a:endParaRPr lang="en-US" altLang="zh-CN" sz="2800" b="1" dirty="0"/>
              </a:p>
            </p:txBody>
          </p:sp>
        </p:grpSp>
        <p:grpSp>
          <p:nvGrpSpPr>
            <p:cNvPr id="4" name="ïṥḻîďé">
              <a:extLst>
                <a:ext uri="{FF2B5EF4-FFF2-40B4-BE49-F238E27FC236}">
                  <a16:creationId xmlns:a16="http://schemas.microsoft.com/office/drawing/2014/main" id="{B932AB15-150B-4BEB-A2DE-870B4E70128C}"/>
                </a:ext>
              </a:extLst>
            </p:cNvPr>
            <p:cNvGrpSpPr/>
            <p:nvPr/>
          </p:nvGrpSpPr>
          <p:grpSpPr>
            <a:xfrm>
              <a:off x="4379207" y="1265411"/>
              <a:ext cx="3433586" cy="2270984"/>
              <a:chOff x="4379113" y="1265411"/>
              <a:chExt cx="3433586" cy="2270984"/>
            </a:xfrm>
          </p:grpSpPr>
          <p:sp>
            <p:nvSpPr>
              <p:cNvPr id="27" name="î$liḋè">
                <a:extLst>
                  <a:ext uri="{FF2B5EF4-FFF2-40B4-BE49-F238E27FC236}">
                    <a16:creationId xmlns:a16="http://schemas.microsoft.com/office/drawing/2014/main" id="{C42C4B5D-D8F3-417A-A15E-4841C0DDE8D8}"/>
                  </a:ext>
                </a:extLst>
              </p:cNvPr>
              <p:cNvSpPr/>
              <p:nvPr/>
            </p:nvSpPr>
            <p:spPr>
              <a:xfrm>
                <a:off x="4379113" y="1265411"/>
                <a:ext cx="3433586" cy="2270984"/>
              </a:xfrm>
              <a:prstGeom prst="rect">
                <a:avLst/>
              </a:prstGeom>
              <a:noFill/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îṥļïḍè">
                <a:extLst>
                  <a:ext uri="{FF2B5EF4-FFF2-40B4-BE49-F238E27FC236}">
                    <a16:creationId xmlns:a16="http://schemas.microsoft.com/office/drawing/2014/main" id="{4FFC8291-E0EA-4406-A863-5F0A9F18ED4C}"/>
                  </a:ext>
                </a:extLst>
              </p:cNvPr>
              <p:cNvSpPr/>
              <p:nvPr/>
            </p:nvSpPr>
            <p:spPr bwMode="auto">
              <a:xfrm>
                <a:off x="5382869" y="1561213"/>
                <a:ext cx="1426074" cy="1679380"/>
              </a:xfrm>
              <a:custGeom>
                <a:avLst/>
                <a:gdLst>
                  <a:gd name="T0" fmla="*/ 41 w 64"/>
                  <a:gd name="T1" fmla="*/ 15 h 73"/>
                  <a:gd name="T2" fmla="*/ 50 w 64"/>
                  <a:gd name="T3" fmla="*/ 2 h 73"/>
                  <a:gd name="T4" fmla="*/ 48 w 64"/>
                  <a:gd name="T5" fmla="*/ 0 h 73"/>
                  <a:gd name="T6" fmla="*/ 15 w 64"/>
                  <a:gd name="T7" fmla="*/ 1 h 73"/>
                  <a:gd name="T8" fmla="*/ 23 w 64"/>
                  <a:gd name="T9" fmla="*/ 15 h 73"/>
                  <a:gd name="T10" fmla="*/ 0 w 64"/>
                  <a:gd name="T11" fmla="*/ 42 h 73"/>
                  <a:gd name="T12" fmla="*/ 8 w 64"/>
                  <a:gd name="T13" fmla="*/ 73 h 73"/>
                  <a:gd name="T14" fmla="*/ 64 w 64"/>
                  <a:gd name="T15" fmla="*/ 66 h 73"/>
                  <a:gd name="T16" fmla="*/ 41 w 64"/>
                  <a:gd name="T17" fmla="*/ 17 h 73"/>
                  <a:gd name="T18" fmla="*/ 38 w 64"/>
                  <a:gd name="T19" fmla="*/ 18 h 73"/>
                  <a:gd name="T20" fmla="*/ 26 w 64"/>
                  <a:gd name="T21" fmla="*/ 16 h 73"/>
                  <a:gd name="T22" fmla="*/ 39 w 64"/>
                  <a:gd name="T23" fmla="*/ 14 h 73"/>
                  <a:gd name="T24" fmla="*/ 26 w 64"/>
                  <a:gd name="T25" fmla="*/ 4 h 73"/>
                  <a:gd name="T26" fmla="*/ 24 w 64"/>
                  <a:gd name="T27" fmla="*/ 4 h 73"/>
                  <a:gd name="T28" fmla="*/ 26 w 64"/>
                  <a:gd name="T29" fmla="*/ 14 h 73"/>
                  <a:gd name="T30" fmla="*/ 46 w 64"/>
                  <a:gd name="T31" fmla="*/ 3 h 73"/>
                  <a:gd name="T32" fmla="*/ 26 w 64"/>
                  <a:gd name="T33" fmla="*/ 20 h 73"/>
                  <a:gd name="T34" fmla="*/ 61 w 64"/>
                  <a:gd name="T35" fmla="*/ 42 h 73"/>
                  <a:gd name="T36" fmla="*/ 56 w 64"/>
                  <a:gd name="T37" fmla="*/ 70 h 73"/>
                  <a:gd name="T38" fmla="*/ 3 w 64"/>
                  <a:gd name="T39" fmla="*/ 66 h 73"/>
                  <a:gd name="T40" fmla="*/ 26 w 64"/>
                  <a:gd name="T41" fmla="*/ 20 h 73"/>
                  <a:gd name="T42" fmla="*/ 7 w 64"/>
                  <a:gd name="T43" fmla="*/ 43 h 73"/>
                  <a:gd name="T44" fmla="*/ 28 w 64"/>
                  <a:gd name="T45" fmla="*/ 24 h 73"/>
                  <a:gd name="T46" fmla="*/ 9 w 64"/>
                  <a:gd name="T47" fmla="*/ 43 h 73"/>
                  <a:gd name="T48" fmla="*/ 13 w 64"/>
                  <a:gd name="T49" fmla="*/ 65 h 73"/>
                  <a:gd name="T50" fmla="*/ 13 w 64"/>
                  <a:gd name="T51" fmla="*/ 67 h 73"/>
                  <a:gd name="T52" fmla="*/ 18 w 64"/>
                  <a:gd name="T53" fmla="*/ 46 h 73"/>
                  <a:gd name="T54" fmla="*/ 46 w 64"/>
                  <a:gd name="T55" fmla="*/ 46 h 73"/>
                  <a:gd name="T56" fmla="*/ 18 w 64"/>
                  <a:gd name="T57" fmla="*/ 46 h 73"/>
                  <a:gd name="T58" fmla="*/ 44 w 64"/>
                  <a:gd name="T59" fmla="*/ 46 h 73"/>
                  <a:gd name="T60" fmla="*/ 20 w 64"/>
                  <a:gd name="T61" fmla="*/ 46 h 73"/>
                  <a:gd name="T62" fmla="*/ 35 w 64"/>
                  <a:gd name="T63" fmla="*/ 50 h 73"/>
                  <a:gd name="T64" fmla="*/ 28 w 64"/>
                  <a:gd name="T65" fmla="*/ 42 h 73"/>
                  <a:gd name="T66" fmla="*/ 31 w 64"/>
                  <a:gd name="T67" fmla="*/ 36 h 73"/>
                  <a:gd name="T68" fmla="*/ 33 w 64"/>
                  <a:gd name="T69" fmla="*/ 36 h 73"/>
                  <a:gd name="T70" fmla="*/ 37 w 64"/>
                  <a:gd name="T71" fmla="*/ 42 h 73"/>
                  <a:gd name="T72" fmla="*/ 35 w 64"/>
                  <a:gd name="T73" fmla="*/ 42 h 73"/>
                  <a:gd name="T74" fmla="*/ 30 w 64"/>
                  <a:gd name="T75" fmla="*/ 42 h 73"/>
                  <a:gd name="T76" fmla="*/ 37 w 64"/>
                  <a:gd name="T77" fmla="*/ 50 h 73"/>
                  <a:gd name="T78" fmla="*/ 33 w 64"/>
                  <a:gd name="T79" fmla="*/ 55 h 73"/>
                  <a:gd name="T80" fmla="*/ 31 w 64"/>
                  <a:gd name="T81" fmla="*/ 55 h 73"/>
                  <a:gd name="T82" fmla="*/ 28 w 64"/>
                  <a:gd name="T83" fmla="*/ 50 h 73"/>
                  <a:gd name="T84" fmla="*/ 30 w 64"/>
                  <a:gd name="T85" fmla="*/ 50 h 73"/>
                  <a:gd name="T86" fmla="*/ 35 w 64"/>
                  <a:gd name="T87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" h="73">
                    <a:moveTo>
                      <a:pt x="41" y="17"/>
                    </a:moveTo>
                    <a:cubicBezTo>
                      <a:pt x="41" y="15"/>
                      <a:pt x="41" y="15"/>
                      <a:pt x="41" y="15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0"/>
                      <a:pt x="49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1"/>
                      <a:pt x="15" y="2"/>
                      <a:pt x="15" y="3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1" y="18"/>
                      <a:pt x="0" y="29"/>
                      <a:pt x="0" y="42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0"/>
                      <a:pt x="4" y="73"/>
                      <a:pt x="8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61" y="73"/>
                      <a:pt x="64" y="70"/>
                      <a:pt x="64" y="66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29"/>
                      <a:pt x="54" y="18"/>
                      <a:pt x="41" y="17"/>
                    </a:cubicBezTo>
                    <a:close/>
                    <a:moveTo>
                      <a:pt x="38" y="16"/>
                    </a:moveTo>
                    <a:cubicBezTo>
                      <a:pt x="38" y="18"/>
                      <a:pt x="38" y="18"/>
                      <a:pt x="38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6"/>
                      <a:pt x="26" y="16"/>
                      <a:pt x="26" y="16"/>
                    </a:cubicBezTo>
                    <a:lnTo>
                      <a:pt x="38" y="16"/>
                    </a:lnTo>
                    <a:close/>
                    <a:moveTo>
                      <a:pt x="39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5" y="3"/>
                      <a:pt x="25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46" y="3"/>
                      <a:pt x="46" y="3"/>
                      <a:pt x="46" y="3"/>
                    </a:cubicBezTo>
                    <a:lnTo>
                      <a:pt x="39" y="14"/>
                    </a:lnTo>
                    <a:close/>
                    <a:moveTo>
                      <a:pt x="26" y="20"/>
                    </a:moveTo>
                    <a:cubicBezTo>
                      <a:pt x="39" y="20"/>
                      <a:pt x="39" y="20"/>
                      <a:pt x="39" y="20"/>
                    </a:cubicBezTo>
                    <a:cubicBezTo>
                      <a:pt x="51" y="20"/>
                      <a:pt x="61" y="30"/>
                      <a:pt x="61" y="42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1" y="68"/>
                      <a:pt x="59" y="70"/>
                      <a:pt x="56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6" y="70"/>
                      <a:pt x="3" y="68"/>
                      <a:pt x="3" y="66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30"/>
                      <a:pt x="13" y="20"/>
                      <a:pt x="26" y="20"/>
                    </a:cubicBezTo>
                    <a:close/>
                    <a:moveTo>
                      <a:pt x="7" y="61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7" y="32"/>
                      <a:pt x="16" y="23"/>
                      <a:pt x="27" y="23"/>
                    </a:cubicBezTo>
                    <a:cubicBezTo>
                      <a:pt x="27" y="23"/>
                      <a:pt x="28" y="24"/>
                      <a:pt x="28" y="24"/>
                    </a:cubicBezTo>
                    <a:cubicBezTo>
                      <a:pt x="28" y="25"/>
                      <a:pt x="27" y="25"/>
                      <a:pt x="27" y="25"/>
                    </a:cubicBezTo>
                    <a:cubicBezTo>
                      <a:pt x="17" y="25"/>
                      <a:pt x="9" y="33"/>
                      <a:pt x="9" y="43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63"/>
                      <a:pt x="11" y="65"/>
                      <a:pt x="13" y="65"/>
                    </a:cubicBezTo>
                    <a:cubicBezTo>
                      <a:pt x="13" y="65"/>
                      <a:pt x="14" y="65"/>
                      <a:pt x="14" y="66"/>
                    </a:cubicBezTo>
                    <a:cubicBezTo>
                      <a:pt x="14" y="66"/>
                      <a:pt x="13" y="67"/>
                      <a:pt x="13" y="67"/>
                    </a:cubicBezTo>
                    <a:cubicBezTo>
                      <a:pt x="10" y="67"/>
                      <a:pt x="7" y="64"/>
                      <a:pt x="7" y="61"/>
                    </a:cubicBezTo>
                    <a:close/>
                    <a:moveTo>
                      <a:pt x="18" y="46"/>
                    </a:moveTo>
                    <a:cubicBezTo>
                      <a:pt x="18" y="54"/>
                      <a:pt x="25" y="60"/>
                      <a:pt x="32" y="60"/>
                    </a:cubicBezTo>
                    <a:cubicBezTo>
                      <a:pt x="40" y="60"/>
                      <a:pt x="46" y="54"/>
                      <a:pt x="46" y="46"/>
                    </a:cubicBezTo>
                    <a:cubicBezTo>
                      <a:pt x="46" y="38"/>
                      <a:pt x="40" y="32"/>
                      <a:pt x="32" y="32"/>
                    </a:cubicBezTo>
                    <a:cubicBezTo>
                      <a:pt x="25" y="32"/>
                      <a:pt x="18" y="38"/>
                      <a:pt x="18" y="46"/>
                    </a:cubicBezTo>
                    <a:close/>
                    <a:moveTo>
                      <a:pt x="32" y="34"/>
                    </a:moveTo>
                    <a:cubicBezTo>
                      <a:pt x="39" y="34"/>
                      <a:pt x="44" y="39"/>
                      <a:pt x="44" y="46"/>
                    </a:cubicBezTo>
                    <a:cubicBezTo>
                      <a:pt x="44" y="53"/>
                      <a:pt x="39" y="58"/>
                      <a:pt x="32" y="58"/>
                    </a:cubicBezTo>
                    <a:cubicBezTo>
                      <a:pt x="26" y="58"/>
                      <a:pt x="20" y="53"/>
                      <a:pt x="20" y="46"/>
                    </a:cubicBezTo>
                    <a:cubicBezTo>
                      <a:pt x="20" y="39"/>
                      <a:pt x="26" y="34"/>
                      <a:pt x="32" y="34"/>
                    </a:cubicBezTo>
                    <a:close/>
                    <a:moveTo>
                      <a:pt x="35" y="50"/>
                    </a:moveTo>
                    <a:cubicBezTo>
                      <a:pt x="35" y="48"/>
                      <a:pt x="34" y="47"/>
                      <a:pt x="32" y="47"/>
                    </a:cubicBezTo>
                    <a:cubicBezTo>
                      <a:pt x="30" y="47"/>
                      <a:pt x="28" y="45"/>
                      <a:pt x="28" y="42"/>
                    </a:cubicBezTo>
                    <a:cubicBezTo>
                      <a:pt x="28" y="40"/>
                      <a:pt x="29" y="38"/>
                      <a:pt x="31" y="38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1" y="36"/>
                      <a:pt x="32" y="35"/>
                      <a:pt x="32" y="35"/>
                    </a:cubicBezTo>
                    <a:cubicBezTo>
                      <a:pt x="33" y="35"/>
                      <a:pt x="33" y="36"/>
                      <a:pt x="33" y="36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5" y="38"/>
                      <a:pt x="37" y="40"/>
                      <a:pt x="37" y="42"/>
                    </a:cubicBezTo>
                    <a:cubicBezTo>
                      <a:pt x="37" y="43"/>
                      <a:pt x="36" y="43"/>
                      <a:pt x="36" y="43"/>
                    </a:cubicBezTo>
                    <a:cubicBezTo>
                      <a:pt x="35" y="43"/>
                      <a:pt x="35" y="43"/>
                      <a:pt x="35" y="42"/>
                    </a:cubicBezTo>
                    <a:cubicBezTo>
                      <a:pt x="35" y="41"/>
                      <a:pt x="34" y="40"/>
                      <a:pt x="32" y="40"/>
                    </a:cubicBezTo>
                    <a:cubicBezTo>
                      <a:pt x="31" y="40"/>
                      <a:pt x="30" y="41"/>
                      <a:pt x="30" y="42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5" y="45"/>
                      <a:pt x="37" y="47"/>
                      <a:pt x="37" y="50"/>
                    </a:cubicBezTo>
                    <a:cubicBezTo>
                      <a:pt x="37" y="52"/>
                      <a:pt x="35" y="53"/>
                      <a:pt x="33" y="54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6"/>
                      <a:pt x="33" y="56"/>
                      <a:pt x="32" y="56"/>
                    </a:cubicBezTo>
                    <a:cubicBezTo>
                      <a:pt x="32" y="56"/>
                      <a:pt x="31" y="56"/>
                      <a:pt x="31" y="55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29" y="53"/>
                      <a:pt x="28" y="52"/>
                      <a:pt x="28" y="50"/>
                    </a:cubicBezTo>
                    <a:cubicBezTo>
                      <a:pt x="28" y="49"/>
                      <a:pt x="28" y="49"/>
                      <a:pt x="29" y="49"/>
                    </a:cubicBezTo>
                    <a:cubicBezTo>
                      <a:pt x="29" y="49"/>
                      <a:pt x="30" y="49"/>
                      <a:pt x="30" y="50"/>
                    </a:cubicBezTo>
                    <a:cubicBezTo>
                      <a:pt x="30" y="51"/>
                      <a:pt x="31" y="52"/>
                      <a:pt x="32" y="52"/>
                    </a:cubicBezTo>
                    <a:cubicBezTo>
                      <a:pt x="34" y="52"/>
                      <a:pt x="35" y="51"/>
                      <a:pt x="35" y="50"/>
                    </a:cubicBezTo>
                    <a:close/>
                  </a:path>
                </a:pathLst>
              </a:custGeom>
              <a:solidFill>
                <a:schemeClr val="accent1">
                  <a:alpha val="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31" name="ïṡlîďe">
                <a:extLst>
                  <a:ext uri="{FF2B5EF4-FFF2-40B4-BE49-F238E27FC236}">
                    <a16:creationId xmlns:a16="http://schemas.microsoft.com/office/drawing/2014/main" id="{38E5D672-715C-493F-A3EA-E55362E9D5FB}"/>
                  </a:ext>
                </a:extLst>
              </p:cNvPr>
              <p:cNvSpPr txBox="1"/>
              <p:nvPr/>
            </p:nvSpPr>
            <p:spPr bwMode="auto">
              <a:xfrm>
                <a:off x="4845369" y="1727861"/>
                <a:ext cx="2501075" cy="13755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800" b="1" dirty="0"/>
                  <a:t>疼痛</a:t>
                </a:r>
                <a:endParaRPr lang="en-US" altLang="zh-CN" sz="2800" b="1" dirty="0"/>
              </a:p>
            </p:txBody>
          </p:sp>
        </p:grpSp>
        <p:grpSp>
          <p:nvGrpSpPr>
            <p:cNvPr id="5" name="ïṩļïdê">
              <a:extLst>
                <a:ext uri="{FF2B5EF4-FFF2-40B4-BE49-F238E27FC236}">
                  <a16:creationId xmlns:a16="http://schemas.microsoft.com/office/drawing/2014/main" id="{30EF73C1-5386-4F2E-B270-737FFF7F912B}"/>
                </a:ext>
              </a:extLst>
            </p:cNvPr>
            <p:cNvGrpSpPr/>
            <p:nvPr/>
          </p:nvGrpSpPr>
          <p:grpSpPr>
            <a:xfrm>
              <a:off x="8085314" y="1265411"/>
              <a:ext cx="3433586" cy="2270984"/>
              <a:chOff x="7985918" y="1265411"/>
              <a:chExt cx="3433586" cy="2270984"/>
            </a:xfrm>
          </p:grpSpPr>
          <p:sp>
            <p:nvSpPr>
              <p:cNvPr id="23" name="iṩļíḍê">
                <a:extLst>
                  <a:ext uri="{FF2B5EF4-FFF2-40B4-BE49-F238E27FC236}">
                    <a16:creationId xmlns:a16="http://schemas.microsoft.com/office/drawing/2014/main" id="{E0370644-540C-4EEA-9B3C-93F8B4D6B88F}"/>
                  </a:ext>
                </a:extLst>
              </p:cNvPr>
              <p:cNvSpPr/>
              <p:nvPr/>
            </p:nvSpPr>
            <p:spPr>
              <a:xfrm>
                <a:off x="7985918" y="1265411"/>
                <a:ext cx="3433586" cy="22709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í$ľïḑé">
                <a:extLst>
                  <a:ext uri="{FF2B5EF4-FFF2-40B4-BE49-F238E27FC236}">
                    <a16:creationId xmlns:a16="http://schemas.microsoft.com/office/drawing/2014/main" id="{B6AB3BB2-F1F0-4DD9-A351-144C775DF3B3}"/>
                  </a:ext>
                </a:extLst>
              </p:cNvPr>
              <p:cNvSpPr txBox="1"/>
              <p:nvPr/>
            </p:nvSpPr>
            <p:spPr bwMode="auto">
              <a:xfrm>
                <a:off x="8452174" y="1727861"/>
                <a:ext cx="2501075" cy="13755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800" b="1" dirty="0"/>
                  <a:t>体液不足</a:t>
                </a:r>
                <a:endParaRPr lang="en-US" altLang="zh-CN" sz="2800" b="1" dirty="0"/>
              </a:p>
            </p:txBody>
          </p:sp>
        </p:grpSp>
        <p:grpSp>
          <p:nvGrpSpPr>
            <p:cNvPr id="6" name="ïṩļíďé">
              <a:extLst>
                <a:ext uri="{FF2B5EF4-FFF2-40B4-BE49-F238E27FC236}">
                  <a16:creationId xmlns:a16="http://schemas.microsoft.com/office/drawing/2014/main" id="{D647377E-D5B0-48B7-A97E-09FEDF2705DC}"/>
                </a:ext>
              </a:extLst>
            </p:cNvPr>
            <p:cNvGrpSpPr/>
            <p:nvPr/>
          </p:nvGrpSpPr>
          <p:grpSpPr>
            <a:xfrm>
              <a:off x="8085314" y="3691721"/>
              <a:ext cx="3433586" cy="2270984"/>
              <a:chOff x="7985918" y="3691721"/>
              <a:chExt cx="3433586" cy="2270984"/>
            </a:xfrm>
          </p:grpSpPr>
          <p:sp>
            <p:nvSpPr>
              <p:cNvPr id="18" name="isḻîḍe">
                <a:extLst>
                  <a:ext uri="{FF2B5EF4-FFF2-40B4-BE49-F238E27FC236}">
                    <a16:creationId xmlns:a16="http://schemas.microsoft.com/office/drawing/2014/main" id="{8EA4C885-ADE3-40A9-8056-CDF8F30F8BBA}"/>
                  </a:ext>
                </a:extLst>
              </p:cNvPr>
              <p:cNvSpPr/>
              <p:nvPr/>
            </p:nvSpPr>
            <p:spPr>
              <a:xfrm>
                <a:off x="7985918" y="3691721"/>
                <a:ext cx="3433586" cy="2270984"/>
              </a:xfrm>
              <a:prstGeom prst="rect">
                <a:avLst/>
              </a:prstGeom>
              <a:noFill/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îṩļidè">
                <a:extLst>
                  <a:ext uri="{FF2B5EF4-FFF2-40B4-BE49-F238E27FC236}">
                    <a16:creationId xmlns:a16="http://schemas.microsoft.com/office/drawing/2014/main" id="{B302F7F6-F362-4A5B-8FF8-F09C5C8DD605}"/>
                  </a:ext>
                </a:extLst>
              </p:cNvPr>
              <p:cNvSpPr/>
              <p:nvPr/>
            </p:nvSpPr>
            <p:spPr bwMode="auto">
              <a:xfrm>
                <a:off x="8878794" y="4007588"/>
                <a:ext cx="1647835" cy="1639251"/>
              </a:xfrm>
              <a:custGeom>
                <a:avLst/>
                <a:gdLst>
                  <a:gd name="T0" fmla="*/ 79 w 81"/>
                  <a:gd name="T1" fmla="*/ 17 h 78"/>
                  <a:gd name="T2" fmla="*/ 54 w 81"/>
                  <a:gd name="T3" fmla="*/ 16 h 78"/>
                  <a:gd name="T4" fmla="*/ 43 w 81"/>
                  <a:gd name="T5" fmla="*/ 3 h 78"/>
                  <a:gd name="T6" fmla="*/ 38 w 81"/>
                  <a:gd name="T7" fmla="*/ 4 h 78"/>
                  <a:gd name="T8" fmla="*/ 15 w 81"/>
                  <a:gd name="T9" fmla="*/ 22 h 78"/>
                  <a:gd name="T10" fmla="*/ 0 w 81"/>
                  <a:gd name="T11" fmla="*/ 19 h 78"/>
                  <a:gd name="T12" fmla="*/ 13 w 81"/>
                  <a:gd name="T13" fmla="*/ 25 h 78"/>
                  <a:gd name="T14" fmla="*/ 4 w 81"/>
                  <a:gd name="T15" fmla="*/ 49 h 78"/>
                  <a:gd name="T16" fmla="*/ 15 w 81"/>
                  <a:gd name="T17" fmla="*/ 57 h 78"/>
                  <a:gd name="T18" fmla="*/ 25 w 81"/>
                  <a:gd name="T19" fmla="*/ 49 h 78"/>
                  <a:gd name="T20" fmla="*/ 16 w 81"/>
                  <a:gd name="T21" fmla="*/ 25 h 78"/>
                  <a:gd name="T22" fmla="*/ 38 w 81"/>
                  <a:gd name="T23" fmla="*/ 62 h 78"/>
                  <a:gd name="T24" fmla="*/ 30 w 81"/>
                  <a:gd name="T25" fmla="*/ 67 h 78"/>
                  <a:gd name="T26" fmla="*/ 24 w 81"/>
                  <a:gd name="T27" fmla="*/ 71 h 78"/>
                  <a:gd name="T28" fmla="*/ 17 w 81"/>
                  <a:gd name="T29" fmla="*/ 78 h 78"/>
                  <a:gd name="T30" fmla="*/ 62 w 81"/>
                  <a:gd name="T31" fmla="*/ 71 h 78"/>
                  <a:gd name="T32" fmla="*/ 51 w 81"/>
                  <a:gd name="T33" fmla="*/ 67 h 78"/>
                  <a:gd name="T34" fmla="*/ 44 w 81"/>
                  <a:gd name="T35" fmla="*/ 62 h 78"/>
                  <a:gd name="T36" fmla="*/ 52 w 81"/>
                  <a:gd name="T37" fmla="*/ 18 h 78"/>
                  <a:gd name="T38" fmla="*/ 56 w 81"/>
                  <a:gd name="T39" fmla="*/ 46 h 78"/>
                  <a:gd name="T40" fmla="*/ 53 w 81"/>
                  <a:gd name="T41" fmla="*/ 50 h 78"/>
                  <a:gd name="T42" fmla="*/ 79 w 81"/>
                  <a:gd name="T43" fmla="*/ 49 h 78"/>
                  <a:gd name="T44" fmla="*/ 69 w 81"/>
                  <a:gd name="T45" fmla="*/ 26 h 78"/>
                  <a:gd name="T46" fmla="*/ 79 w 81"/>
                  <a:gd name="T47" fmla="*/ 22 h 78"/>
                  <a:gd name="T48" fmla="*/ 24 w 81"/>
                  <a:gd name="T49" fmla="*/ 52 h 78"/>
                  <a:gd name="T50" fmla="*/ 23 w 81"/>
                  <a:gd name="T51" fmla="*/ 49 h 78"/>
                  <a:gd name="T52" fmla="*/ 6 w 81"/>
                  <a:gd name="T53" fmla="*/ 49 h 78"/>
                  <a:gd name="T54" fmla="*/ 15 w 81"/>
                  <a:gd name="T55" fmla="*/ 26 h 78"/>
                  <a:gd name="T56" fmla="*/ 65 w 81"/>
                  <a:gd name="T57" fmla="*/ 75 h 78"/>
                  <a:gd name="T58" fmla="*/ 14 w 81"/>
                  <a:gd name="T59" fmla="*/ 75 h 78"/>
                  <a:gd name="T60" fmla="*/ 51 w 81"/>
                  <a:gd name="T61" fmla="*/ 73 h 78"/>
                  <a:gd name="T62" fmla="*/ 51 w 81"/>
                  <a:gd name="T63" fmla="*/ 69 h 78"/>
                  <a:gd name="T64" fmla="*/ 28 w 81"/>
                  <a:gd name="T65" fmla="*/ 71 h 78"/>
                  <a:gd name="T66" fmla="*/ 35 w 81"/>
                  <a:gd name="T67" fmla="*/ 69 h 78"/>
                  <a:gd name="T68" fmla="*/ 44 w 81"/>
                  <a:gd name="T69" fmla="*/ 64 h 78"/>
                  <a:gd name="T70" fmla="*/ 35 w 81"/>
                  <a:gd name="T71" fmla="*/ 67 h 78"/>
                  <a:gd name="T72" fmla="*/ 38 w 81"/>
                  <a:gd name="T73" fmla="*/ 64 h 78"/>
                  <a:gd name="T74" fmla="*/ 42 w 81"/>
                  <a:gd name="T75" fmla="*/ 64 h 78"/>
                  <a:gd name="T76" fmla="*/ 57 w 81"/>
                  <a:gd name="T77" fmla="*/ 52 h 78"/>
                  <a:gd name="T78" fmla="*/ 74 w 81"/>
                  <a:gd name="T79" fmla="*/ 47 h 78"/>
                  <a:gd name="T80" fmla="*/ 58 w 81"/>
                  <a:gd name="T81" fmla="*/ 49 h 78"/>
                  <a:gd name="T82" fmla="*/ 66 w 81"/>
                  <a:gd name="T83" fmla="*/ 27 h 78"/>
                  <a:gd name="T84" fmla="*/ 74 w 81"/>
                  <a:gd name="T85" fmla="*/ 4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" h="78">
                    <a:moveTo>
                      <a:pt x="79" y="22"/>
                    </a:moveTo>
                    <a:cubicBezTo>
                      <a:pt x="80" y="22"/>
                      <a:pt x="81" y="21"/>
                      <a:pt x="81" y="19"/>
                    </a:cubicBezTo>
                    <a:cubicBezTo>
                      <a:pt x="81" y="18"/>
                      <a:pt x="80" y="17"/>
                      <a:pt x="79" y="17"/>
                    </a:cubicBezTo>
                    <a:cubicBezTo>
                      <a:pt x="77" y="17"/>
                      <a:pt x="76" y="18"/>
                      <a:pt x="76" y="19"/>
                    </a:cubicBezTo>
                    <a:cubicBezTo>
                      <a:pt x="74" y="20"/>
                      <a:pt x="71" y="22"/>
                      <a:pt x="66" y="22"/>
                    </a:cubicBezTo>
                    <a:cubicBezTo>
                      <a:pt x="62" y="22"/>
                      <a:pt x="58" y="19"/>
                      <a:pt x="54" y="16"/>
                    </a:cubicBezTo>
                    <a:cubicBezTo>
                      <a:pt x="50" y="13"/>
                      <a:pt x="47" y="10"/>
                      <a:pt x="42" y="9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3"/>
                      <a:pt x="43" y="3"/>
                    </a:cubicBezTo>
                    <a:cubicBezTo>
                      <a:pt x="43" y="1"/>
                      <a:pt x="42" y="0"/>
                      <a:pt x="40" y="0"/>
                    </a:cubicBezTo>
                    <a:cubicBezTo>
                      <a:pt x="39" y="0"/>
                      <a:pt x="38" y="1"/>
                      <a:pt x="38" y="3"/>
                    </a:cubicBezTo>
                    <a:cubicBezTo>
                      <a:pt x="38" y="3"/>
                      <a:pt x="38" y="4"/>
                      <a:pt x="38" y="4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4" y="10"/>
                      <a:pt x="31" y="13"/>
                      <a:pt x="27" y="16"/>
                    </a:cubicBezTo>
                    <a:cubicBezTo>
                      <a:pt x="23" y="19"/>
                      <a:pt x="19" y="22"/>
                      <a:pt x="15" y="22"/>
                    </a:cubicBezTo>
                    <a:cubicBezTo>
                      <a:pt x="10" y="22"/>
                      <a:pt x="7" y="20"/>
                      <a:pt x="5" y="19"/>
                    </a:cubicBezTo>
                    <a:cubicBezTo>
                      <a:pt x="5" y="18"/>
                      <a:pt x="4" y="17"/>
                      <a:pt x="2" y="17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1"/>
                      <a:pt x="1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5" y="23"/>
                      <a:pt x="8" y="24"/>
                      <a:pt x="13" y="25"/>
                    </a:cubicBezTo>
                    <a:cubicBezTo>
                      <a:pt x="13" y="25"/>
                      <a:pt x="13" y="25"/>
                      <a:pt x="12" y="2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4" y="47"/>
                      <a:pt x="4" y="48"/>
                      <a:pt x="4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50"/>
                      <a:pt x="1" y="50"/>
                      <a:pt x="1" y="50"/>
                    </a:cubicBezTo>
                    <a:cubicBezTo>
                      <a:pt x="1" y="54"/>
                      <a:pt x="7" y="57"/>
                      <a:pt x="15" y="57"/>
                    </a:cubicBezTo>
                    <a:cubicBezTo>
                      <a:pt x="22" y="57"/>
                      <a:pt x="28" y="54"/>
                      <a:pt x="28" y="50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5" y="48"/>
                      <a:pt x="25" y="47"/>
                      <a:pt x="25" y="4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21" y="25"/>
                      <a:pt x="25" y="21"/>
                      <a:pt x="29" y="18"/>
                    </a:cubicBezTo>
                    <a:cubicBezTo>
                      <a:pt x="32" y="16"/>
                      <a:pt x="35" y="13"/>
                      <a:pt x="38" y="12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2" y="62"/>
                      <a:pt x="30" y="64"/>
                      <a:pt x="30" y="66"/>
                    </a:cubicBezTo>
                    <a:cubicBezTo>
                      <a:pt x="30" y="66"/>
                      <a:pt x="30" y="66"/>
                      <a:pt x="30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5" y="67"/>
                      <a:pt x="23" y="68"/>
                      <a:pt x="23" y="70"/>
                    </a:cubicBezTo>
                    <a:cubicBezTo>
                      <a:pt x="23" y="71"/>
                      <a:pt x="23" y="71"/>
                      <a:pt x="24" y="71"/>
                    </a:cubicBezTo>
                    <a:cubicBezTo>
                      <a:pt x="17" y="71"/>
                      <a:pt x="17" y="71"/>
                      <a:pt x="17" y="71"/>
                    </a:cubicBezTo>
                    <a:cubicBezTo>
                      <a:pt x="14" y="71"/>
                      <a:pt x="12" y="73"/>
                      <a:pt x="12" y="75"/>
                    </a:cubicBezTo>
                    <a:cubicBezTo>
                      <a:pt x="12" y="77"/>
                      <a:pt x="14" y="78"/>
                      <a:pt x="17" y="78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5" y="78"/>
                      <a:pt x="67" y="77"/>
                      <a:pt x="67" y="75"/>
                    </a:cubicBezTo>
                    <a:cubicBezTo>
                      <a:pt x="67" y="73"/>
                      <a:pt x="65" y="71"/>
                      <a:pt x="62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1"/>
                      <a:pt x="56" y="71"/>
                      <a:pt x="56" y="70"/>
                    </a:cubicBezTo>
                    <a:cubicBezTo>
                      <a:pt x="56" y="68"/>
                      <a:pt x="54" y="67"/>
                      <a:pt x="51" y="67"/>
                    </a:cubicBezTo>
                    <a:cubicBezTo>
                      <a:pt x="49" y="67"/>
                      <a:pt x="49" y="67"/>
                      <a:pt x="49" y="67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9" y="64"/>
                      <a:pt x="47" y="62"/>
                      <a:pt x="44" y="62"/>
                    </a:cubicBez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6" y="13"/>
                      <a:pt x="49" y="16"/>
                      <a:pt x="52" y="18"/>
                    </a:cubicBezTo>
                    <a:cubicBezTo>
                      <a:pt x="56" y="21"/>
                      <a:pt x="60" y="25"/>
                      <a:pt x="65" y="25"/>
                    </a:cubicBezTo>
                    <a:cubicBezTo>
                      <a:pt x="65" y="25"/>
                      <a:pt x="64" y="26"/>
                      <a:pt x="64" y="2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6" y="48"/>
                      <a:pt x="56" y="4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3" y="54"/>
                      <a:pt x="59" y="57"/>
                      <a:pt x="66" y="57"/>
                    </a:cubicBezTo>
                    <a:cubicBezTo>
                      <a:pt x="74" y="57"/>
                      <a:pt x="79" y="54"/>
                      <a:pt x="79" y="50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6" y="49"/>
                      <a:pt x="76" y="49"/>
                      <a:pt x="76" y="49"/>
                    </a:cubicBezTo>
                    <a:cubicBezTo>
                      <a:pt x="77" y="48"/>
                      <a:pt x="77" y="47"/>
                      <a:pt x="76" y="4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3" y="24"/>
                      <a:pt x="76" y="23"/>
                      <a:pt x="78" y="22"/>
                    </a:cubicBezTo>
                    <a:cubicBezTo>
                      <a:pt x="78" y="22"/>
                      <a:pt x="78" y="22"/>
                      <a:pt x="79" y="22"/>
                    </a:cubicBezTo>
                    <a:close/>
                    <a:moveTo>
                      <a:pt x="15" y="54"/>
                    </a:moveTo>
                    <a:cubicBezTo>
                      <a:pt x="10" y="54"/>
                      <a:pt x="7" y="53"/>
                      <a:pt x="5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2" y="53"/>
                      <a:pt x="19" y="54"/>
                      <a:pt x="15" y="54"/>
                    </a:cubicBezTo>
                    <a:close/>
                    <a:moveTo>
                      <a:pt x="23" y="47"/>
                    </a:moveTo>
                    <a:cubicBezTo>
                      <a:pt x="23" y="48"/>
                      <a:pt x="23" y="48"/>
                      <a:pt x="23" y="49"/>
                    </a:cubicBezTo>
                    <a:cubicBezTo>
                      <a:pt x="23" y="49"/>
                      <a:pt x="23" y="49"/>
                      <a:pt x="22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49"/>
                      <a:pt x="7" y="49"/>
                      <a:pt x="6" y="49"/>
                    </a:cubicBezTo>
                    <a:cubicBezTo>
                      <a:pt x="6" y="48"/>
                      <a:pt x="6" y="48"/>
                      <a:pt x="6" y="4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7"/>
                    </a:cubicBezTo>
                    <a:lnTo>
                      <a:pt x="23" y="47"/>
                    </a:lnTo>
                    <a:close/>
                    <a:moveTo>
                      <a:pt x="65" y="75"/>
                    </a:moveTo>
                    <a:cubicBezTo>
                      <a:pt x="65" y="75"/>
                      <a:pt x="64" y="76"/>
                      <a:pt x="62" y="76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5" y="76"/>
                      <a:pt x="14" y="75"/>
                      <a:pt x="14" y="75"/>
                    </a:cubicBezTo>
                    <a:cubicBezTo>
                      <a:pt x="14" y="74"/>
                      <a:pt x="15" y="73"/>
                      <a:pt x="17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4" y="73"/>
                      <a:pt x="65" y="74"/>
                      <a:pt x="65" y="75"/>
                    </a:cubicBezTo>
                    <a:close/>
                    <a:moveTo>
                      <a:pt x="51" y="69"/>
                    </a:moveTo>
                    <a:cubicBezTo>
                      <a:pt x="53" y="69"/>
                      <a:pt x="54" y="70"/>
                      <a:pt x="54" y="70"/>
                    </a:cubicBezTo>
                    <a:cubicBezTo>
                      <a:pt x="54" y="71"/>
                      <a:pt x="53" y="71"/>
                      <a:pt x="51" y="7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6" y="71"/>
                      <a:pt x="25" y="71"/>
                      <a:pt x="25" y="70"/>
                    </a:cubicBezTo>
                    <a:cubicBezTo>
                      <a:pt x="25" y="70"/>
                      <a:pt x="26" y="69"/>
                      <a:pt x="28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44" y="69"/>
                      <a:pt x="44" y="69"/>
                      <a:pt x="44" y="69"/>
                    </a:cubicBezTo>
                    <a:lnTo>
                      <a:pt x="51" y="69"/>
                    </a:lnTo>
                    <a:close/>
                    <a:moveTo>
                      <a:pt x="44" y="64"/>
                    </a:moveTo>
                    <a:cubicBezTo>
                      <a:pt x="46" y="64"/>
                      <a:pt x="47" y="65"/>
                      <a:pt x="47" y="66"/>
                    </a:cubicBezTo>
                    <a:cubicBezTo>
                      <a:pt x="47" y="66"/>
                      <a:pt x="46" y="67"/>
                      <a:pt x="44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3" y="67"/>
                      <a:pt x="32" y="66"/>
                      <a:pt x="32" y="66"/>
                    </a:cubicBezTo>
                    <a:cubicBezTo>
                      <a:pt x="32" y="65"/>
                      <a:pt x="33" y="64"/>
                      <a:pt x="35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42" y="64"/>
                      <a:pt x="42" y="64"/>
                      <a:pt x="42" y="64"/>
                    </a:cubicBezTo>
                    <a:lnTo>
                      <a:pt x="44" y="64"/>
                    </a:lnTo>
                    <a:close/>
                    <a:moveTo>
                      <a:pt x="66" y="54"/>
                    </a:moveTo>
                    <a:cubicBezTo>
                      <a:pt x="62" y="54"/>
                      <a:pt x="59" y="53"/>
                      <a:pt x="57" y="5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4" y="53"/>
                      <a:pt x="71" y="54"/>
                      <a:pt x="66" y="54"/>
                    </a:cubicBezTo>
                    <a:close/>
                    <a:moveTo>
                      <a:pt x="74" y="47"/>
                    </a:moveTo>
                    <a:cubicBezTo>
                      <a:pt x="75" y="48"/>
                      <a:pt x="75" y="48"/>
                      <a:pt x="74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48"/>
                      <a:pt x="58" y="48"/>
                      <a:pt x="58" y="4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7" y="26"/>
                      <a:pt x="67" y="27"/>
                    </a:cubicBezTo>
                    <a:lnTo>
                      <a:pt x="74" y="47"/>
                    </a:lnTo>
                    <a:close/>
                  </a:path>
                </a:pathLst>
              </a:custGeom>
              <a:solidFill>
                <a:schemeClr val="accent1">
                  <a:alpha val="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22" name="ï$lîḋe">
                <a:extLst>
                  <a:ext uri="{FF2B5EF4-FFF2-40B4-BE49-F238E27FC236}">
                    <a16:creationId xmlns:a16="http://schemas.microsoft.com/office/drawing/2014/main" id="{8BFEDE35-C372-41C3-BA43-38E3CB0C717F}"/>
                  </a:ext>
                </a:extLst>
              </p:cNvPr>
              <p:cNvSpPr txBox="1"/>
              <p:nvPr/>
            </p:nvSpPr>
            <p:spPr bwMode="auto">
              <a:xfrm>
                <a:off x="8452174" y="4154171"/>
                <a:ext cx="2501075" cy="13755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800" b="1" dirty="0"/>
                  <a:t>知识缺乏</a:t>
                </a:r>
                <a:endParaRPr lang="en-US" altLang="zh-CN" sz="2800" b="1" dirty="0"/>
              </a:p>
            </p:txBody>
          </p:sp>
        </p:grpSp>
        <p:grpSp>
          <p:nvGrpSpPr>
            <p:cNvPr id="7" name="iṧḷiḍè">
              <a:extLst>
                <a:ext uri="{FF2B5EF4-FFF2-40B4-BE49-F238E27FC236}">
                  <a16:creationId xmlns:a16="http://schemas.microsoft.com/office/drawing/2014/main" id="{955A169E-11D4-4656-B621-11F5243FBD85}"/>
                </a:ext>
              </a:extLst>
            </p:cNvPr>
            <p:cNvGrpSpPr/>
            <p:nvPr/>
          </p:nvGrpSpPr>
          <p:grpSpPr>
            <a:xfrm>
              <a:off x="4379207" y="3659743"/>
              <a:ext cx="3433586" cy="2311284"/>
              <a:chOff x="4379113" y="3659743"/>
              <a:chExt cx="3433586" cy="2311284"/>
            </a:xfrm>
          </p:grpSpPr>
          <p:sp>
            <p:nvSpPr>
              <p:cNvPr id="14" name="ï$ḷïďé">
                <a:extLst>
                  <a:ext uri="{FF2B5EF4-FFF2-40B4-BE49-F238E27FC236}">
                    <a16:creationId xmlns:a16="http://schemas.microsoft.com/office/drawing/2014/main" id="{A76637CE-5882-442C-B36C-5BCEC06D3085}"/>
                  </a:ext>
                </a:extLst>
              </p:cNvPr>
              <p:cNvSpPr/>
              <p:nvPr/>
            </p:nvSpPr>
            <p:spPr>
              <a:xfrm>
                <a:off x="4379113" y="3691721"/>
                <a:ext cx="3433586" cy="22709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en-US" dirty="0"/>
              </a:p>
            </p:txBody>
          </p:sp>
          <p:sp>
            <p:nvSpPr>
              <p:cNvPr id="17" name="íṡ1íḓê">
                <a:extLst>
                  <a:ext uri="{FF2B5EF4-FFF2-40B4-BE49-F238E27FC236}">
                    <a16:creationId xmlns:a16="http://schemas.microsoft.com/office/drawing/2014/main" id="{4D049B21-924E-490A-B2A2-3CE61C065AE9}"/>
                  </a:ext>
                </a:extLst>
              </p:cNvPr>
              <p:cNvSpPr txBox="1"/>
              <p:nvPr/>
            </p:nvSpPr>
            <p:spPr bwMode="auto">
              <a:xfrm>
                <a:off x="4836134" y="3659743"/>
                <a:ext cx="2501075" cy="231128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500" b="1" dirty="0"/>
                  <a:t>   潜在并发症：</a:t>
                </a:r>
                <a:endParaRPr lang="en-US" altLang="zh-CN" sz="2500" b="1" dirty="0"/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500" b="1" dirty="0"/>
                  <a:t>吻合口梗阻</a:t>
                </a:r>
                <a:endParaRPr lang="en-US" altLang="zh-CN" sz="2500" b="1" dirty="0"/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500" b="1" dirty="0"/>
                  <a:t>吻合口出血</a:t>
                </a:r>
                <a:endParaRPr lang="en-US" altLang="zh-CN" sz="2500" b="1" dirty="0"/>
              </a:p>
            </p:txBody>
          </p:sp>
        </p:grpSp>
        <p:grpSp>
          <p:nvGrpSpPr>
            <p:cNvPr id="8" name="iṣlîdè">
              <a:extLst>
                <a:ext uri="{FF2B5EF4-FFF2-40B4-BE49-F238E27FC236}">
                  <a16:creationId xmlns:a16="http://schemas.microsoft.com/office/drawing/2014/main" id="{75EF51B7-9EC8-4D69-9608-EB1E28967994}"/>
                </a:ext>
              </a:extLst>
            </p:cNvPr>
            <p:cNvGrpSpPr/>
            <p:nvPr/>
          </p:nvGrpSpPr>
          <p:grpSpPr>
            <a:xfrm>
              <a:off x="673100" y="3691721"/>
              <a:ext cx="3433586" cy="2270984"/>
              <a:chOff x="772308" y="3691721"/>
              <a:chExt cx="3433586" cy="2270984"/>
            </a:xfrm>
          </p:grpSpPr>
          <p:sp>
            <p:nvSpPr>
              <p:cNvPr id="9" name="iṣlíḋe">
                <a:extLst>
                  <a:ext uri="{FF2B5EF4-FFF2-40B4-BE49-F238E27FC236}">
                    <a16:creationId xmlns:a16="http://schemas.microsoft.com/office/drawing/2014/main" id="{55411766-D130-47FE-A388-80729FF5239F}"/>
                  </a:ext>
                </a:extLst>
              </p:cNvPr>
              <p:cNvSpPr/>
              <p:nvPr/>
            </p:nvSpPr>
            <p:spPr>
              <a:xfrm>
                <a:off x="772308" y="3691721"/>
                <a:ext cx="3433586" cy="2270984"/>
              </a:xfrm>
              <a:prstGeom prst="rect">
                <a:avLst/>
              </a:prstGeom>
              <a:noFill/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" name="ïś1îdè">
                <a:extLst>
                  <a:ext uri="{FF2B5EF4-FFF2-40B4-BE49-F238E27FC236}">
                    <a16:creationId xmlns:a16="http://schemas.microsoft.com/office/drawing/2014/main" id="{CF7F15DD-2826-4466-894B-53032F86356A}"/>
                  </a:ext>
                </a:extLst>
              </p:cNvPr>
              <p:cNvSpPr/>
              <p:nvPr/>
            </p:nvSpPr>
            <p:spPr bwMode="auto">
              <a:xfrm>
                <a:off x="1712077" y="4018565"/>
                <a:ext cx="1554048" cy="1617296"/>
              </a:xfrm>
              <a:custGeom>
                <a:avLst/>
                <a:gdLst>
                  <a:gd name="T0" fmla="*/ 60 w 73"/>
                  <a:gd name="T1" fmla="*/ 1 h 73"/>
                  <a:gd name="T2" fmla="*/ 21 w 73"/>
                  <a:gd name="T3" fmla="*/ 5 h 73"/>
                  <a:gd name="T4" fmla="*/ 5 w 73"/>
                  <a:gd name="T5" fmla="*/ 22 h 73"/>
                  <a:gd name="T6" fmla="*/ 0 w 73"/>
                  <a:gd name="T7" fmla="*/ 59 h 73"/>
                  <a:gd name="T8" fmla="*/ 14 w 73"/>
                  <a:gd name="T9" fmla="*/ 73 h 73"/>
                  <a:gd name="T10" fmla="*/ 44 w 73"/>
                  <a:gd name="T11" fmla="*/ 60 h 73"/>
                  <a:gd name="T12" fmla="*/ 66 w 73"/>
                  <a:gd name="T13" fmla="*/ 71 h 73"/>
                  <a:gd name="T14" fmla="*/ 68 w 73"/>
                  <a:gd name="T15" fmla="*/ 56 h 73"/>
                  <a:gd name="T16" fmla="*/ 73 w 73"/>
                  <a:gd name="T17" fmla="*/ 15 h 73"/>
                  <a:gd name="T18" fmla="*/ 11 w 73"/>
                  <a:gd name="T19" fmla="*/ 7 h 73"/>
                  <a:gd name="T20" fmla="*/ 21 w 73"/>
                  <a:gd name="T21" fmla="*/ 9 h 73"/>
                  <a:gd name="T22" fmla="*/ 7 w 73"/>
                  <a:gd name="T23" fmla="*/ 11 h 73"/>
                  <a:gd name="T24" fmla="*/ 18 w 73"/>
                  <a:gd name="T25" fmla="*/ 15 h 73"/>
                  <a:gd name="T26" fmla="*/ 28 w 73"/>
                  <a:gd name="T27" fmla="*/ 46 h 73"/>
                  <a:gd name="T28" fmla="*/ 28 w 73"/>
                  <a:gd name="T29" fmla="*/ 50 h 73"/>
                  <a:gd name="T30" fmla="*/ 30 w 73"/>
                  <a:gd name="T31" fmla="*/ 54 h 73"/>
                  <a:gd name="T32" fmla="*/ 23 w 73"/>
                  <a:gd name="T33" fmla="*/ 53 h 73"/>
                  <a:gd name="T34" fmla="*/ 24 w 73"/>
                  <a:gd name="T35" fmla="*/ 59 h 73"/>
                  <a:gd name="T36" fmla="*/ 20 w 73"/>
                  <a:gd name="T37" fmla="*/ 58 h 73"/>
                  <a:gd name="T38" fmla="*/ 18 w 73"/>
                  <a:gd name="T39" fmla="*/ 60 h 73"/>
                  <a:gd name="T40" fmla="*/ 20 w 73"/>
                  <a:gd name="T41" fmla="*/ 64 h 73"/>
                  <a:gd name="T42" fmla="*/ 11 w 73"/>
                  <a:gd name="T43" fmla="*/ 61 h 73"/>
                  <a:gd name="T44" fmla="*/ 14 w 73"/>
                  <a:gd name="T45" fmla="*/ 70 h 73"/>
                  <a:gd name="T46" fmla="*/ 28 w 73"/>
                  <a:gd name="T47" fmla="*/ 44 h 73"/>
                  <a:gd name="T48" fmla="*/ 11 w 73"/>
                  <a:gd name="T49" fmla="*/ 23 h 73"/>
                  <a:gd name="T50" fmla="*/ 48 w 73"/>
                  <a:gd name="T51" fmla="*/ 60 h 73"/>
                  <a:gd name="T52" fmla="*/ 67 w 73"/>
                  <a:gd name="T53" fmla="*/ 67 h 73"/>
                  <a:gd name="T54" fmla="*/ 67 w 73"/>
                  <a:gd name="T55" fmla="*/ 67 h 73"/>
                  <a:gd name="T56" fmla="*/ 57 w 73"/>
                  <a:gd name="T57" fmla="*/ 65 h 73"/>
                  <a:gd name="T58" fmla="*/ 65 w 73"/>
                  <a:gd name="T59" fmla="*/ 57 h 73"/>
                  <a:gd name="T60" fmla="*/ 57 w 73"/>
                  <a:gd name="T61" fmla="*/ 51 h 73"/>
                  <a:gd name="T62" fmla="*/ 58 w 73"/>
                  <a:gd name="T63" fmla="*/ 46 h 73"/>
                  <a:gd name="T64" fmla="*/ 62 w 73"/>
                  <a:gd name="T65" fmla="*/ 11 h 73"/>
                  <a:gd name="T66" fmla="*/ 66 w 73"/>
                  <a:gd name="T67" fmla="*/ 18 h 73"/>
                  <a:gd name="T68" fmla="*/ 59 w 73"/>
                  <a:gd name="T69" fmla="*/ 17 h 73"/>
                  <a:gd name="T70" fmla="*/ 61 w 73"/>
                  <a:gd name="T71" fmla="*/ 23 h 73"/>
                  <a:gd name="T72" fmla="*/ 56 w 73"/>
                  <a:gd name="T73" fmla="*/ 21 h 73"/>
                  <a:gd name="T74" fmla="*/ 54 w 73"/>
                  <a:gd name="T75" fmla="*/ 23 h 73"/>
                  <a:gd name="T76" fmla="*/ 56 w 73"/>
                  <a:gd name="T77" fmla="*/ 28 h 73"/>
                  <a:gd name="T78" fmla="*/ 49 w 73"/>
                  <a:gd name="T79" fmla="*/ 27 h 73"/>
                  <a:gd name="T80" fmla="*/ 51 w 73"/>
                  <a:gd name="T81" fmla="*/ 33 h 73"/>
                  <a:gd name="T82" fmla="*/ 44 w 73"/>
                  <a:gd name="T83" fmla="*/ 28 h 73"/>
                  <a:gd name="T84" fmla="*/ 70 w 73"/>
                  <a:gd name="T85" fmla="*/ 1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3" h="73">
                    <a:moveTo>
                      <a:pt x="73" y="14"/>
                    </a:moveTo>
                    <a:cubicBezTo>
                      <a:pt x="73" y="14"/>
                      <a:pt x="73" y="13"/>
                      <a:pt x="73" y="13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60" y="0"/>
                      <a:pt x="59" y="0"/>
                      <a:pt x="58" y="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8" y="2"/>
                      <a:pt x="12" y="2"/>
                      <a:pt x="9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13"/>
                      <a:pt x="2" y="18"/>
                      <a:pt x="5" y="22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3" y="73"/>
                      <a:pt x="14" y="73"/>
                      <a:pt x="14" y="73"/>
                    </a:cubicBezTo>
                    <a:cubicBezTo>
                      <a:pt x="14" y="73"/>
                      <a:pt x="15" y="73"/>
                      <a:pt x="15" y="7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7" y="63"/>
                      <a:pt x="52" y="67"/>
                      <a:pt x="56" y="68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5" y="71"/>
                      <a:pt x="65" y="71"/>
                      <a:pt x="66" y="71"/>
                    </a:cubicBezTo>
                    <a:cubicBezTo>
                      <a:pt x="68" y="71"/>
                      <a:pt x="69" y="70"/>
                      <a:pt x="70" y="69"/>
                    </a:cubicBezTo>
                    <a:cubicBezTo>
                      <a:pt x="71" y="68"/>
                      <a:pt x="71" y="66"/>
                      <a:pt x="70" y="64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67" y="52"/>
                      <a:pt x="63" y="47"/>
                      <a:pt x="60" y="44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5"/>
                      <a:pt x="73" y="15"/>
                      <a:pt x="73" y="14"/>
                    </a:cubicBezTo>
                    <a:close/>
                    <a:moveTo>
                      <a:pt x="7" y="11"/>
                    </a:moveTo>
                    <a:cubicBezTo>
                      <a:pt x="11" y="7"/>
                      <a:pt x="11" y="7"/>
                      <a:pt x="11" y="7"/>
                    </a:cubicBezTo>
                    <a:cubicBezTo>
                      <a:pt x="12" y="6"/>
                      <a:pt x="14" y="6"/>
                      <a:pt x="15" y="6"/>
                    </a:cubicBezTo>
                    <a:cubicBezTo>
                      <a:pt x="17" y="6"/>
                      <a:pt x="18" y="6"/>
                      <a:pt x="19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5" y="17"/>
                      <a:pt x="5" y="14"/>
                      <a:pt x="7" y="11"/>
                    </a:cubicBezTo>
                    <a:close/>
                    <a:moveTo>
                      <a:pt x="52" y="56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56" y="53"/>
                      <a:pt x="56" y="53"/>
                      <a:pt x="56" y="53"/>
                    </a:cubicBezTo>
                    <a:lnTo>
                      <a:pt x="52" y="56"/>
                    </a:lnTo>
                    <a:close/>
                    <a:moveTo>
                      <a:pt x="28" y="46"/>
                    </a:moveTo>
                    <a:cubicBezTo>
                      <a:pt x="33" y="51"/>
                      <a:pt x="33" y="51"/>
                      <a:pt x="33" y="51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7" y="49"/>
                      <a:pt x="27" y="49"/>
                      <a:pt x="26" y="50"/>
                    </a:cubicBezTo>
                    <a:cubicBezTo>
                      <a:pt x="26" y="50"/>
                      <a:pt x="26" y="51"/>
                      <a:pt x="26" y="51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3" y="53"/>
                    </a:cubicBezTo>
                    <a:cubicBezTo>
                      <a:pt x="23" y="53"/>
                      <a:pt x="23" y="54"/>
                      <a:pt x="23" y="5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0" y="56"/>
                      <a:pt x="20" y="56"/>
                    </a:cubicBezTo>
                    <a:cubicBezTo>
                      <a:pt x="19" y="57"/>
                      <a:pt x="19" y="57"/>
                      <a:pt x="20" y="58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8" y="60"/>
                      <a:pt x="18" y="60"/>
                      <a:pt x="18" y="60"/>
                    </a:cubicBezTo>
                    <a:cubicBezTo>
                      <a:pt x="17" y="59"/>
                      <a:pt x="17" y="59"/>
                      <a:pt x="16" y="60"/>
                    </a:cubicBezTo>
                    <a:cubicBezTo>
                      <a:pt x="16" y="60"/>
                      <a:pt x="16" y="61"/>
                      <a:pt x="16" y="61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2" y="60"/>
                      <a:pt x="12" y="60"/>
                      <a:pt x="11" y="61"/>
                    </a:cubicBezTo>
                    <a:cubicBezTo>
                      <a:pt x="11" y="61"/>
                      <a:pt x="11" y="62"/>
                      <a:pt x="11" y="62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5"/>
                      <a:pt x="27" y="45"/>
                      <a:pt x="28" y="46"/>
                    </a:cubicBezTo>
                    <a:close/>
                    <a:moveTo>
                      <a:pt x="11" y="23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48" y="60"/>
                      <a:pt x="48" y="60"/>
                      <a:pt x="48" y="60"/>
                    </a:cubicBezTo>
                    <a:cubicBezTo>
                      <a:pt x="47" y="60"/>
                      <a:pt x="47" y="59"/>
                      <a:pt x="46" y="58"/>
                    </a:cubicBezTo>
                    <a:lnTo>
                      <a:pt x="11" y="23"/>
                    </a:lnTo>
                    <a:close/>
                    <a:moveTo>
                      <a:pt x="67" y="67"/>
                    </a:moveTo>
                    <a:cubicBezTo>
                      <a:pt x="67" y="68"/>
                      <a:pt x="67" y="68"/>
                      <a:pt x="66" y="68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8" y="67"/>
                      <a:pt x="68" y="67"/>
                      <a:pt x="67" y="67"/>
                    </a:cubicBezTo>
                    <a:close/>
                    <a:moveTo>
                      <a:pt x="67" y="64"/>
                    </a:moveTo>
                    <a:cubicBezTo>
                      <a:pt x="64" y="67"/>
                      <a:pt x="64" y="67"/>
                      <a:pt x="64" y="67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5" y="64"/>
                      <a:pt x="52" y="63"/>
                      <a:pt x="50" y="61"/>
                    </a:cubicBezTo>
                    <a:cubicBezTo>
                      <a:pt x="61" y="50"/>
                      <a:pt x="61" y="50"/>
                      <a:pt x="61" y="50"/>
                    </a:cubicBezTo>
                    <a:cubicBezTo>
                      <a:pt x="63" y="53"/>
                      <a:pt x="64" y="55"/>
                      <a:pt x="65" y="57"/>
                    </a:cubicBezTo>
                    <a:lnTo>
                      <a:pt x="67" y="64"/>
                    </a:lnTo>
                    <a:close/>
                    <a:moveTo>
                      <a:pt x="60" y="49"/>
                    </a:moveTo>
                    <a:cubicBezTo>
                      <a:pt x="57" y="51"/>
                      <a:pt x="57" y="51"/>
                      <a:pt x="57" y="51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7"/>
                      <a:pt x="59" y="48"/>
                      <a:pt x="60" y="49"/>
                    </a:cubicBezTo>
                    <a:close/>
                    <a:moveTo>
                      <a:pt x="67" y="17"/>
                    </a:move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1" y="11"/>
                      <a:pt x="61" y="11"/>
                    </a:cubicBezTo>
                    <a:cubicBezTo>
                      <a:pt x="60" y="12"/>
                      <a:pt x="60" y="12"/>
                      <a:pt x="61" y="13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0" y="16"/>
                      <a:pt x="60" y="16"/>
                      <a:pt x="59" y="17"/>
                    </a:cubicBezTo>
                    <a:cubicBezTo>
                      <a:pt x="59" y="17"/>
                      <a:pt x="59" y="18"/>
                      <a:pt x="59" y="18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21"/>
                      <a:pt x="56" y="21"/>
                    </a:cubicBezTo>
                    <a:cubicBezTo>
                      <a:pt x="59" y="25"/>
                      <a:pt x="59" y="25"/>
                      <a:pt x="59" y="25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3" y="23"/>
                      <a:pt x="53" y="23"/>
                    </a:cubicBezTo>
                    <a:cubicBezTo>
                      <a:pt x="52" y="24"/>
                      <a:pt x="52" y="24"/>
                      <a:pt x="53" y="2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6"/>
                      <a:pt x="50" y="26"/>
                      <a:pt x="49" y="27"/>
                    </a:cubicBezTo>
                    <a:cubicBezTo>
                      <a:pt x="49" y="27"/>
                      <a:pt x="49" y="28"/>
                      <a:pt x="49" y="28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5" y="27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70" y="14"/>
                      <a:pt x="70" y="14"/>
                      <a:pt x="70" y="14"/>
                    </a:cubicBezTo>
                    <a:lnTo>
                      <a:pt x="67" y="17"/>
                    </a:lnTo>
                    <a:close/>
                  </a:path>
                </a:pathLst>
              </a:custGeom>
              <a:solidFill>
                <a:schemeClr val="accent1">
                  <a:alpha val="7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 dirty="0"/>
              </a:p>
            </p:txBody>
          </p:sp>
          <p:sp>
            <p:nvSpPr>
              <p:cNvPr id="13" name="íṧļïḑe">
                <a:extLst>
                  <a:ext uri="{FF2B5EF4-FFF2-40B4-BE49-F238E27FC236}">
                    <a16:creationId xmlns:a16="http://schemas.microsoft.com/office/drawing/2014/main" id="{FE41023D-63DD-4269-B0C1-9F72C3F3B065}"/>
                  </a:ext>
                </a:extLst>
              </p:cNvPr>
              <p:cNvSpPr txBox="1"/>
              <p:nvPr/>
            </p:nvSpPr>
            <p:spPr bwMode="auto">
              <a:xfrm>
                <a:off x="1118491" y="4144935"/>
                <a:ext cx="2933880" cy="137555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b="1" dirty="0"/>
                  <a:t>营养失调：</a:t>
                </a:r>
                <a:endParaRPr lang="en-US" altLang="zh-CN" sz="2400" b="1" dirty="0"/>
              </a:p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400" b="1" dirty="0"/>
                  <a:t>低于机体需要量</a:t>
                </a:r>
                <a:endParaRPr lang="en-US" altLang="zh-CN" sz="2400" b="1" dirty="0"/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B4A46F40-A672-4FC5-84E2-6E58026DF759}"/>
              </a:ext>
            </a:extLst>
          </p:cNvPr>
          <p:cNvSpPr txBox="1"/>
          <p:nvPr/>
        </p:nvSpPr>
        <p:spPr>
          <a:xfrm>
            <a:off x="669925" y="320814"/>
            <a:ext cx="45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常见护理诊断</a:t>
            </a:r>
            <a:r>
              <a:rPr lang="en-US" altLang="zh-CN" sz="4000" b="1" dirty="0">
                <a:latin typeface="+mj-ea"/>
                <a:ea typeface="+mj-ea"/>
              </a:rPr>
              <a:t>/</a:t>
            </a:r>
            <a:r>
              <a:rPr lang="zh-CN" altLang="en-US" sz="4000" b="1" dirty="0">
                <a:latin typeface="+mj-ea"/>
                <a:ea typeface="+mj-ea"/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45133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>
            <a:extLst>
              <a:ext uri="{FF2B5EF4-FFF2-40B4-BE49-F238E27FC236}">
                <a16:creationId xmlns:a16="http://schemas.microsoft.com/office/drawing/2014/main" id="{B4A46F40-A672-4FC5-84E2-6E58026DF759}"/>
              </a:ext>
            </a:extLst>
          </p:cNvPr>
          <p:cNvSpPr txBox="1"/>
          <p:nvPr/>
        </p:nvSpPr>
        <p:spPr>
          <a:xfrm>
            <a:off x="669925" y="320814"/>
            <a:ext cx="45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+mj-ea"/>
                <a:ea typeface="+mj-ea"/>
              </a:rPr>
              <a:t>护理目标</a:t>
            </a:r>
          </a:p>
        </p:txBody>
      </p:sp>
      <p:grpSp>
        <p:nvGrpSpPr>
          <p:cNvPr id="25" name="26477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DCFD977-3313-48A9-B57F-95F762F0BC2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409575" y="1028700"/>
            <a:ext cx="13020675" cy="5525906"/>
            <a:chOff x="-215160" y="1186414"/>
            <a:chExt cx="11525995" cy="4891572"/>
          </a:xfrm>
        </p:grpSpPr>
        <p:sp>
          <p:nvSpPr>
            <p:cNvPr id="29" name="íšľîḋe">
              <a:extLst>
                <a:ext uri="{FF2B5EF4-FFF2-40B4-BE49-F238E27FC236}">
                  <a16:creationId xmlns:a16="http://schemas.microsoft.com/office/drawing/2014/main" id="{5E7FF6FF-982A-48D5-8A49-81C5828A0367}"/>
                </a:ext>
              </a:extLst>
            </p:cNvPr>
            <p:cNvSpPr/>
            <p:nvPr/>
          </p:nvSpPr>
          <p:spPr bwMode="auto">
            <a:xfrm>
              <a:off x="2491449" y="1445700"/>
              <a:ext cx="6887834" cy="4632286"/>
            </a:xfrm>
            <a:custGeom>
              <a:avLst/>
              <a:gdLst/>
              <a:ahLst/>
              <a:cxnLst>
                <a:cxn ang="0">
                  <a:pos x="10" y="10236"/>
                </a:cxn>
                <a:cxn ang="0">
                  <a:pos x="3112" y="10236"/>
                </a:cxn>
                <a:cxn ang="0">
                  <a:pos x="13348" y="0"/>
                </a:cxn>
                <a:cxn ang="0">
                  <a:pos x="15232" y="0"/>
                </a:cxn>
              </a:cxnLst>
              <a:rect l="0" t="0" r="r" b="b"/>
              <a:pathLst>
                <a:path w="15222" h="10237">
                  <a:moveTo>
                    <a:pt x="10" y="10236"/>
                  </a:moveTo>
                  <a:lnTo>
                    <a:pt x="3112" y="10236"/>
                  </a:lnTo>
                  <a:lnTo>
                    <a:pt x="13348" y="0"/>
                  </a:lnTo>
                  <a:lnTo>
                    <a:pt x="15232" y="0"/>
                  </a:lnTo>
                </a:path>
              </a:pathLst>
            </a:custGeom>
            <a:noFill/>
            <a:ln w="889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0" name="islîḓe">
              <a:extLst>
                <a:ext uri="{FF2B5EF4-FFF2-40B4-BE49-F238E27FC236}">
                  <a16:creationId xmlns:a16="http://schemas.microsoft.com/office/drawing/2014/main" id="{5A7DFE63-B55E-4CF7-9B7E-6D7CAB92CACF}"/>
                </a:ext>
              </a:extLst>
            </p:cNvPr>
            <p:cNvSpPr/>
            <p:nvPr/>
          </p:nvSpPr>
          <p:spPr bwMode="auto">
            <a:xfrm>
              <a:off x="9126339" y="1186414"/>
              <a:ext cx="321722" cy="518118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103"/>
                </a:cxn>
                <a:cxn ang="0">
                  <a:pos x="505" y="573"/>
                </a:cxn>
                <a:cxn ang="0">
                  <a:pos x="0" y="1043"/>
                </a:cxn>
                <a:cxn ang="0">
                  <a:pos x="95" y="1145"/>
                </a:cxn>
                <a:cxn ang="0">
                  <a:pos x="711" y="573"/>
                </a:cxn>
                <a:cxn ang="0">
                  <a:pos x="95" y="0"/>
                </a:cxn>
              </a:cxnLst>
              <a:rect l="0" t="0" r="r" b="b"/>
              <a:pathLst>
                <a:path w="711" h="1145">
                  <a:moveTo>
                    <a:pt x="95" y="0"/>
                  </a:moveTo>
                  <a:lnTo>
                    <a:pt x="0" y="103"/>
                  </a:lnTo>
                  <a:lnTo>
                    <a:pt x="505" y="573"/>
                  </a:lnTo>
                  <a:lnTo>
                    <a:pt x="0" y="1043"/>
                  </a:lnTo>
                  <a:lnTo>
                    <a:pt x="95" y="1145"/>
                  </a:lnTo>
                  <a:lnTo>
                    <a:pt x="711" y="573"/>
                  </a:lnTo>
                  <a:lnTo>
                    <a:pt x="95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3" name="íşliḑê">
              <a:extLst>
                <a:ext uri="{FF2B5EF4-FFF2-40B4-BE49-F238E27FC236}">
                  <a16:creationId xmlns:a16="http://schemas.microsoft.com/office/drawing/2014/main" id="{09CE0C0D-C49A-44AF-BCFD-5C7A769EC8A3}"/>
                </a:ext>
              </a:extLst>
            </p:cNvPr>
            <p:cNvSpPr/>
            <p:nvPr/>
          </p:nvSpPr>
          <p:spPr bwMode="auto">
            <a:xfrm>
              <a:off x="6519872" y="3642951"/>
              <a:ext cx="699100" cy="6959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8" y="1438"/>
                </a:cxn>
              </a:cxnLst>
              <a:rect l="0" t="0" r="r" b="b"/>
              <a:pathLst>
                <a:path w="1438" h="1438">
                  <a:moveTo>
                    <a:pt x="0" y="0"/>
                  </a:moveTo>
                  <a:lnTo>
                    <a:pt x="1438" y="1438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4" name="íŝľïďe">
              <a:extLst>
                <a:ext uri="{FF2B5EF4-FFF2-40B4-BE49-F238E27FC236}">
                  <a16:creationId xmlns:a16="http://schemas.microsoft.com/office/drawing/2014/main" id="{1FFC9C41-FD11-4C21-A9F5-34BC0BBC898B}"/>
                </a:ext>
              </a:extLst>
            </p:cNvPr>
            <p:cNvSpPr/>
            <p:nvPr/>
          </p:nvSpPr>
          <p:spPr bwMode="auto">
            <a:xfrm>
              <a:off x="6147133" y="3270196"/>
              <a:ext cx="552040" cy="552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îṡḷîḋê">
              <a:extLst>
                <a:ext uri="{FF2B5EF4-FFF2-40B4-BE49-F238E27FC236}">
                  <a16:creationId xmlns:a16="http://schemas.microsoft.com/office/drawing/2014/main" id="{83F34779-FF2C-4BC9-A051-BC3133786903}"/>
                </a:ext>
              </a:extLst>
            </p:cNvPr>
            <p:cNvSpPr/>
            <p:nvPr/>
          </p:nvSpPr>
          <p:spPr bwMode="auto">
            <a:xfrm>
              <a:off x="6281637" y="2099223"/>
              <a:ext cx="699100" cy="695952"/>
            </a:xfrm>
            <a:custGeom>
              <a:avLst/>
              <a:gdLst/>
              <a:ahLst/>
              <a:cxnLst>
                <a:cxn ang="0">
                  <a:pos x="1498" y="1499"/>
                </a:cxn>
                <a:cxn ang="0">
                  <a:pos x="0" y="0"/>
                </a:cxn>
              </a:cxnLst>
              <a:rect l="0" t="0" r="r" b="b"/>
              <a:pathLst>
                <a:path w="1498" h="1498">
                  <a:moveTo>
                    <a:pt x="1498" y="1499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38" name="işlïḓê">
              <a:extLst>
                <a:ext uri="{FF2B5EF4-FFF2-40B4-BE49-F238E27FC236}">
                  <a16:creationId xmlns:a16="http://schemas.microsoft.com/office/drawing/2014/main" id="{DEAC97DF-589B-4FC3-89F0-5B7283DE1127}"/>
                </a:ext>
              </a:extLst>
            </p:cNvPr>
            <p:cNvSpPr/>
            <p:nvPr/>
          </p:nvSpPr>
          <p:spPr bwMode="auto">
            <a:xfrm>
              <a:off x="6801437" y="2615875"/>
              <a:ext cx="552040" cy="552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9" name="îṣḻîḍe">
              <a:extLst>
                <a:ext uri="{FF2B5EF4-FFF2-40B4-BE49-F238E27FC236}">
                  <a16:creationId xmlns:a16="http://schemas.microsoft.com/office/drawing/2014/main" id="{1072A0F3-D1F9-4E08-BF08-6735B91B6A85}"/>
                </a:ext>
              </a:extLst>
            </p:cNvPr>
            <p:cNvSpPr/>
            <p:nvPr/>
          </p:nvSpPr>
          <p:spPr bwMode="auto">
            <a:xfrm>
              <a:off x="7828479" y="2334309"/>
              <a:ext cx="699100" cy="6959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6" y="1538"/>
                </a:cxn>
              </a:cxnLst>
              <a:rect l="0" t="0" r="r" b="b"/>
              <a:pathLst>
                <a:path w="1545" h="1538">
                  <a:moveTo>
                    <a:pt x="0" y="0"/>
                  </a:moveTo>
                  <a:lnTo>
                    <a:pt x="1546" y="1538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0" name="iṩḻïde">
              <a:extLst>
                <a:ext uri="{FF2B5EF4-FFF2-40B4-BE49-F238E27FC236}">
                  <a16:creationId xmlns:a16="http://schemas.microsoft.com/office/drawing/2014/main" id="{4E04EA5A-FD58-490E-9EA8-0D67F4FCFE8F}"/>
                </a:ext>
              </a:extLst>
            </p:cNvPr>
            <p:cNvSpPr/>
            <p:nvPr/>
          </p:nvSpPr>
          <p:spPr bwMode="auto">
            <a:xfrm>
              <a:off x="7455739" y="1961554"/>
              <a:ext cx="552040" cy="552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íṡḻíḍé">
              <a:extLst>
                <a:ext uri="{FF2B5EF4-FFF2-40B4-BE49-F238E27FC236}">
                  <a16:creationId xmlns:a16="http://schemas.microsoft.com/office/drawing/2014/main" id="{15022F0D-1958-4112-8541-50F777B5F01E}"/>
                </a:ext>
              </a:extLst>
            </p:cNvPr>
            <p:cNvSpPr/>
            <p:nvPr/>
          </p:nvSpPr>
          <p:spPr bwMode="auto">
            <a:xfrm>
              <a:off x="5211265" y="4951594"/>
              <a:ext cx="699100" cy="6959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80" y="1480"/>
                </a:cxn>
              </a:cxnLst>
              <a:rect l="0" t="0" r="r" b="b"/>
              <a:pathLst>
                <a:path w="1480" h="1480">
                  <a:moveTo>
                    <a:pt x="0" y="0"/>
                  </a:moveTo>
                  <a:lnTo>
                    <a:pt x="1480" y="148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2" name="îṥ1iďê">
              <a:extLst>
                <a:ext uri="{FF2B5EF4-FFF2-40B4-BE49-F238E27FC236}">
                  <a16:creationId xmlns:a16="http://schemas.microsoft.com/office/drawing/2014/main" id="{20816394-DD57-4026-9E68-4FA5CA35118C}"/>
                </a:ext>
              </a:extLst>
            </p:cNvPr>
            <p:cNvSpPr/>
            <p:nvPr/>
          </p:nvSpPr>
          <p:spPr bwMode="auto">
            <a:xfrm>
              <a:off x="4838525" y="4578839"/>
              <a:ext cx="552040" cy="552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íṣḻíḍé">
              <a:extLst>
                <a:ext uri="{FF2B5EF4-FFF2-40B4-BE49-F238E27FC236}">
                  <a16:creationId xmlns:a16="http://schemas.microsoft.com/office/drawing/2014/main" id="{0F81F18E-04F7-4926-8720-FCC3AF86E9A0}"/>
                </a:ext>
              </a:extLst>
            </p:cNvPr>
            <p:cNvSpPr/>
            <p:nvPr/>
          </p:nvSpPr>
          <p:spPr bwMode="auto">
            <a:xfrm>
              <a:off x="4973029" y="3407865"/>
              <a:ext cx="699100" cy="695952"/>
            </a:xfrm>
            <a:custGeom>
              <a:avLst/>
              <a:gdLst/>
              <a:ahLst/>
              <a:cxnLst>
                <a:cxn ang="0">
                  <a:pos x="1551" y="1552"/>
                </a:cxn>
                <a:cxn ang="0">
                  <a:pos x="0" y="0"/>
                </a:cxn>
              </a:cxnLst>
              <a:rect l="0" t="0" r="r" b="b"/>
              <a:pathLst>
                <a:path w="1552" h="1552">
                  <a:moveTo>
                    <a:pt x="1551" y="155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4" name="ïṩlíḑê">
              <a:extLst>
                <a:ext uri="{FF2B5EF4-FFF2-40B4-BE49-F238E27FC236}">
                  <a16:creationId xmlns:a16="http://schemas.microsoft.com/office/drawing/2014/main" id="{77765BE5-B0C3-46A6-9166-C9E2D7C30D5E}"/>
                </a:ext>
              </a:extLst>
            </p:cNvPr>
            <p:cNvSpPr/>
            <p:nvPr/>
          </p:nvSpPr>
          <p:spPr bwMode="auto">
            <a:xfrm>
              <a:off x="5492829" y="3924517"/>
              <a:ext cx="552040" cy="552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5" name="ïšľíḓè">
              <a:extLst>
                <a:ext uri="{FF2B5EF4-FFF2-40B4-BE49-F238E27FC236}">
                  <a16:creationId xmlns:a16="http://schemas.microsoft.com/office/drawing/2014/main" id="{77DA593E-A4BB-418A-8C43-FDCB56143C59}"/>
                </a:ext>
              </a:extLst>
            </p:cNvPr>
            <p:cNvSpPr/>
            <p:nvPr/>
          </p:nvSpPr>
          <p:spPr bwMode="auto">
            <a:xfrm>
              <a:off x="3664421" y="4716507"/>
              <a:ext cx="699100" cy="695952"/>
            </a:xfrm>
            <a:custGeom>
              <a:avLst/>
              <a:gdLst/>
              <a:ahLst/>
              <a:cxnLst>
                <a:cxn ang="0">
                  <a:pos x="1508" y="1508"/>
                </a:cxn>
                <a:cxn ang="0">
                  <a:pos x="0" y="0"/>
                </a:cxn>
              </a:cxnLst>
              <a:rect l="0" t="0" r="r" b="b"/>
              <a:pathLst>
                <a:path w="1508" h="1508">
                  <a:moveTo>
                    <a:pt x="1508" y="1508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en-US"/>
            </a:p>
          </p:txBody>
        </p:sp>
        <p:sp>
          <p:nvSpPr>
            <p:cNvPr id="46" name="íṧlîḋê">
              <a:extLst>
                <a:ext uri="{FF2B5EF4-FFF2-40B4-BE49-F238E27FC236}">
                  <a16:creationId xmlns:a16="http://schemas.microsoft.com/office/drawing/2014/main" id="{25027B82-0960-412D-882D-305006629D61}"/>
                </a:ext>
              </a:extLst>
            </p:cNvPr>
            <p:cNvSpPr/>
            <p:nvPr/>
          </p:nvSpPr>
          <p:spPr bwMode="auto">
            <a:xfrm>
              <a:off x="4184221" y="5233159"/>
              <a:ext cx="552040" cy="5520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0" y="0"/>
                </a:cxn>
                <a:cxn ang="0">
                  <a:pos x="1220" y="1220"/>
                </a:cxn>
                <a:cxn ang="0">
                  <a:pos x="0" y="1220"/>
                </a:cxn>
                <a:cxn ang="0">
                  <a:pos x="0" y="0"/>
                </a:cxn>
              </a:cxnLst>
              <a:rect l="0" t="0" r="r" b="b"/>
              <a:pathLst>
                <a:path w="1220" h="1220">
                  <a:moveTo>
                    <a:pt x="0" y="0"/>
                  </a:moveTo>
                  <a:lnTo>
                    <a:pt x="1220" y="0"/>
                  </a:lnTo>
                  <a:lnTo>
                    <a:pt x="1220" y="1220"/>
                  </a:lnTo>
                  <a:lnTo>
                    <a:pt x="0" y="122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Text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7" name="ïṣľîḍè">
              <a:extLst>
                <a:ext uri="{FF2B5EF4-FFF2-40B4-BE49-F238E27FC236}">
                  <a16:creationId xmlns:a16="http://schemas.microsoft.com/office/drawing/2014/main" id="{A78AB5AA-1144-4755-86E8-436D6D118366}"/>
                </a:ext>
              </a:extLst>
            </p:cNvPr>
            <p:cNvSpPr/>
            <p:nvPr/>
          </p:nvSpPr>
          <p:spPr>
            <a:xfrm>
              <a:off x="3547596" y="4546732"/>
              <a:ext cx="72000" cy="432000"/>
            </a:xfrm>
            <a:prstGeom prst="rect">
              <a:avLst/>
            </a:prstGeom>
            <a:solidFill>
              <a:schemeClr val="accent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8" name="ïṡļidê">
              <a:extLst>
                <a:ext uri="{FF2B5EF4-FFF2-40B4-BE49-F238E27FC236}">
                  <a16:creationId xmlns:a16="http://schemas.microsoft.com/office/drawing/2014/main" id="{25930F24-E1B6-491A-B339-14E2DA994484}"/>
                </a:ext>
              </a:extLst>
            </p:cNvPr>
            <p:cNvSpPr/>
            <p:nvPr/>
          </p:nvSpPr>
          <p:spPr>
            <a:xfrm>
              <a:off x="4856204" y="3238090"/>
              <a:ext cx="72000" cy="432000"/>
            </a:xfrm>
            <a:prstGeom prst="rect">
              <a:avLst/>
            </a:prstGeom>
            <a:solidFill>
              <a:schemeClr val="accent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49" name="işḻiďé">
              <a:extLst>
                <a:ext uri="{FF2B5EF4-FFF2-40B4-BE49-F238E27FC236}">
                  <a16:creationId xmlns:a16="http://schemas.microsoft.com/office/drawing/2014/main" id="{A3F80B1E-C493-45CD-B68A-7B6A3BF5066F}"/>
                </a:ext>
              </a:extLst>
            </p:cNvPr>
            <p:cNvSpPr/>
            <p:nvPr/>
          </p:nvSpPr>
          <p:spPr>
            <a:xfrm>
              <a:off x="6164812" y="1929448"/>
              <a:ext cx="72000" cy="432000"/>
            </a:xfrm>
            <a:prstGeom prst="rect">
              <a:avLst/>
            </a:prstGeom>
            <a:solidFill>
              <a:schemeClr val="accent1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0" name="ïşḷiḑé">
              <a:extLst>
                <a:ext uri="{FF2B5EF4-FFF2-40B4-BE49-F238E27FC236}">
                  <a16:creationId xmlns:a16="http://schemas.microsoft.com/office/drawing/2014/main" id="{9A661310-36AA-4EDF-BEE4-D1B0BFA650DB}"/>
                </a:ext>
              </a:extLst>
            </p:cNvPr>
            <p:cNvSpPr/>
            <p:nvPr/>
          </p:nvSpPr>
          <p:spPr>
            <a:xfrm>
              <a:off x="5955190" y="5385321"/>
              <a:ext cx="72000" cy="432000"/>
            </a:xfrm>
            <a:prstGeom prst="rect">
              <a:avLst/>
            </a:prstGeom>
            <a:solidFill>
              <a:schemeClr val="accent2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1" name="íśḷîďe">
              <a:extLst>
                <a:ext uri="{FF2B5EF4-FFF2-40B4-BE49-F238E27FC236}">
                  <a16:creationId xmlns:a16="http://schemas.microsoft.com/office/drawing/2014/main" id="{C293DF6D-A4D5-480A-AE79-36C4ED3B61B7}"/>
                </a:ext>
              </a:extLst>
            </p:cNvPr>
            <p:cNvSpPr/>
            <p:nvPr/>
          </p:nvSpPr>
          <p:spPr>
            <a:xfrm>
              <a:off x="7263797" y="4076678"/>
              <a:ext cx="72000" cy="432000"/>
            </a:xfrm>
            <a:prstGeom prst="rect">
              <a:avLst/>
            </a:prstGeom>
            <a:solidFill>
              <a:schemeClr val="accent2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2" name="îšľiḍê">
              <a:extLst>
                <a:ext uri="{FF2B5EF4-FFF2-40B4-BE49-F238E27FC236}">
                  <a16:creationId xmlns:a16="http://schemas.microsoft.com/office/drawing/2014/main" id="{8F994DDE-4829-4C53-872A-BC770CE52177}"/>
                </a:ext>
              </a:extLst>
            </p:cNvPr>
            <p:cNvSpPr/>
            <p:nvPr/>
          </p:nvSpPr>
          <p:spPr>
            <a:xfrm>
              <a:off x="8572404" y="2768036"/>
              <a:ext cx="72000" cy="432000"/>
            </a:xfrm>
            <a:prstGeom prst="rect">
              <a:avLst/>
            </a:prstGeom>
            <a:solidFill>
              <a:schemeClr val="accent2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53" name="íś1ïḑe">
              <a:extLst>
                <a:ext uri="{FF2B5EF4-FFF2-40B4-BE49-F238E27FC236}">
                  <a16:creationId xmlns:a16="http://schemas.microsoft.com/office/drawing/2014/main" id="{497BDAC2-72F0-46D9-8164-67EF8DF635BF}"/>
                </a:ext>
              </a:extLst>
            </p:cNvPr>
            <p:cNvSpPr/>
            <p:nvPr/>
          </p:nvSpPr>
          <p:spPr bwMode="auto">
            <a:xfrm>
              <a:off x="6350259" y="5197544"/>
              <a:ext cx="4741355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/>
                <a:t>病人了解了疾病的发病因素、</a:t>
              </a:r>
              <a:endParaRPr lang="en-US" altLang="zh-CN" b="1" dirty="0"/>
            </a:p>
            <a:p>
              <a:pPr>
                <a:lnSpc>
                  <a:spcPct val="150000"/>
                </a:lnSpc>
              </a:pPr>
              <a:r>
                <a:rPr lang="zh-CN" altLang="en-US" b="1" dirty="0"/>
                <a:t>术后饮食和营养调理等知识。</a:t>
              </a:r>
              <a:endParaRPr lang="en-US" altLang="zh-CN" b="1" dirty="0"/>
            </a:p>
          </p:txBody>
        </p:sp>
        <p:sp>
          <p:nvSpPr>
            <p:cNvPr id="54" name="iŝḻîdê">
              <a:extLst>
                <a:ext uri="{FF2B5EF4-FFF2-40B4-BE49-F238E27FC236}">
                  <a16:creationId xmlns:a16="http://schemas.microsoft.com/office/drawing/2014/main" id="{85881843-D81A-4E33-8900-B0CD9F20479E}"/>
                </a:ext>
              </a:extLst>
            </p:cNvPr>
            <p:cNvSpPr/>
            <p:nvPr/>
          </p:nvSpPr>
          <p:spPr bwMode="auto">
            <a:xfrm>
              <a:off x="1478504" y="3197510"/>
              <a:ext cx="4528856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/>
                <a:t>病人能摄取适合病情的饮食。</a:t>
              </a:r>
              <a:endParaRPr lang="en-US" altLang="zh-CN" b="1" dirty="0"/>
            </a:p>
          </p:txBody>
        </p:sp>
        <p:sp>
          <p:nvSpPr>
            <p:cNvPr id="55" name="íSḻîḑè">
              <a:extLst>
                <a:ext uri="{FF2B5EF4-FFF2-40B4-BE49-F238E27FC236}">
                  <a16:creationId xmlns:a16="http://schemas.microsoft.com/office/drawing/2014/main" id="{AD58800A-5290-4881-8041-02C3D27C305C}"/>
                </a:ext>
              </a:extLst>
            </p:cNvPr>
            <p:cNvSpPr/>
            <p:nvPr/>
          </p:nvSpPr>
          <p:spPr bwMode="auto">
            <a:xfrm>
              <a:off x="8916882" y="2580260"/>
              <a:ext cx="2393953" cy="1177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/>
                <a:t>减轻或缓解</a:t>
              </a:r>
              <a:endParaRPr lang="en-US" altLang="zh-CN" b="1" dirty="0"/>
            </a:p>
            <a:p>
              <a:pPr>
                <a:lnSpc>
                  <a:spcPct val="150000"/>
                </a:lnSpc>
              </a:pPr>
              <a:r>
                <a:rPr lang="zh-CN" altLang="en-US" b="1" dirty="0"/>
                <a:t>病人疼痛与不适。</a:t>
              </a:r>
            </a:p>
          </p:txBody>
        </p:sp>
        <p:sp>
          <p:nvSpPr>
            <p:cNvPr id="56" name="iş1ïḋe">
              <a:extLst>
                <a:ext uri="{FF2B5EF4-FFF2-40B4-BE49-F238E27FC236}">
                  <a16:creationId xmlns:a16="http://schemas.microsoft.com/office/drawing/2014/main" id="{8D031D54-B724-474F-A6F3-E122413C71F9}"/>
                </a:ext>
              </a:extLst>
            </p:cNvPr>
            <p:cNvSpPr/>
            <p:nvPr/>
          </p:nvSpPr>
          <p:spPr bwMode="auto">
            <a:xfrm>
              <a:off x="-215160" y="4299934"/>
              <a:ext cx="3355372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b="1" dirty="0"/>
                <a:t>病人的并发症得到</a:t>
              </a:r>
              <a:endParaRPr lang="en-US" altLang="zh-CN" b="1" dirty="0"/>
            </a:p>
            <a:p>
              <a:pPr algn="r">
                <a:lnSpc>
                  <a:spcPct val="150000"/>
                </a:lnSpc>
              </a:pPr>
              <a:r>
                <a:rPr lang="zh-CN" altLang="en-US" b="1" dirty="0"/>
                <a:t>及时发现和预防。</a:t>
              </a:r>
              <a:endParaRPr lang="en-US" altLang="zh-CN" b="1" dirty="0"/>
            </a:p>
          </p:txBody>
        </p:sp>
        <p:sp>
          <p:nvSpPr>
            <p:cNvPr id="57" name="î$ľîḑe">
              <a:extLst>
                <a:ext uri="{FF2B5EF4-FFF2-40B4-BE49-F238E27FC236}">
                  <a16:creationId xmlns:a16="http://schemas.microsoft.com/office/drawing/2014/main" id="{1232C750-63EE-48CA-A2D5-712196B31E33}"/>
                </a:ext>
              </a:extLst>
            </p:cNvPr>
            <p:cNvSpPr/>
            <p:nvPr/>
          </p:nvSpPr>
          <p:spPr bwMode="auto">
            <a:xfrm>
              <a:off x="7769564" y="3969358"/>
              <a:ext cx="2993217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b="1" dirty="0"/>
                <a:t>病人的营养不良</a:t>
              </a:r>
              <a:endParaRPr lang="en-US" altLang="zh-CN" b="1" dirty="0"/>
            </a:p>
            <a:p>
              <a:pPr>
                <a:lnSpc>
                  <a:spcPct val="150000"/>
                </a:lnSpc>
              </a:pPr>
              <a:r>
                <a:rPr lang="zh-CN" altLang="en-US" b="1" dirty="0"/>
                <a:t>和水、电解质失衡得以纠正。</a:t>
              </a:r>
              <a:endParaRPr lang="en-US" altLang="zh-CN" b="1" dirty="0"/>
            </a:p>
          </p:txBody>
        </p:sp>
        <p:sp>
          <p:nvSpPr>
            <p:cNvPr id="58" name="íSļiďé">
              <a:extLst>
                <a:ext uri="{FF2B5EF4-FFF2-40B4-BE49-F238E27FC236}">
                  <a16:creationId xmlns:a16="http://schemas.microsoft.com/office/drawing/2014/main" id="{B97B5C00-16C0-4E39-AFCA-C33F078A0260}"/>
                </a:ext>
              </a:extLst>
            </p:cNvPr>
            <p:cNvSpPr/>
            <p:nvPr/>
          </p:nvSpPr>
          <p:spPr bwMode="auto">
            <a:xfrm>
              <a:off x="2010784" y="1927165"/>
              <a:ext cx="3738214" cy="672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b="1" dirty="0"/>
                <a:t>减轻病人压力、担忧和焦虑。 </a:t>
              </a:r>
              <a:endParaRPr lang="en-US" altLang="zh-CN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250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210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34FCBD5-FAFA-4287-BE01-D7B9351A320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03936" y="1491414"/>
            <a:ext cx="10916552" cy="4749049"/>
            <a:chOff x="531402" y="1397751"/>
            <a:chExt cx="10916552" cy="4749049"/>
          </a:xfrm>
        </p:grpSpPr>
        <p:grpSp>
          <p:nvGrpSpPr>
            <p:cNvPr id="29" name="íṩlïďé">
              <a:extLst>
                <a:ext uri="{FF2B5EF4-FFF2-40B4-BE49-F238E27FC236}">
                  <a16:creationId xmlns:a16="http://schemas.microsoft.com/office/drawing/2014/main" id="{283E47EB-F93D-42E8-B997-BCF405375DD5}"/>
                </a:ext>
              </a:extLst>
            </p:cNvPr>
            <p:cNvGrpSpPr/>
            <p:nvPr/>
          </p:nvGrpSpPr>
          <p:grpSpPr>
            <a:xfrm>
              <a:off x="3249155" y="1849798"/>
              <a:ext cx="8198799" cy="4297002"/>
              <a:chOff x="2989175" y="1585843"/>
              <a:chExt cx="8198799" cy="4297002"/>
            </a:xfrm>
          </p:grpSpPr>
          <p:grpSp>
            <p:nvGrpSpPr>
              <p:cNvPr id="59" name="îšļîdè">
                <a:extLst>
                  <a:ext uri="{FF2B5EF4-FFF2-40B4-BE49-F238E27FC236}">
                    <a16:creationId xmlns:a16="http://schemas.microsoft.com/office/drawing/2014/main" id="{838326EC-4FB5-4F64-8AA3-A849E9BBFF10}"/>
                  </a:ext>
                </a:extLst>
              </p:cNvPr>
              <p:cNvGrpSpPr/>
              <p:nvPr/>
            </p:nvGrpSpPr>
            <p:grpSpPr>
              <a:xfrm>
                <a:off x="8507815" y="1585843"/>
                <a:ext cx="2680159" cy="2535511"/>
                <a:chOff x="8507815" y="1585843"/>
                <a:chExt cx="2680159" cy="2535511"/>
              </a:xfrm>
            </p:grpSpPr>
            <p:sp>
              <p:nvSpPr>
                <p:cNvPr id="111" name="íSľîḓê">
                  <a:extLst>
                    <a:ext uri="{FF2B5EF4-FFF2-40B4-BE49-F238E27FC236}">
                      <a16:creationId xmlns:a16="http://schemas.microsoft.com/office/drawing/2014/main" id="{AADC41B2-1D94-4340-8D66-8E4ABF917DEF}"/>
                    </a:ext>
                  </a:extLst>
                </p:cNvPr>
                <p:cNvSpPr/>
                <p:nvPr/>
              </p:nvSpPr>
              <p:spPr>
                <a:xfrm rot="2881072">
                  <a:off x="8507815" y="3466298"/>
                  <a:ext cx="170121" cy="17012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2" name="îṧ1ïḋê">
                  <a:extLst>
                    <a:ext uri="{FF2B5EF4-FFF2-40B4-BE49-F238E27FC236}">
                      <a16:creationId xmlns:a16="http://schemas.microsoft.com/office/drawing/2014/main" id="{993C0203-F9B5-41EE-904F-E30A1CD7F0D8}"/>
                    </a:ext>
                  </a:extLst>
                </p:cNvPr>
                <p:cNvSpPr/>
                <p:nvPr/>
              </p:nvSpPr>
              <p:spPr>
                <a:xfrm rot="2881072">
                  <a:off x="8722133" y="3702537"/>
                  <a:ext cx="95276" cy="95276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3" name="iṧlidè">
                  <a:extLst>
                    <a:ext uri="{FF2B5EF4-FFF2-40B4-BE49-F238E27FC236}">
                      <a16:creationId xmlns:a16="http://schemas.microsoft.com/office/drawing/2014/main" id="{6FD68661-B561-4A9A-86FD-7E42F6A1CFFB}"/>
                    </a:ext>
                  </a:extLst>
                </p:cNvPr>
                <p:cNvSpPr/>
                <p:nvPr/>
              </p:nvSpPr>
              <p:spPr>
                <a:xfrm rot="2881072">
                  <a:off x="8944179" y="3951233"/>
                  <a:ext cx="170121" cy="17012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4" name="îṡ1iḍè">
                  <a:extLst>
                    <a:ext uri="{FF2B5EF4-FFF2-40B4-BE49-F238E27FC236}">
                      <a16:creationId xmlns:a16="http://schemas.microsoft.com/office/drawing/2014/main" id="{4A8A0881-252E-4CBA-870B-7EE26A041C12}"/>
                    </a:ext>
                  </a:extLst>
                </p:cNvPr>
                <p:cNvSpPr/>
                <p:nvPr/>
              </p:nvSpPr>
              <p:spPr>
                <a:xfrm rot="2881072">
                  <a:off x="8844236" y="3163574"/>
                  <a:ext cx="170121" cy="17012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5" name="îŝ1îḋe">
                  <a:extLst>
                    <a:ext uri="{FF2B5EF4-FFF2-40B4-BE49-F238E27FC236}">
                      <a16:creationId xmlns:a16="http://schemas.microsoft.com/office/drawing/2014/main" id="{5DF1AC2F-5657-4890-95F4-1BD483E75CC5}"/>
                    </a:ext>
                  </a:extLst>
                </p:cNvPr>
                <p:cNvSpPr/>
                <p:nvPr/>
              </p:nvSpPr>
              <p:spPr>
                <a:xfrm rot="2881072">
                  <a:off x="9203227" y="2898152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6" name="iś1íḋé">
                  <a:extLst>
                    <a:ext uri="{FF2B5EF4-FFF2-40B4-BE49-F238E27FC236}">
                      <a16:creationId xmlns:a16="http://schemas.microsoft.com/office/drawing/2014/main" id="{4B386349-A438-47D3-8325-AF852469B8C2}"/>
                    </a:ext>
                  </a:extLst>
                </p:cNvPr>
                <p:cNvSpPr/>
                <p:nvPr/>
              </p:nvSpPr>
              <p:spPr>
                <a:xfrm rot="2881072">
                  <a:off x="9559748" y="2519727"/>
                  <a:ext cx="170121" cy="17012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7" name="ïṩlíḋè">
                  <a:extLst>
                    <a:ext uri="{FF2B5EF4-FFF2-40B4-BE49-F238E27FC236}">
                      <a16:creationId xmlns:a16="http://schemas.microsoft.com/office/drawing/2014/main" id="{6D5A8948-8800-445C-B833-BA95F4AF7FEB}"/>
                    </a:ext>
                  </a:extLst>
                </p:cNvPr>
                <p:cNvSpPr/>
                <p:nvPr/>
              </p:nvSpPr>
              <p:spPr>
                <a:xfrm rot="2881072">
                  <a:off x="10597582" y="1585843"/>
                  <a:ext cx="170121" cy="17012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8" name="ïṥ1îḋê">
                  <a:extLst>
                    <a:ext uri="{FF2B5EF4-FFF2-40B4-BE49-F238E27FC236}">
                      <a16:creationId xmlns:a16="http://schemas.microsoft.com/office/drawing/2014/main" id="{CAF16BBE-62EE-454A-BD67-D1358A305FCC}"/>
                    </a:ext>
                  </a:extLst>
                </p:cNvPr>
                <p:cNvSpPr/>
                <p:nvPr/>
              </p:nvSpPr>
              <p:spPr>
                <a:xfrm rot="2881072">
                  <a:off x="10281463" y="1870299"/>
                  <a:ext cx="170121" cy="17012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19" name="ïśḻiḑé">
                  <a:extLst>
                    <a:ext uri="{FF2B5EF4-FFF2-40B4-BE49-F238E27FC236}">
                      <a16:creationId xmlns:a16="http://schemas.microsoft.com/office/drawing/2014/main" id="{1768EE8C-D8EE-48CF-A7DE-13A9CB381A16}"/>
                    </a:ext>
                  </a:extLst>
                </p:cNvPr>
                <p:cNvSpPr/>
                <p:nvPr/>
              </p:nvSpPr>
              <p:spPr>
                <a:xfrm rot="2881072">
                  <a:off x="9965749" y="2204386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0" name="íṡļiďe">
                  <a:extLst>
                    <a:ext uri="{FF2B5EF4-FFF2-40B4-BE49-F238E27FC236}">
                      <a16:creationId xmlns:a16="http://schemas.microsoft.com/office/drawing/2014/main" id="{4D9ED7F4-757C-4AC2-AD62-23FEF9426119}"/>
                    </a:ext>
                  </a:extLst>
                </p:cNvPr>
                <p:cNvSpPr/>
                <p:nvPr/>
              </p:nvSpPr>
              <p:spPr>
                <a:xfrm rot="2881072">
                  <a:off x="11017853" y="2052894"/>
                  <a:ext cx="170121" cy="17012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1" name="îşļïḓê">
                  <a:extLst>
                    <a:ext uri="{FF2B5EF4-FFF2-40B4-BE49-F238E27FC236}">
                      <a16:creationId xmlns:a16="http://schemas.microsoft.com/office/drawing/2014/main" id="{C591E085-E347-463B-B905-368EF1B9F679}"/>
                    </a:ext>
                  </a:extLst>
                </p:cNvPr>
                <p:cNvSpPr/>
                <p:nvPr/>
              </p:nvSpPr>
              <p:spPr>
                <a:xfrm rot="2881072">
                  <a:off x="10854221" y="1839087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2" name="ïšľïḋé">
                  <a:extLst>
                    <a:ext uri="{FF2B5EF4-FFF2-40B4-BE49-F238E27FC236}">
                      <a16:creationId xmlns:a16="http://schemas.microsoft.com/office/drawing/2014/main" id="{0375DE0F-CDA6-4BA4-B0D2-D2EE9035BA9E}"/>
                    </a:ext>
                  </a:extLst>
                </p:cNvPr>
                <p:cNvSpPr/>
                <p:nvPr/>
              </p:nvSpPr>
              <p:spPr>
                <a:xfrm rot="2881072">
                  <a:off x="10448264" y="2659360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3" name="iś1îdê">
                  <a:extLst>
                    <a:ext uri="{FF2B5EF4-FFF2-40B4-BE49-F238E27FC236}">
                      <a16:creationId xmlns:a16="http://schemas.microsoft.com/office/drawing/2014/main" id="{5BEECD28-7A7A-4139-96D4-8FFE835C3568}"/>
                    </a:ext>
                  </a:extLst>
                </p:cNvPr>
                <p:cNvSpPr/>
                <p:nvPr/>
              </p:nvSpPr>
              <p:spPr>
                <a:xfrm rot="2881072">
                  <a:off x="10700553" y="2346028"/>
                  <a:ext cx="170121" cy="17012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4" name="isľíḓê">
                  <a:extLst>
                    <a:ext uri="{FF2B5EF4-FFF2-40B4-BE49-F238E27FC236}">
                      <a16:creationId xmlns:a16="http://schemas.microsoft.com/office/drawing/2014/main" id="{926BE9FB-D580-4288-A79D-7D770BBC1ECF}"/>
                    </a:ext>
                  </a:extLst>
                </p:cNvPr>
                <p:cNvSpPr/>
                <p:nvPr/>
              </p:nvSpPr>
              <p:spPr>
                <a:xfrm rot="2881072">
                  <a:off x="10223522" y="2800028"/>
                  <a:ext cx="170121" cy="17012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5" name="işḷíďê">
                  <a:extLst>
                    <a:ext uri="{FF2B5EF4-FFF2-40B4-BE49-F238E27FC236}">
                      <a16:creationId xmlns:a16="http://schemas.microsoft.com/office/drawing/2014/main" id="{161AFF45-74BA-4F10-8682-9F24E6489F50}"/>
                    </a:ext>
                  </a:extLst>
                </p:cNvPr>
                <p:cNvSpPr/>
                <p:nvPr/>
              </p:nvSpPr>
              <p:spPr>
                <a:xfrm rot="2881072">
                  <a:off x="9829821" y="3215860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6" name="ïŝľiḓe">
                  <a:extLst>
                    <a:ext uri="{FF2B5EF4-FFF2-40B4-BE49-F238E27FC236}">
                      <a16:creationId xmlns:a16="http://schemas.microsoft.com/office/drawing/2014/main" id="{991E5F6A-591F-4782-A46E-6A8DCD683D89}"/>
                    </a:ext>
                  </a:extLst>
                </p:cNvPr>
                <p:cNvSpPr/>
                <p:nvPr/>
              </p:nvSpPr>
              <p:spPr>
                <a:xfrm rot="2881072">
                  <a:off x="9559615" y="3397437"/>
                  <a:ext cx="170121" cy="17012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7" name="ïSḷiḓè">
                  <a:extLst>
                    <a:ext uri="{FF2B5EF4-FFF2-40B4-BE49-F238E27FC236}">
                      <a16:creationId xmlns:a16="http://schemas.microsoft.com/office/drawing/2014/main" id="{B7FE9C9A-97A7-4345-9B0C-16859AA70B50}"/>
                    </a:ext>
                  </a:extLst>
                </p:cNvPr>
                <p:cNvSpPr/>
                <p:nvPr/>
              </p:nvSpPr>
              <p:spPr>
                <a:xfrm rot="2881072">
                  <a:off x="9241905" y="3744890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8" name="ís1ídè">
                  <a:extLst>
                    <a:ext uri="{FF2B5EF4-FFF2-40B4-BE49-F238E27FC236}">
                      <a16:creationId xmlns:a16="http://schemas.microsoft.com/office/drawing/2014/main" id="{12ED6442-5D32-4688-824D-C936FA406C04}"/>
                    </a:ext>
                  </a:extLst>
                </p:cNvPr>
                <p:cNvSpPr/>
                <p:nvPr/>
              </p:nvSpPr>
              <p:spPr>
                <a:xfrm rot="2881072">
                  <a:off x="10039548" y="2548995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29" name="îṧlïďê">
                  <a:extLst>
                    <a:ext uri="{FF2B5EF4-FFF2-40B4-BE49-F238E27FC236}">
                      <a16:creationId xmlns:a16="http://schemas.microsoft.com/office/drawing/2014/main" id="{1B95DCAE-DAAD-4D49-B046-EF0E0C8FBD41}"/>
                    </a:ext>
                  </a:extLst>
                </p:cNvPr>
                <p:cNvSpPr/>
                <p:nvPr/>
              </p:nvSpPr>
              <p:spPr>
                <a:xfrm rot="2881072">
                  <a:off x="9805106" y="2792394"/>
                  <a:ext cx="170121" cy="17012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0" name="îṡlïḓê">
                  <a:extLst>
                    <a:ext uri="{FF2B5EF4-FFF2-40B4-BE49-F238E27FC236}">
                      <a16:creationId xmlns:a16="http://schemas.microsoft.com/office/drawing/2014/main" id="{884885D6-749B-44F7-8F94-A9E7A9185F05}"/>
                    </a:ext>
                  </a:extLst>
                </p:cNvPr>
                <p:cNvSpPr/>
                <p:nvPr/>
              </p:nvSpPr>
              <p:spPr>
                <a:xfrm rot="2881072">
                  <a:off x="9181473" y="3072090"/>
                  <a:ext cx="247155" cy="24715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32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1" name="iśḻîďé">
                  <a:extLst>
                    <a:ext uri="{FF2B5EF4-FFF2-40B4-BE49-F238E27FC236}">
                      <a16:creationId xmlns:a16="http://schemas.microsoft.com/office/drawing/2014/main" id="{B0E64C1E-D4CD-4E13-8307-1EFC2A980053}"/>
                    </a:ext>
                  </a:extLst>
                </p:cNvPr>
                <p:cNvSpPr/>
                <p:nvPr/>
              </p:nvSpPr>
              <p:spPr>
                <a:xfrm rot="2881072">
                  <a:off x="10518997" y="1962401"/>
                  <a:ext cx="247155" cy="24715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325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2" name="iSļïďe">
                  <a:extLst>
                    <a:ext uri="{FF2B5EF4-FFF2-40B4-BE49-F238E27FC236}">
                      <a16:creationId xmlns:a16="http://schemas.microsoft.com/office/drawing/2014/main" id="{C875582B-54EA-40CC-91CE-598288924521}"/>
                    </a:ext>
                  </a:extLst>
                </p:cNvPr>
                <p:cNvSpPr/>
                <p:nvPr/>
              </p:nvSpPr>
              <p:spPr>
                <a:xfrm rot="2881072">
                  <a:off x="10400516" y="2389018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3" name="iSľïďé">
                  <a:extLst>
                    <a:ext uri="{FF2B5EF4-FFF2-40B4-BE49-F238E27FC236}">
                      <a16:creationId xmlns:a16="http://schemas.microsoft.com/office/drawing/2014/main" id="{E3323487-4ACA-4F28-9E37-5670828064C7}"/>
                    </a:ext>
                  </a:extLst>
                </p:cNvPr>
                <p:cNvSpPr/>
                <p:nvPr/>
              </p:nvSpPr>
              <p:spPr>
                <a:xfrm rot="2881072">
                  <a:off x="8994393" y="3585319"/>
                  <a:ext cx="170121" cy="17012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134" name="ïšḻíďe">
                  <a:extLst>
                    <a:ext uri="{FF2B5EF4-FFF2-40B4-BE49-F238E27FC236}">
                      <a16:creationId xmlns:a16="http://schemas.microsoft.com/office/drawing/2014/main" id="{79B8F3D1-716E-406B-8682-4E2FC65E519B}"/>
                    </a:ext>
                  </a:extLst>
                </p:cNvPr>
                <p:cNvSpPr/>
                <p:nvPr/>
              </p:nvSpPr>
              <p:spPr>
                <a:xfrm rot="2881072">
                  <a:off x="9537287" y="2882444"/>
                  <a:ext cx="105312" cy="10531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ctr">
                  <a:normAutofit fontScale="2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íşlîďé">
                <a:extLst>
                  <a:ext uri="{FF2B5EF4-FFF2-40B4-BE49-F238E27FC236}">
                    <a16:creationId xmlns:a16="http://schemas.microsoft.com/office/drawing/2014/main" id="{5506810E-F792-4BC1-87E5-ACDAA7B71D3E}"/>
                  </a:ext>
                </a:extLst>
              </p:cNvPr>
              <p:cNvGrpSpPr/>
              <p:nvPr/>
            </p:nvGrpSpPr>
            <p:grpSpPr>
              <a:xfrm>
                <a:off x="8619861" y="1705150"/>
                <a:ext cx="2455314" cy="2300948"/>
                <a:chOff x="7627287" y="1399806"/>
                <a:chExt cx="2455314" cy="2300948"/>
              </a:xfrm>
            </p:grpSpPr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B6A0AE27-FF6B-423A-B7BF-676E04991976}"/>
                    </a:ext>
                  </a:extLst>
                </p:cNvPr>
                <p:cNvCxnSpPr>
                  <a:stCxn id="111" idx="6"/>
                  <a:endCxn id="112" idx="2"/>
                </p:cNvCxnSpPr>
                <p:nvPr/>
              </p:nvCxnSpPr>
              <p:spPr>
                <a:xfrm rot="2881072">
                  <a:off x="7634556" y="3358586"/>
                  <a:ext cx="133418" cy="1492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C1FC1DF0-4588-4F46-BDAC-7DD61697EAA6}"/>
                    </a:ext>
                  </a:extLst>
                </p:cNvPr>
                <p:cNvCxnSpPr>
                  <a:stCxn id="112" idx="6"/>
                  <a:endCxn id="113" idx="2"/>
                </p:cNvCxnSpPr>
                <p:nvPr/>
              </p:nvCxnSpPr>
              <p:spPr>
                <a:xfrm rot="2881072" flipV="1">
                  <a:off x="7767642" y="3573235"/>
                  <a:ext cx="253546" cy="1492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15B26337-63E1-437C-A292-54F385D7B935}"/>
                    </a:ext>
                  </a:extLst>
                </p:cNvPr>
                <p:cNvCxnSpPr>
                  <a:stCxn id="113" idx="0"/>
                  <a:endCxn id="127" idx="4"/>
                </p:cNvCxnSpPr>
                <p:nvPr/>
              </p:nvCxnSpPr>
              <p:spPr>
                <a:xfrm rot="2881072" flipH="1" flipV="1">
                  <a:off x="8181370" y="3491133"/>
                  <a:ext cx="1" cy="21920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4F41695F-0B26-4531-80BD-F8CD27E12B17}"/>
                    </a:ext>
                  </a:extLst>
                </p:cNvPr>
                <p:cNvCxnSpPr>
                  <a:stCxn id="127" idx="0"/>
                  <a:endCxn id="126" idx="4"/>
                </p:cNvCxnSpPr>
                <p:nvPr/>
              </p:nvCxnSpPr>
              <p:spPr>
                <a:xfrm rot="2881072" flipV="1">
                  <a:off x="8465001" y="3178876"/>
                  <a:ext cx="0" cy="33327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BD3D12B0-D4F0-4609-B8EA-1E2F47266901}"/>
                    </a:ext>
                  </a:extLst>
                </p:cNvPr>
                <p:cNvCxnSpPr>
                  <a:stCxn id="126" idx="0"/>
                  <a:endCxn id="125" idx="4"/>
                </p:cNvCxnSpPr>
                <p:nvPr/>
              </p:nvCxnSpPr>
              <p:spPr>
                <a:xfrm rot="2881072" flipV="1">
                  <a:off x="8783047" y="2968232"/>
                  <a:ext cx="0" cy="182185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46BCC6A0-98E6-4B8F-9C14-A8FE03A34737}"/>
                    </a:ext>
                  </a:extLst>
                </p:cNvPr>
                <p:cNvCxnSpPr>
                  <a:stCxn id="125" idx="0"/>
                  <a:endCxn id="124" idx="4"/>
                </p:cNvCxnSpPr>
                <p:nvPr/>
              </p:nvCxnSpPr>
              <p:spPr>
                <a:xfrm rot="2881072" flipV="1">
                  <a:off x="9090912" y="2564544"/>
                  <a:ext cx="1" cy="435505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9390F5F6-1A17-424B-A939-B766A87040F0}"/>
                    </a:ext>
                  </a:extLst>
                </p:cNvPr>
                <p:cNvCxnSpPr>
                  <a:stCxn id="124" idx="0"/>
                  <a:endCxn id="122" idx="4"/>
                </p:cNvCxnSpPr>
                <p:nvPr/>
              </p:nvCxnSpPr>
              <p:spPr>
                <a:xfrm rot="2881072" flipH="1" flipV="1">
                  <a:off x="9424221" y="2421858"/>
                  <a:ext cx="1" cy="121026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E8F1B247-25B0-47EE-857F-E233195C9193}"/>
                    </a:ext>
                  </a:extLst>
                </p:cNvPr>
                <p:cNvCxnSpPr>
                  <a:stCxn id="122" idx="0"/>
                  <a:endCxn id="123" idx="4"/>
                </p:cNvCxnSpPr>
                <p:nvPr/>
              </p:nvCxnSpPr>
              <p:spPr>
                <a:xfrm rot="2881072" flipH="1" flipV="1">
                  <a:off x="9629450" y="2146135"/>
                  <a:ext cx="18397" cy="26182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5AB077C1-6D03-4ECD-945A-14A31E80D7B9}"/>
                    </a:ext>
                  </a:extLst>
                </p:cNvPr>
                <p:cNvCxnSpPr>
                  <a:stCxn id="123" idx="0"/>
                  <a:endCxn id="120" idx="4"/>
                </p:cNvCxnSpPr>
                <p:nvPr/>
              </p:nvCxnSpPr>
              <p:spPr>
                <a:xfrm rot="2881072" flipH="1" flipV="1">
                  <a:off x="9948860" y="1848267"/>
                  <a:ext cx="5660" cy="261822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3F9E51FB-96E4-4B51-9D60-CD323D07BAB5}"/>
                    </a:ext>
                  </a:extLst>
                </p:cNvPr>
                <p:cNvCxnSpPr>
                  <a:stCxn id="120" idx="2"/>
                  <a:endCxn id="121" idx="6"/>
                </p:cNvCxnSpPr>
                <p:nvPr/>
              </p:nvCxnSpPr>
              <p:spPr>
                <a:xfrm rot="2881072" flipH="1" flipV="1">
                  <a:off x="9913266" y="1687978"/>
                  <a:ext cx="176435" cy="18967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0673D18E-8BE5-4CC7-881F-BDB9099486E4}"/>
                    </a:ext>
                  </a:extLst>
                </p:cNvPr>
                <p:cNvCxnSpPr>
                  <a:stCxn id="121" idx="2"/>
                  <a:endCxn id="117" idx="6"/>
                </p:cNvCxnSpPr>
                <p:nvPr/>
              </p:nvCxnSpPr>
              <p:spPr>
                <a:xfrm rot="2881072" flipH="1">
                  <a:off x="9724806" y="1478540"/>
                  <a:ext cx="176435" cy="18967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2FEF8E90-EE3A-4DFC-B213-2EC174705D27}"/>
                    </a:ext>
                  </a:extLst>
                </p:cNvPr>
                <p:cNvCxnSpPr>
                  <a:stCxn id="117" idx="4"/>
                  <a:endCxn id="118" idx="0"/>
                </p:cNvCxnSpPr>
                <p:nvPr/>
              </p:nvCxnSpPr>
              <p:spPr>
                <a:xfrm rot="2881072">
                  <a:off x="9532009" y="1380219"/>
                  <a:ext cx="0" cy="25513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A2DE6B3C-BFBD-4038-856B-F1A0F9C83C58}"/>
                    </a:ext>
                  </a:extLst>
                </p:cNvPr>
                <p:cNvCxnSpPr>
                  <a:stCxn id="118" idx="4"/>
                  <a:endCxn id="119" idx="0"/>
                </p:cNvCxnSpPr>
                <p:nvPr/>
              </p:nvCxnSpPr>
              <p:spPr>
                <a:xfrm rot="2881072" flipH="1">
                  <a:off x="9183547" y="1650268"/>
                  <a:ext cx="8600" cy="322854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8D7399F5-6007-4709-A062-2E557DD4A85D}"/>
                    </a:ext>
                  </a:extLst>
                </p:cNvPr>
                <p:cNvCxnSpPr>
                  <a:stCxn id="119" idx="4"/>
                  <a:endCxn id="116" idx="0"/>
                </p:cNvCxnSpPr>
                <p:nvPr/>
              </p:nvCxnSpPr>
              <p:spPr>
                <a:xfrm rot="2881072">
                  <a:off x="8846777" y="1928431"/>
                  <a:ext cx="8600" cy="372604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60F6734B-CC1F-49B3-9A65-832D6BB62543}"/>
                    </a:ext>
                  </a:extLst>
                </p:cNvPr>
                <p:cNvCxnSpPr>
                  <a:stCxn id="116" idx="4"/>
                  <a:endCxn id="115" idx="0"/>
                </p:cNvCxnSpPr>
                <p:nvPr/>
              </p:nvCxnSpPr>
              <p:spPr>
                <a:xfrm rot="2881072" flipH="1">
                  <a:off x="8444260" y="2291869"/>
                  <a:ext cx="2937" cy="382845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CBE7DBA6-8859-41A4-8258-9FADD106B77A}"/>
                    </a:ext>
                  </a:extLst>
                </p:cNvPr>
                <p:cNvCxnSpPr>
                  <a:stCxn id="115" idx="4"/>
                  <a:endCxn id="114" idx="0"/>
                </p:cNvCxnSpPr>
                <p:nvPr/>
              </p:nvCxnSpPr>
              <p:spPr>
                <a:xfrm rot="2881072">
                  <a:off x="8110591" y="2631405"/>
                  <a:ext cx="2937" cy="30426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5B9C6B65-5BB8-40A3-B252-654814D9D219}"/>
                    </a:ext>
                  </a:extLst>
                </p:cNvPr>
                <p:cNvCxnSpPr>
                  <a:stCxn id="114" idx="4"/>
                  <a:endCxn id="111" idx="0"/>
                </p:cNvCxnSpPr>
                <p:nvPr/>
              </p:nvCxnSpPr>
              <p:spPr>
                <a:xfrm rot="2881072">
                  <a:off x="7768512" y="2953428"/>
                  <a:ext cx="0" cy="28245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0D8AC46D-13A7-4820-81F8-59B80B7C9818}"/>
                    </a:ext>
                  </a:extLst>
                </p:cNvPr>
                <p:cNvCxnSpPr>
                  <a:stCxn id="111" idx="7"/>
                  <a:endCxn id="133" idx="2"/>
                </p:cNvCxnSpPr>
                <p:nvPr/>
              </p:nvCxnSpPr>
              <p:spPr>
                <a:xfrm rot="2881072" flipV="1">
                  <a:off x="7723244" y="3165180"/>
                  <a:ext cx="268739" cy="22193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1CC2ED76-18D2-4796-89DF-C387521FFFF1}"/>
                    </a:ext>
                  </a:extLst>
                </p:cNvPr>
                <p:cNvCxnSpPr>
                  <a:stCxn id="133" idx="6"/>
                  <a:endCxn id="113" idx="1"/>
                </p:cNvCxnSpPr>
                <p:nvPr/>
              </p:nvCxnSpPr>
              <p:spPr>
                <a:xfrm rot="2881072">
                  <a:off x="8045856" y="3426167"/>
                  <a:ext cx="93208" cy="22193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8C48AF8D-B728-4F42-A5F4-FF1B292767E4}"/>
                    </a:ext>
                  </a:extLst>
                </p:cNvPr>
                <p:cNvCxnSpPr>
                  <a:stCxn id="133" idx="4"/>
                  <a:endCxn id="112" idx="7"/>
                </p:cNvCxnSpPr>
                <p:nvPr/>
              </p:nvCxnSpPr>
              <p:spPr>
                <a:xfrm rot="2881072" flipH="1">
                  <a:off x="7867137" y="3352220"/>
                  <a:ext cx="114145" cy="16483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F6E29011-1935-4567-B71A-D4068FF852A8}"/>
                    </a:ext>
                  </a:extLst>
                </p:cNvPr>
                <p:cNvCxnSpPr>
                  <a:stCxn id="133" idx="1"/>
                  <a:endCxn id="114" idx="6"/>
                </p:cNvCxnSpPr>
                <p:nvPr/>
              </p:nvCxnSpPr>
              <p:spPr>
                <a:xfrm rot="2881072" flipH="1" flipV="1">
                  <a:off x="7908119" y="3088138"/>
                  <a:ext cx="268739" cy="110338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313C8F16-2CF5-4235-9A9C-589EF3EB5CC2}"/>
                    </a:ext>
                  </a:extLst>
                </p:cNvPr>
                <p:cNvCxnSpPr>
                  <a:stCxn id="114" idx="7"/>
                  <a:endCxn id="130" idx="3"/>
                </p:cNvCxnSpPr>
                <p:nvPr/>
              </p:nvCxnSpPr>
              <p:spPr>
                <a:xfrm rot="2881072" flipV="1">
                  <a:off x="8073147" y="2832183"/>
                  <a:ext cx="64440" cy="16721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id="{F8154596-8CF8-43D2-BAFE-2446B8444BC9}"/>
                    </a:ext>
                  </a:extLst>
                </p:cNvPr>
                <p:cNvCxnSpPr>
                  <a:stCxn id="130" idx="6"/>
                  <a:endCxn id="126" idx="2"/>
                </p:cNvCxnSpPr>
                <p:nvPr/>
              </p:nvCxnSpPr>
              <p:spPr>
                <a:xfrm rot="2881072" flipV="1">
                  <a:off x="8379295" y="3017753"/>
                  <a:ext cx="231753" cy="60602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>
                  <a:extLst>
                    <a:ext uri="{FF2B5EF4-FFF2-40B4-BE49-F238E27FC236}">
                      <a16:creationId xmlns:a16="http://schemas.microsoft.com/office/drawing/2014/main" id="{4DC6300B-F2FC-4A1B-B5A4-A642B4190CD9}"/>
                    </a:ext>
                  </a:extLst>
                </p:cNvPr>
                <p:cNvCxnSpPr>
                  <a:stCxn id="127" idx="1"/>
                  <a:endCxn id="130" idx="5"/>
                </p:cNvCxnSpPr>
                <p:nvPr/>
              </p:nvCxnSpPr>
              <p:spPr>
                <a:xfrm rot="2881072" flipH="1" flipV="1">
                  <a:off x="8147477" y="3083785"/>
                  <a:ext cx="315776" cy="285778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id="{7BCF6764-5020-4443-9A09-5A0C7FEEA8E3}"/>
                    </a:ext>
                  </a:extLst>
                </p:cNvPr>
                <p:cNvCxnSpPr>
                  <a:stCxn id="133" idx="0"/>
                  <a:endCxn id="126" idx="3"/>
                </p:cNvCxnSpPr>
                <p:nvPr/>
              </p:nvCxnSpPr>
              <p:spPr>
                <a:xfrm rot="2881072" flipV="1">
                  <a:off x="8269502" y="3040093"/>
                  <a:ext cx="178267" cy="400628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0F51FF95-9A8E-4770-9573-D70ED01D9736}"/>
                    </a:ext>
                  </a:extLst>
                </p:cNvPr>
                <p:cNvCxnSpPr>
                  <a:stCxn id="126" idx="1"/>
                  <a:endCxn id="134" idx="5"/>
                </p:cNvCxnSpPr>
                <p:nvPr/>
              </p:nvCxnSpPr>
              <p:spPr>
                <a:xfrm rot="2881072" flipH="1" flipV="1">
                  <a:off x="8452518" y="2773231"/>
                  <a:ext cx="346141" cy="228087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680C4AC5-E026-4914-8763-CE9CA1729C93}"/>
                    </a:ext>
                  </a:extLst>
                </p:cNvPr>
                <p:cNvCxnSpPr>
                  <a:stCxn id="115" idx="7"/>
                  <a:endCxn id="134" idx="3"/>
                </p:cNvCxnSpPr>
                <p:nvPr/>
              </p:nvCxnSpPr>
              <p:spPr>
                <a:xfrm rot="2881072" flipV="1">
                  <a:off x="8361684" y="2545428"/>
                  <a:ext cx="137310" cy="184365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D64D8A4C-FE81-4669-A85A-939F6128155B}"/>
                    </a:ext>
                  </a:extLst>
                </p:cNvPr>
                <p:cNvCxnSpPr>
                  <a:stCxn id="134" idx="7"/>
                  <a:endCxn id="129" idx="3"/>
                </p:cNvCxnSpPr>
                <p:nvPr/>
              </p:nvCxnSpPr>
              <p:spPr>
                <a:xfrm rot="2881072" flipV="1">
                  <a:off x="8701007" y="2517904"/>
                  <a:ext cx="60588" cy="164352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AE8189B7-D0DD-4E9D-9A2E-85A764B533AD}"/>
                    </a:ext>
                  </a:extLst>
                </p:cNvPr>
                <p:cNvCxnSpPr>
                  <a:stCxn id="125" idx="1"/>
                  <a:endCxn id="129" idx="5"/>
                </p:cNvCxnSpPr>
                <p:nvPr/>
              </p:nvCxnSpPr>
              <p:spPr>
                <a:xfrm rot="2881072" flipH="1" flipV="1">
                  <a:off x="8798808" y="2698862"/>
                  <a:ext cx="188174" cy="169917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531F770E-C3E2-483E-842B-B40FF3F3E908}"/>
                    </a:ext>
                  </a:extLst>
                </p:cNvPr>
                <p:cNvCxnSpPr>
                  <a:stCxn id="130" idx="0"/>
                  <a:endCxn id="134" idx="4"/>
                </p:cNvCxnSpPr>
                <p:nvPr/>
              </p:nvCxnSpPr>
              <p:spPr>
                <a:xfrm rot="2881072" flipH="1" flipV="1">
                  <a:off x="8479718" y="2631403"/>
                  <a:ext cx="3130" cy="209835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F0EFA06B-8A16-48C3-BD6E-7CCA553CDB53}"/>
                    </a:ext>
                  </a:extLst>
                </p:cNvPr>
                <p:cNvCxnSpPr>
                  <a:stCxn id="134" idx="0"/>
                  <a:endCxn id="116" idx="5"/>
                </p:cNvCxnSpPr>
                <p:nvPr/>
              </p:nvCxnSpPr>
              <p:spPr>
                <a:xfrm rot="2881072" flipH="1" flipV="1">
                  <a:off x="8567787" y="2414996"/>
                  <a:ext cx="148693" cy="148928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89F48BE6-E807-45A3-84EF-1FBAEBBDF76C}"/>
                    </a:ext>
                  </a:extLst>
                </p:cNvPr>
                <p:cNvCxnSpPr>
                  <a:stCxn id="116" idx="7"/>
                  <a:endCxn id="128" idx="3"/>
                </p:cNvCxnSpPr>
                <p:nvPr/>
              </p:nvCxnSpPr>
              <p:spPr>
                <a:xfrm rot="2881072" flipV="1">
                  <a:off x="8792337" y="2180083"/>
                  <a:ext cx="199551" cy="237291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9ECCB464-9B4C-4910-89D4-E628AD19D212}"/>
                    </a:ext>
                  </a:extLst>
                </p:cNvPr>
                <p:cNvCxnSpPr>
                  <a:stCxn id="128" idx="1"/>
                  <a:endCxn id="119" idx="6"/>
                </p:cNvCxnSpPr>
                <p:nvPr/>
              </p:nvCxnSpPr>
              <p:spPr>
                <a:xfrm rot="2881072" flipH="1" flipV="1">
                  <a:off x="8973907" y="2048074"/>
                  <a:ext cx="215641" cy="138417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5B09CB16-F586-4C40-BFFA-B93A8E93B116}"/>
                    </a:ext>
                  </a:extLst>
                </p:cNvPr>
                <p:cNvCxnSpPr>
                  <a:stCxn id="119" idx="7"/>
                  <a:endCxn id="132" idx="2"/>
                </p:cNvCxnSpPr>
                <p:nvPr/>
              </p:nvCxnSpPr>
              <p:spPr>
                <a:xfrm rot="2881072" flipV="1">
                  <a:off x="9082809" y="1944603"/>
                  <a:ext cx="338173" cy="162453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>
                  <a:extLst>
                    <a:ext uri="{FF2B5EF4-FFF2-40B4-BE49-F238E27FC236}">
                      <a16:creationId xmlns:a16="http://schemas.microsoft.com/office/drawing/2014/main" id="{6F2F1E33-92C5-45D8-840A-ED571BD733C1}"/>
                    </a:ext>
                  </a:extLst>
                </p:cNvPr>
                <p:cNvCxnSpPr>
                  <a:stCxn id="128" idx="0"/>
                  <a:endCxn id="132" idx="4"/>
                </p:cNvCxnSpPr>
                <p:nvPr/>
              </p:nvCxnSpPr>
              <p:spPr>
                <a:xfrm rot="2881072" flipV="1">
                  <a:off x="9218848" y="2081307"/>
                  <a:ext cx="122532" cy="270024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>
                  <a:extLst>
                    <a:ext uri="{FF2B5EF4-FFF2-40B4-BE49-F238E27FC236}">
                      <a16:creationId xmlns:a16="http://schemas.microsoft.com/office/drawing/2014/main" id="{552E9EF4-BB08-4F1C-98F5-17708B0D8FCF}"/>
                    </a:ext>
                  </a:extLst>
                </p:cNvPr>
                <p:cNvCxnSpPr>
                  <a:stCxn id="129" idx="0"/>
                  <a:endCxn id="128" idx="5"/>
                </p:cNvCxnSpPr>
                <p:nvPr/>
              </p:nvCxnSpPr>
              <p:spPr>
                <a:xfrm rot="2881072" flipH="1" flipV="1">
                  <a:off x="9012518" y="2325864"/>
                  <a:ext cx="32644" cy="212376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>
                  <a:extLst>
                    <a:ext uri="{FF2B5EF4-FFF2-40B4-BE49-F238E27FC236}">
                      <a16:creationId xmlns:a16="http://schemas.microsoft.com/office/drawing/2014/main" id="{E9A11179-9F5F-4A08-9EBA-EA176F62CFCF}"/>
                    </a:ext>
                  </a:extLst>
                </p:cNvPr>
                <p:cNvCxnSpPr>
                  <a:stCxn id="128" idx="7"/>
                  <a:endCxn id="122" idx="2"/>
                </p:cNvCxnSpPr>
                <p:nvPr/>
              </p:nvCxnSpPr>
              <p:spPr>
                <a:xfrm rot="2881072" flipV="1">
                  <a:off x="9179898" y="2236922"/>
                  <a:ext cx="265541" cy="192765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34A07BFD-521B-4A5B-87FE-1468CE515837}"/>
                    </a:ext>
                  </a:extLst>
                </p:cNvPr>
                <p:cNvCxnSpPr>
                  <a:stCxn id="122" idx="1"/>
                  <a:endCxn id="132" idx="6"/>
                </p:cNvCxnSpPr>
                <p:nvPr/>
              </p:nvCxnSpPr>
              <p:spPr>
                <a:xfrm rot="2881072" flipH="1" flipV="1">
                  <a:off x="9431965" y="2210728"/>
                  <a:ext cx="143009" cy="108105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>
                  <a:extLst>
                    <a:ext uri="{FF2B5EF4-FFF2-40B4-BE49-F238E27FC236}">
                      <a16:creationId xmlns:a16="http://schemas.microsoft.com/office/drawing/2014/main" id="{B3ED4A9A-8D46-42C0-985F-AC568A59AD57}"/>
                    </a:ext>
                  </a:extLst>
                </p:cNvPr>
                <p:cNvCxnSpPr>
                  <a:stCxn id="132" idx="7"/>
                  <a:endCxn id="123" idx="3"/>
                </p:cNvCxnSpPr>
                <p:nvPr/>
              </p:nvCxnSpPr>
              <p:spPr>
                <a:xfrm rot="2881072" flipV="1">
                  <a:off x="9552079" y="2051773"/>
                  <a:ext cx="117121" cy="156822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>
                  <a:extLst>
                    <a:ext uri="{FF2B5EF4-FFF2-40B4-BE49-F238E27FC236}">
                      <a16:creationId xmlns:a16="http://schemas.microsoft.com/office/drawing/2014/main" id="{22D56792-3FC4-4708-82AC-BF8D64509196}"/>
                    </a:ext>
                  </a:extLst>
                </p:cNvPr>
                <p:cNvCxnSpPr>
                  <a:stCxn id="132" idx="1"/>
                  <a:endCxn id="131" idx="4"/>
                </p:cNvCxnSpPr>
                <p:nvPr/>
              </p:nvCxnSpPr>
              <p:spPr>
                <a:xfrm rot="2881072" flipH="1" flipV="1">
                  <a:off x="9460513" y="1864569"/>
                  <a:ext cx="100483" cy="217906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>
                  <a:extLst>
                    <a:ext uri="{FF2B5EF4-FFF2-40B4-BE49-F238E27FC236}">
                      <a16:creationId xmlns:a16="http://schemas.microsoft.com/office/drawing/2014/main" id="{E726D300-181C-442B-9728-418DFC0C5DD7}"/>
                    </a:ext>
                  </a:extLst>
                </p:cNvPr>
                <p:cNvCxnSpPr>
                  <a:stCxn id="118" idx="7"/>
                  <a:endCxn id="131" idx="2"/>
                </p:cNvCxnSpPr>
                <p:nvPr/>
              </p:nvCxnSpPr>
              <p:spPr>
                <a:xfrm rot="2881072" flipV="1">
                  <a:off x="9464105" y="1642791"/>
                  <a:ext cx="98022" cy="57685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>
                  <a:extLst>
                    <a:ext uri="{FF2B5EF4-FFF2-40B4-BE49-F238E27FC236}">
                      <a16:creationId xmlns:a16="http://schemas.microsoft.com/office/drawing/2014/main" id="{66834E7D-B825-42D7-99AF-AC98992F9DE7}"/>
                    </a:ext>
                  </a:extLst>
                </p:cNvPr>
                <p:cNvCxnSpPr>
                  <a:stCxn id="131" idx="1"/>
                  <a:endCxn id="117" idx="5"/>
                </p:cNvCxnSpPr>
                <p:nvPr/>
              </p:nvCxnSpPr>
              <p:spPr>
                <a:xfrm rot="2881072" flipH="1" flipV="1">
                  <a:off x="9603940" y="1473916"/>
                  <a:ext cx="134217" cy="15989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D750D8DE-5866-4D19-9DBE-5FC02F433528}"/>
                    </a:ext>
                  </a:extLst>
                </p:cNvPr>
                <p:cNvCxnSpPr>
                  <a:stCxn id="131" idx="0"/>
                  <a:endCxn id="121" idx="4"/>
                </p:cNvCxnSpPr>
                <p:nvPr/>
              </p:nvCxnSpPr>
              <p:spPr>
                <a:xfrm rot="2881072" flipV="1">
                  <a:off x="9792309" y="1584717"/>
                  <a:ext cx="32405" cy="150161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>
                  <a:extLst>
                    <a:ext uri="{FF2B5EF4-FFF2-40B4-BE49-F238E27FC236}">
                      <a16:creationId xmlns:a16="http://schemas.microsoft.com/office/drawing/2014/main" id="{546EFC46-8F75-4C48-8AED-712C01B3CDEF}"/>
                    </a:ext>
                  </a:extLst>
                </p:cNvPr>
                <p:cNvCxnSpPr>
                  <a:stCxn id="131" idx="7"/>
                  <a:endCxn id="120" idx="3"/>
                </p:cNvCxnSpPr>
                <p:nvPr/>
              </p:nvCxnSpPr>
              <p:spPr>
                <a:xfrm rot="2881072" flipV="1">
                  <a:off x="9799888" y="1727687"/>
                  <a:ext cx="199028" cy="159899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>
                  <a:extLst>
                    <a:ext uri="{FF2B5EF4-FFF2-40B4-BE49-F238E27FC236}">
                      <a16:creationId xmlns:a16="http://schemas.microsoft.com/office/drawing/2014/main" id="{D271ACDF-5951-403C-9EE9-509A050412F0}"/>
                    </a:ext>
                  </a:extLst>
                </p:cNvPr>
                <p:cNvCxnSpPr>
                  <a:stCxn id="131" idx="6"/>
                  <a:endCxn id="123" idx="1"/>
                </p:cNvCxnSpPr>
                <p:nvPr/>
              </p:nvCxnSpPr>
              <p:spPr>
                <a:xfrm rot="2881072">
                  <a:off x="9680843" y="1924466"/>
                  <a:ext cx="168493" cy="64368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iṥlîdé">
                <a:extLst>
                  <a:ext uri="{FF2B5EF4-FFF2-40B4-BE49-F238E27FC236}">
                    <a16:creationId xmlns:a16="http://schemas.microsoft.com/office/drawing/2014/main" id="{0FC1198D-DA99-442F-87DE-D9F8EA91416B}"/>
                  </a:ext>
                </a:extLst>
              </p:cNvPr>
              <p:cNvGrpSpPr/>
              <p:nvPr/>
            </p:nvGrpSpPr>
            <p:grpSpPr>
              <a:xfrm>
                <a:off x="7857186" y="3950376"/>
                <a:ext cx="836894" cy="657770"/>
                <a:chOff x="6864612" y="3645032"/>
                <a:chExt cx="836894" cy="657770"/>
              </a:xfrm>
            </p:grpSpPr>
            <p:sp>
              <p:nvSpPr>
                <p:cNvPr id="63" name="îSḷîḍè">
                  <a:extLst>
                    <a:ext uri="{FF2B5EF4-FFF2-40B4-BE49-F238E27FC236}">
                      <a16:creationId xmlns:a16="http://schemas.microsoft.com/office/drawing/2014/main" id="{493DF637-0B52-4AF1-8804-D36EE5D77F07}"/>
                    </a:ext>
                  </a:extLst>
                </p:cNvPr>
                <p:cNvSpPr/>
                <p:nvPr/>
              </p:nvSpPr>
              <p:spPr>
                <a:xfrm rot="2881072" flipV="1">
                  <a:off x="6954174" y="3555470"/>
                  <a:ext cx="657770" cy="836894"/>
                </a:xfrm>
                <a:prstGeom prst="triangle">
                  <a:avLst/>
                </a:prstGeom>
                <a:solidFill>
                  <a:srgbClr val="D3AB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4" name="iSlidè">
                  <a:extLst>
                    <a:ext uri="{FF2B5EF4-FFF2-40B4-BE49-F238E27FC236}">
                      <a16:creationId xmlns:a16="http://schemas.microsoft.com/office/drawing/2014/main" id="{FFAD7A14-04AD-43AE-8D62-FC063988537C}"/>
                    </a:ext>
                  </a:extLst>
                </p:cNvPr>
                <p:cNvSpPr/>
                <p:nvPr/>
              </p:nvSpPr>
              <p:spPr>
                <a:xfrm rot="2881072" flipV="1">
                  <a:off x="6964816" y="3972224"/>
                  <a:ext cx="265230" cy="337457"/>
                </a:xfrm>
                <a:prstGeom prst="triangl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5" name="íṧlídê">
                  <a:extLst>
                    <a:ext uri="{FF2B5EF4-FFF2-40B4-BE49-F238E27FC236}">
                      <a16:creationId xmlns:a16="http://schemas.microsoft.com/office/drawing/2014/main" id="{616171E3-14FD-4583-94AC-7591F7542D78}"/>
                    </a:ext>
                  </a:extLst>
                </p:cNvPr>
                <p:cNvSpPr/>
                <p:nvPr/>
              </p:nvSpPr>
              <p:spPr>
                <a:xfrm rot="2881072">
                  <a:off x="7092716" y="3984950"/>
                  <a:ext cx="260282" cy="8628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62" name="îŝḷiḓê">
                <a:extLst>
                  <a:ext uri="{FF2B5EF4-FFF2-40B4-BE49-F238E27FC236}">
                    <a16:creationId xmlns:a16="http://schemas.microsoft.com/office/drawing/2014/main" id="{F12988E8-078E-494E-8107-319568182D9D}"/>
                  </a:ext>
                </a:extLst>
              </p:cNvPr>
              <p:cNvSpPr/>
              <p:nvPr/>
            </p:nvSpPr>
            <p:spPr bwMode="auto">
              <a:xfrm>
                <a:off x="2989175" y="4657739"/>
                <a:ext cx="4886699" cy="1225106"/>
              </a:xfrm>
              <a:custGeom>
                <a:avLst/>
                <a:gdLst>
                  <a:gd name="T0" fmla="*/ 229 w 695"/>
                  <a:gd name="T1" fmla="*/ 157 h 174"/>
                  <a:gd name="T2" fmla="*/ 338 w 695"/>
                  <a:gd name="T3" fmla="*/ 173 h 174"/>
                  <a:gd name="T4" fmla="*/ 395 w 695"/>
                  <a:gd name="T5" fmla="*/ 157 h 174"/>
                  <a:gd name="T6" fmla="*/ 273 w 695"/>
                  <a:gd name="T7" fmla="*/ 86 h 174"/>
                  <a:gd name="T8" fmla="*/ 273 w 695"/>
                  <a:gd name="T9" fmla="*/ 72 h 174"/>
                  <a:gd name="T10" fmla="*/ 355 w 695"/>
                  <a:gd name="T11" fmla="*/ 82 h 174"/>
                  <a:gd name="T12" fmla="*/ 493 w 695"/>
                  <a:gd name="T13" fmla="*/ 99 h 174"/>
                  <a:gd name="T14" fmla="*/ 563 w 695"/>
                  <a:gd name="T15" fmla="*/ 86 h 174"/>
                  <a:gd name="T16" fmla="*/ 534 w 695"/>
                  <a:gd name="T17" fmla="*/ 47 h 174"/>
                  <a:gd name="T18" fmla="*/ 569 w 695"/>
                  <a:gd name="T19" fmla="*/ 32 h 174"/>
                  <a:gd name="T20" fmla="*/ 656 w 695"/>
                  <a:gd name="T21" fmla="*/ 39 h 174"/>
                  <a:gd name="T22" fmla="*/ 653 w 695"/>
                  <a:gd name="T23" fmla="*/ 8 h 174"/>
                  <a:gd name="T24" fmla="*/ 656 w 695"/>
                  <a:gd name="T25" fmla="*/ 4 h 174"/>
                  <a:gd name="T26" fmla="*/ 677 w 695"/>
                  <a:gd name="T27" fmla="*/ 3 h 174"/>
                  <a:gd name="T28" fmla="*/ 689 w 695"/>
                  <a:gd name="T29" fmla="*/ 2 h 174"/>
                  <a:gd name="T30" fmla="*/ 656 w 695"/>
                  <a:gd name="T31" fmla="*/ 1 h 174"/>
                  <a:gd name="T32" fmla="*/ 645 w 695"/>
                  <a:gd name="T33" fmla="*/ 8 h 174"/>
                  <a:gd name="T34" fmla="*/ 652 w 695"/>
                  <a:gd name="T35" fmla="*/ 28 h 174"/>
                  <a:gd name="T36" fmla="*/ 633 w 695"/>
                  <a:gd name="T37" fmla="*/ 32 h 174"/>
                  <a:gd name="T38" fmla="*/ 631 w 695"/>
                  <a:gd name="T39" fmla="*/ 31 h 174"/>
                  <a:gd name="T40" fmla="*/ 623 w 695"/>
                  <a:gd name="T41" fmla="*/ 29 h 174"/>
                  <a:gd name="T42" fmla="*/ 588 w 695"/>
                  <a:gd name="T43" fmla="*/ 27 h 174"/>
                  <a:gd name="T44" fmla="*/ 573 w 695"/>
                  <a:gd name="T45" fmla="*/ 24 h 174"/>
                  <a:gd name="T46" fmla="*/ 562 w 695"/>
                  <a:gd name="T47" fmla="*/ 22 h 174"/>
                  <a:gd name="T48" fmla="*/ 532 w 695"/>
                  <a:gd name="T49" fmla="*/ 21 h 174"/>
                  <a:gd name="T50" fmla="*/ 498 w 695"/>
                  <a:gd name="T51" fmla="*/ 36 h 174"/>
                  <a:gd name="T52" fmla="*/ 500 w 695"/>
                  <a:gd name="T53" fmla="*/ 43 h 174"/>
                  <a:gd name="T54" fmla="*/ 516 w 695"/>
                  <a:gd name="T55" fmla="*/ 47 h 174"/>
                  <a:gd name="T56" fmla="*/ 509 w 695"/>
                  <a:gd name="T57" fmla="*/ 51 h 174"/>
                  <a:gd name="T58" fmla="*/ 529 w 695"/>
                  <a:gd name="T59" fmla="*/ 74 h 174"/>
                  <a:gd name="T60" fmla="*/ 535 w 695"/>
                  <a:gd name="T61" fmla="*/ 83 h 174"/>
                  <a:gd name="T62" fmla="*/ 515 w 695"/>
                  <a:gd name="T63" fmla="*/ 91 h 174"/>
                  <a:gd name="T64" fmla="*/ 466 w 695"/>
                  <a:gd name="T65" fmla="*/ 86 h 174"/>
                  <a:gd name="T66" fmla="*/ 444 w 695"/>
                  <a:gd name="T67" fmla="*/ 84 h 174"/>
                  <a:gd name="T68" fmla="*/ 435 w 695"/>
                  <a:gd name="T69" fmla="*/ 82 h 174"/>
                  <a:gd name="T70" fmla="*/ 418 w 695"/>
                  <a:gd name="T71" fmla="*/ 82 h 174"/>
                  <a:gd name="T72" fmla="*/ 383 w 695"/>
                  <a:gd name="T73" fmla="*/ 77 h 174"/>
                  <a:gd name="T74" fmla="*/ 346 w 695"/>
                  <a:gd name="T75" fmla="*/ 71 h 174"/>
                  <a:gd name="T76" fmla="*/ 307 w 695"/>
                  <a:gd name="T77" fmla="*/ 68 h 174"/>
                  <a:gd name="T78" fmla="*/ 240 w 695"/>
                  <a:gd name="T79" fmla="*/ 69 h 174"/>
                  <a:gd name="T80" fmla="*/ 241 w 695"/>
                  <a:gd name="T81" fmla="*/ 78 h 174"/>
                  <a:gd name="T82" fmla="*/ 247 w 695"/>
                  <a:gd name="T83" fmla="*/ 84 h 174"/>
                  <a:gd name="T84" fmla="*/ 245 w 695"/>
                  <a:gd name="T85" fmla="*/ 86 h 174"/>
                  <a:gd name="T86" fmla="*/ 269 w 695"/>
                  <a:gd name="T87" fmla="*/ 98 h 174"/>
                  <a:gd name="T88" fmla="*/ 293 w 695"/>
                  <a:gd name="T89" fmla="*/ 111 h 174"/>
                  <a:gd name="T90" fmla="*/ 308 w 695"/>
                  <a:gd name="T91" fmla="*/ 118 h 174"/>
                  <a:gd name="T92" fmla="*/ 332 w 695"/>
                  <a:gd name="T93" fmla="*/ 128 h 174"/>
                  <a:gd name="T94" fmla="*/ 352 w 695"/>
                  <a:gd name="T95" fmla="*/ 144 h 174"/>
                  <a:gd name="T96" fmla="*/ 371 w 695"/>
                  <a:gd name="T97" fmla="*/ 156 h 174"/>
                  <a:gd name="T98" fmla="*/ 370 w 695"/>
                  <a:gd name="T99" fmla="*/ 167 h 174"/>
                  <a:gd name="T100" fmla="*/ 281 w 695"/>
                  <a:gd name="T101" fmla="*/ 157 h 174"/>
                  <a:gd name="T102" fmla="*/ 249 w 695"/>
                  <a:gd name="T103" fmla="*/ 152 h 174"/>
                  <a:gd name="T104" fmla="*/ 160 w 695"/>
                  <a:gd name="T105" fmla="*/ 140 h 174"/>
                  <a:gd name="T106" fmla="*/ 79 w 695"/>
                  <a:gd name="T107" fmla="*/ 123 h 174"/>
                  <a:gd name="T108" fmla="*/ 656 w 695"/>
                  <a:gd name="T109" fmla="*/ 33 h 174"/>
                  <a:gd name="T110" fmla="*/ 648 w 695"/>
                  <a:gd name="T111" fmla="*/ 5 h 174"/>
                  <a:gd name="T112" fmla="*/ 655 w 695"/>
                  <a:gd name="T113" fmla="*/ 33 h 174"/>
                  <a:gd name="T114" fmla="*/ 648 w 695"/>
                  <a:gd name="T115" fmla="*/ 37 h 174"/>
                  <a:gd name="T116" fmla="*/ 535 w 695"/>
                  <a:gd name="T117" fmla="*/ 9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95" h="174">
                    <a:moveTo>
                      <a:pt x="78" y="130"/>
                    </a:moveTo>
                    <a:cubicBezTo>
                      <a:pt x="88" y="132"/>
                      <a:pt x="101" y="134"/>
                      <a:pt x="109" y="136"/>
                    </a:cubicBezTo>
                    <a:cubicBezTo>
                      <a:pt x="147" y="143"/>
                      <a:pt x="179" y="151"/>
                      <a:pt x="220" y="157"/>
                    </a:cubicBezTo>
                    <a:cubicBezTo>
                      <a:pt x="219" y="157"/>
                      <a:pt x="222" y="157"/>
                      <a:pt x="225" y="157"/>
                    </a:cubicBezTo>
                    <a:cubicBezTo>
                      <a:pt x="224" y="157"/>
                      <a:pt x="224" y="157"/>
                      <a:pt x="224" y="157"/>
                    </a:cubicBezTo>
                    <a:cubicBezTo>
                      <a:pt x="229" y="157"/>
                      <a:pt x="229" y="157"/>
                      <a:pt x="229" y="157"/>
                    </a:cubicBezTo>
                    <a:cubicBezTo>
                      <a:pt x="232" y="157"/>
                      <a:pt x="229" y="158"/>
                      <a:pt x="226" y="158"/>
                    </a:cubicBezTo>
                    <a:cubicBezTo>
                      <a:pt x="242" y="160"/>
                      <a:pt x="257" y="162"/>
                      <a:pt x="272" y="165"/>
                    </a:cubicBezTo>
                    <a:cubicBezTo>
                      <a:pt x="275" y="164"/>
                      <a:pt x="280" y="166"/>
                      <a:pt x="283" y="165"/>
                    </a:cubicBezTo>
                    <a:cubicBezTo>
                      <a:pt x="283" y="166"/>
                      <a:pt x="283" y="166"/>
                      <a:pt x="282" y="166"/>
                    </a:cubicBezTo>
                    <a:cubicBezTo>
                      <a:pt x="294" y="167"/>
                      <a:pt x="295" y="167"/>
                      <a:pt x="303" y="169"/>
                    </a:cubicBezTo>
                    <a:cubicBezTo>
                      <a:pt x="314" y="171"/>
                      <a:pt x="325" y="172"/>
                      <a:pt x="338" y="173"/>
                    </a:cubicBezTo>
                    <a:cubicBezTo>
                      <a:pt x="346" y="174"/>
                      <a:pt x="351" y="174"/>
                      <a:pt x="366" y="173"/>
                    </a:cubicBezTo>
                    <a:cubicBezTo>
                      <a:pt x="367" y="173"/>
                      <a:pt x="372" y="173"/>
                      <a:pt x="375" y="172"/>
                    </a:cubicBezTo>
                    <a:cubicBezTo>
                      <a:pt x="379" y="171"/>
                      <a:pt x="379" y="171"/>
                      <a:pt x="379" y="171"/>
                    </a:cubicBezTo>
                    <a:cubicBezTo>
                      <a:pt x="396" y="166"/>
                      <a:pt x="387" y="169"/>
                      <a:pt x="391" y="167"/>
                    </a:cubicBezTo>
                    <a:cubicBezTo>
                      <a:pt x="398" y="163"/>
                      <a:pt x="396" y="163"/>
                      <a:pt x="397" y="161"/>
                    </a:cubicBezTo>
                    <a:cubicBezTo>
                      <a:pt x="397" y="160"/>
                      <a:pt x="396" y="158"/>
                      <a:pt x="395" y="157"/>
                    </a:cubicBezTo>
                    <a:cubicBezTo>
                      <a:pt x="389" y="149"/>
                      <a:pt x="378" y="143"/>
                      <a:pt x="368" y="136"/>
                    </a:cubicBezTo>
                    <a:cubicBezTo>
                      <a:pt x="347" y="123"/>
                      <a:pt x="322" y="111"/>
                      <a:pt x="300" y="97"/>
                    </a:cubicBezTo>
                    <a:cubicBezTo>
                      <a:pt x="292" y="96"/>
                      <a:pt x="289" y="93"/>
                      <a:pt x="282" y="92"/>
                    </a:cubicBezTo>
                    <a:cubicBezTo>
                      <a:pt x="283" y="91"/>
                      <a:pt x="283" y="91"/>
                      <a:pt x="283" y="91"/>
                    </a:cubicBezTo>
                    <a:cubicBezTo>
                      <a:pt x="278" y="90"/>
                      <a:pt x="279" y="89"/>
                      <a:pt x="277" y="86"/>
                    </a:cubicBezTo>
                    <a:cubicBezTo>
                      <a:pt x="276" y="86"/>
                      <a:pt x="275" y="85"/>
                      <a:pt x="273" y="86"/>
                    </a:cubicBezTo>
                    <a:cubicBezTo>
                      <a:pt x="270" y="85"/>
                      <a:pt x="274" y="83"/>
                      <a:pt x="271" y="82"/>
                    </a:cubicBezTo>
                    <a:cubicBezTo>
                      <a:pt x="272" y="82"/>
                      <a:pt x="270" y="83"/>
                      <a:pt x="270" y="82"/>
                    </a:cubicBezTo>
                    <a:cubicBezTo>
                      <a:pt x="262" y="79"/>
                      <a:pt x="272" y="82"/>
                      <a:pt x="269" y="77"/>
                    </a:cubicBezTo>
                    <a:cubicBezTo>
                      <a:pt x="267" y="76"/>
                      <a:pt x="264" y="74"/>
                      <a:pt x="262" y="72"/>
                    </a:cubicBezTo>
                    <a:cubicBezTo>
                      <a:pt x="265" y="72"/>
                      <a:pt x="269" y="72"/>
                      <a:pt x="272" y="73"/>
                    </a:cubicBezTo>
                    <a:cubicBezTo>
                      <a:pt x="270" y="73"/>
                      <a:pt x="271" y="72"/>
                      <a:pt x="273" y="72"/>
                    </a:cubicBezTo>
                    <a:cubicBezTo>
                      <a:pt x="273" y="74"/>
                      <a:pt x="281" y="72"/>
                      <a:pt x="284" y="73"/>
                    </a:cubicBezTo>
                    <a:cubicBezTo>
                      <a:pt x="283" y="73"/>
                      <a:pt x="281" y="73"/>
                      <a:pt x="280" y="73"/>
                    </a:cubicBezTo>
                    <a:cubicBezTo>
                      <a:pt x="288" y="75"/>
                      <a:pt x="297" y="75"/>
                      <a:pt x="304" y="76"/>
                    </a:cubicBezTo>
                    <a:cubicBezTo>
                      <a:pt x="314" y="76"/>
                      <a:pt x="320" y="79"/>
                      <a:pt x="327" y="78"/>
                    </a:cubicBezTo>
                    <a:cubicBezTo>
                      <a:pt x="325" y="79"/>
                      <a:pt x="330" y="79"/>
                      <a:pt x="331" y="80"/>
                    </a:cubicBezTo>
                    <a:cubicBezTo>
                      <a:pt x="341" y="79"/>
                      <a:pt x="345" y="82"/>
                      <a:pt x="355" y="82"/>
                    </a:cubicBezTo>
                    <a:cubicBezTo>
                      <a:pt x="354" y="82"/>
                      <a:pt x="354" y="82"/>
                      <a:pt x="354" y="82"/>
                    </a:cubicBezTo>
                    <a:cubicBezTo>
                      <a:pt x="376" y="85"/>
                      <a:pt x="398" y="88"/>
                      <a:pt x="422" y="90"/>
                    </a:cubicBezTo>
                    <a:cubicBezTo>
                      <a:pt x="436" y="92"/>
                      <a:pt x="446" y="95"/>
                      <a:pt x="463" y="96"/>
                    </a:cubicBezTo>
                    <a:cubicBezTo>
                      <a:pt x="466" y="96"/>
                      <a:pt x="464" y="96"/>
                      <a:pt x="467" y="96"/>
                    </a:cubicBezTo>
                    <a:cubicBezTo>
                      <a:pt x="470" y="96"/>
                      <a:pt x="466" y="96"/>
                      <a:pt x="467" y="96"/>
                    </a:cubicBezTo>
                    <a:cubicBezTo>
                      <a:pt x="475" y="97"/>
                      <a:pt x="483" y="98"/>
                      <a:pt x="493" y="99"/>
                    </a:cubicBezTo>
                    <a:cubicBezTo>
                      <a:pt x="494" y="99"/>
                      <a:pt x="497" y="99"/>
                      <a:pt x="497" y="99"/>
                    </a:cubicBezTo>
                    <a:cubicBezTo>
                      <a:pt x="501" y="100"/>
                      <a:pt x="508" y="100"/>
                      <a:pt x="516" y="100"/>
                    </a:cubicBezTo>
                    <a:cubicBezTo>
                      <a:pt x="520" y="100"/>
                      <a:pt x="524" y="100"/>
                      <a:pt x="530" y="100"/>
                    </a:cubicBezTo>
                    <a:cubicBezTo>
                      <a:pt x="534" y="101"/>
                      <a:pt x="558" y="94"/>
                      <a:pt x="557" y="93"/>
                    </a:cubicBezTo>
                    <a:cubicBezTo>
                      <a:pt x="549" y="96"/>
                      <a:pt x="562" y="89"/>
                      <a:pt x="560" y="87"/>
                    </a:cubicBezTo>
                    <a:cubicBezTo>
                      <a:pt x="561" y="86"/>
                      <a:pt x="562" y="86"/>
                      <a:pt x="563" y="86"/>
                    </a:cubicBezTo>
                    <a:cubicBezTo>
                      <a:pt x="564" y="83"/>
                      <a:pt x="563" y="81"/>
                      <a:pt x="563" y="77"/>
                    </a:cubicBezTo>
                    <a:cubicBezTo>
                      <a:pt x="562" y="76"/>
                      <a:pt x="559" y="76"/>
                      <a:pt x="559" y="74"/>
                    </a:cubicBezTo>
                    <a:cubicBezTo>
                      <a:pt x="561" y="72"/>
                      <a:pt x="557" y="70"/>
                      <a:pt x="557" y="68"/>
                    </a:cubicBezTo>
                    <a:cubicBezTo>
                      <a:pt x="554" y="69"/>
                      <a:pt x="551" y="68"/>
                      <a:pt x="550" y="66"/>
                    </a:cubicBezTo>
                    <a:cubicBezTo>
                      <a:pt x="554" y="65"/>
                      <a:pt x="554" y="65"/>
                      <a:pt x="554" y="65"/>
                    </a:cubicBezTo>
                    <a:cubicBezTo>
                      <a:pt x="548" y="61"/>
                      <a:pt x="545" y="52"/>
                      <a:pt x="534" y="47"/>
                    </a:cubicBezTo>
                    <a:cubicBezTo>
                      <a:pt x="536" y="46"/>
                      <a:pt x="536" y="46"/>
                      <a:pt x="536" y="46"/>
                    </a:cubicBezTo>
                    <a:cubicBezTo>
                      <a:pt x="528" y="41"/>
                      <a:pt x="524" y="34"/>
                      <a:pt x="521" y="29"/>
                    </a:cubicBezTo>
                    <a:cubicBezTo>
                      <a:pt x="521" y="29"/>
                      <a:pt x="520" y="30"/>
                      <a:pt x="527" y="30"/>
                    </a:cubicBezTo>
                    <a:cubicBezTo>
                      <a:pt x="534" y="29"/>
                      <a:pt x="537" y="29"/>
                      <a:pt x="543" y="29"/>
                    </a:cubicBezTo>
                    <a:cubicBezTo>
                      <a:pt x="546" y="29"/>
                      <a:pt x="546" y="30"/>
                      <a:pt x="547" y="30"/>
                    </a:cubicBezTo>
                    <a:cubicBezTo>
                      <a:pt x="555" y="31"/>
                      <a:pt x="560" y="33"/>
                      <a:pt x="569" y="32"/>
                    </a:cubicBezTo>
                    <a:cubicBezTo>
                      <a:pt x="568" y="33"/>
                      <a:pt x="568" y="33"/>
                      <a:pt x="568" y="33"/>
                    </a:cubicBezTo>
                    <a:cubicBezTo>
                      <a:pt x="575" y="33"/>
                      <a:pt x="586" y="34"/>
                      <a:pt x="592" y="35"/>
                    </a:cubicBezTo>
                    <a:cubicBezTo>
                      <a:pt x="595" y="35"/>
                      <a:pt x="603" y="36"/>
                      <a:pt x="601" y="35"/>
                    </a:cubicBezTo>
                    <a:cubicBezTo>
                      <a:pt x="604" y="35"/>
                      <a:pt x="600" y="36"/>
                      <a:pt x="605" y="36"/>
                    </a:cubicBezTo>
                    <a:cubicBezTo>
                      <a:pt x="600" y="36"/>
                      <a:pt x="600" y="36"/>
                      <a:pt x="600" y="36"/>
                    </a:cubicBezTo>
                    <a:cubicBezTo>
                      <a:pt x="618" y="38"/>
                      <a:pt x="625" y="42"/>
                      <a:pt x="656" y="39"/>
                    </a:cubicBezTo>
                    <a:cubicBezTo>
                      <a:pt x="672" y="35"/>
                      <a:pt x="667" y="30"/>
                      <a:pt x="667" y="26"/>
                    </a:cubicBezTo>
                    <a:cubicBezTo>
                      <a:pt x="665" y="25"/>
                      <a:pt x="664" y="21"/>
                      <a:pt x="659" y="21"/>
                    </a:cubicBezTo>
                    <a:cubicBezTo>
                      <a:pt x="661" y="20"/>
                      <a:pt x="661" y="20"/>
                      <a:pt x="661" y="20"/>
                    </a:cubicBezTo>
                    <a:cubicBezTo>
                      <a:pt x="659" y="18"/>
                      <a:pt x="657" y="14"/>
                      <a:pt x="655" y="11"/>
                    </a:cubicBezTo>
                    <a:cubicBezTo>
                      <a:pt x="655" y="9"/>
                      <a:pt x="653" y="10"/>
                      <a:pt x="651" y="8"/>
                    </a:cubicBezTo>
                    <a:cubicBezTo>
                      <a:pt x="653" y="8"/>
                      <a:pt x="653" y="8"/>
                      <a:pt x="653" y="8"/>
                    </a:cubicBezTo>
                    <a:cubicBezTo>
                      <a:pt x="651" y="6"/>
                      <a:pt x="649" y="6"/>
                      <a:pt x="647" y="6"/>
                    </a:cubicBezTo>
                    <a:cubicBezTo>
                      <a:pt x="648" y="5"/>
                      <a:pt x="648" y="5"/>
                      <a:pt x="648" y="5"/>
                    </a:cubicBezTo>
                    <a:cubicBezTo>
                      <a:pt x="649" y="5"/>
                      <a:pt x="650" y="4"/>
                      <a:pt x="651" y="4"/>
                    </a:cubicBezTo>
                    <a:cubicBezTo>
                      <a:pt x="652" y="5"/>
                      <a:pt x="653" y="5"/>
                      <a:pt x="654" y="5"/>
                    </a:cubicBezTo>
                    <a:cubicBezTo>
                      <a:pt x="653" y="5"/>
                      <a:pt x="654" y="5"/>
                      <a:pt x="654" y="4"/>
                    </a:cubicBezTo>
                    <a:cubicBezTo>
                      <a:pt x="655" y="4"/>
                      <a:pt x="655" y="4"/>
                      <a:pt x="656" y="4"/>
                    </a:cubicBezTo>
                    <a:cubicBezTo>
                      <a:pt x="662" y="4"/>
                      <a:pt x="666" y="4"/>
                      <a:pt x="668" y="3"/>
                    </a:cubicBezTo>
                    <a:cubicBezTo>
                      <a:pt x="666" y="4"/>
                      <a:pt x="671" y="4"/>
                      <a:pt x="667" y="4"/>
                    </a:cubicBezTo>
                    <a:cubicBezTo>
                      <a:pt x="671" y="4"/>
                      <a:pt x="674" y="4"/>
                      <a:pt x="677" y="4"/>
                    </a:cubicBezTo>
                    <a:cubicBezTo>
                      <a:pt x="676" y="4"/>
                      <a:pt x="675" y="4"/>
                      <a:pt x="674" y="4"/>
                    </a:cubicBezTo>
                    <a:cubicBezTo>
                      <a:pt x="678" y="3"/>
                      <a:pt x="682" y="3"/>
                      <a:pt x="682" y="3"/>
                    </a:cubicBezTo>
                    <a:cubicBezTo>
                      <a:pt x="680" y="3"/>
                      <a:pt x="679" y="3"/>
                      <a:pt x="677" y="3"/>
                    </a:cubicBezTo>
                    <a:cubicBezTo>
                      <a:pt x="679" y="2"/>
                      <a:pt x="687" y="2"/>
                      <a:pt x="687" y="3"/>
                    </a:cubicBezTo>
                    <a:cubicBezTo>
                      <a:pt x="687" y="4"/>
                      <a:pt x="681" y="4"/>
                      <a:pt x="683" y="4"/>
                    </a:cubicBezTo>
                    <a:cubicBezTo>
                      <a:pt x="695" y="4"/>
                      <a:pt x="695" y="4"/>
                      <a:pt x="695" y="4"/>
                    </a:cubicBezTo>
                    <a:cubicBezTo>
                      <a:pt x="692" y="4"/>
                      <a:pt x="691" y="3"/>
                      <a:pt x="693" y="3"/>
                    </a:cubicBezTo>
                    <a:cubicBezTo>
                      <a:pt x="688" y="3"/>
                      <a:pt x="688" y="3"/>
                      <a:pt x="688" y="3"/>
                    </a:cubicBezTo>
                    <a:cubicBezTo>
                      <a:pt x="689" y="2"/>
                      <a:pt x="689" y="2"/>
                      <a:pt x="689" y="2"/>
                    </a:cubicBezTo>
                    <a:cubicBezTo>
                      <a:pt x="682" y="2"/>
                      <a:pt x="677" y="1"/>
                      <a:pt x="668" y="1"/>
                    </a:cubicBezTo>
                    <a:cubicBezTo>
                      <a:pt x="670" y="2"/>
                      <a:pt x="670" y="2"/>
                      <a:pt x="670" y="2"/>
                    </a:cubicBezTo>
                    <a:cubicBezTo>
                      <a:pt x="665" y="2"/>
                      <a:pt x="659" y="3"/>
                      <a:pt x="655" y="3"/>
                    </a:cubicBezTo>
                    <a:cubicBezTo>
                      <a:pt x="658" y="2"/>
                      <a:pt x="656" y="2"/>
                      <a:pt x="657" y="2"/>
                    </a:cubicBezTo>
                    <a:cubicBezTo>
                      <a:pt x="655" y="2"/>
                      <a:pt x="654" y="2"/>
                      <a:pt x="652" y="2"/>
                    </a:cubicBezTo>
                    <a:cubicBezTo>
                      <a:pt x="656" y="1"/>
                      <a:pt x="656" y="1"/>
                      <a:pt x="656" y="1"/>
                    </a:cubicBezTo>
                    <a:cubicBezTo>
                      <a:pt x="655" y="1"/>
                      <a:pt x="654" y="2"/>
                      <a:pt x="652" y="2"/>
                    </a:cubicBezTo>
                    <a:cubicBezTo>
                      <a:pt x="649" y="3"/>
                      <a:pt x="655" y="0"/>
                      <a:pt x="645" y="4"/>
                    </a:cubicBezTo>
                    <a:cubicBezTo>
                      <a:pt x="644" y="4"/>
                      <a:pt x="644" y="4"/>
                      <a:pt x="644" y="4"/>
                    </a:cubicBezTo>
                    <a:cubicBezTo>
                      <a:pt x="644" y="6"/>
                      <a:pt x="643" y="7"/>
                      <a:pt x="643" y="7"/>
                    </a:cubicBezTo>
                    <a:cubicBezTo>
                      <a:pt x="643" y="7"/>
                      <a:pt x="643" y="7"/>
                      <a:pt x="643" y="7"/>
                    </a:cubicBezTo>
                    <a:cubicBezTo>
                      <a:pt x="641" y="10"/>
                      <a:pt x="645" y="6"/>
                      <a:pt x="645" y="8"/>
                    </a:cubicBezTo>
                    <a:cubicBezTo>
                      <a:pt x="644" y="9"/>
                      <a:pt x="641" y="9"/>
                      <a:pt x="640" y="11"/>
                    </a:cubicBezTo>
                    <a:cubicBezTo>
                      <a:pt x="640" y="13"/>
                      <a:pt x="645" y="16"/>
                      <a:pt x="644" y="19"/>
                    </a:cubicBezTo>
                    <a:cubicBezTo>
                      <a:pt x="647" y="21"/>
                      <a:pt x="650" y="23"/>
                      <a:pt x="653" y="24"/>
                    </a:cubicBezTo>
                    <a:cubicBezTo>
                      <a:pt x="654" y="25"/>
                      <a:pt x="649" y="25"/>
                      <a:pt x="652" y="26"/>
                    </a:cubicBezTo>
                    <a:cubicBezTo>
                      <a:pt x="650" y="26"/>
                      <a:pt x="649" y="26"/>
                      <a:pt x="648" y="27"/>
                    </a:cubicBezTo>
                    <a:cubicBezTo>
                      <a:pt x="650" y="27"/>
                      <a:pt x="650" y="30"/>
                      <a:pt x="652" y="28"/>
                    </a:cubicBezTo>
                    <a:cubicBezTo>
                      <a:pt x="653" y="30"/>
                      <a:pt x="654" y="32"/>
                      <a:pt x="653" y="33"/>
                    </a:cubicBezTo>
                    <a:cubicBezTo>
                      <a:pt x="652" y="33"/>
                      <a:pt x="650" y="33"/>
                      <a:pt x="649" y="33"/>
                    </a:cubicBezTo>
                    <a:cubicBezTo>
                      <a:pt x="648" y="34"/>
                      <a:pt x="650" y="34"/>
                      <a:pt x="646" y="34"/>
                    </a:cubicBezTo>
                    <a:cubicBezTo>
                      <a:pt x="638" y="35"/>
                      <a:pt x="640" y="33"/>
                      <a:pt x="639" y="32"/>
                    </a:cubicBezTo>
                    <a:cubicBezTo>
                      <a:pt x="643" y="32"/>
                      <a:pt x="643" y="32"/>
                      <a:pt x="643" y="32"/>
                    </a:cubicBezTo>
                    <a:cubicBezTo>
                      <a:pt x="640" y="32"/>
                      <a:pt x="637" y="32"/>
                      <a:pt x="633" y="32"/>
                    </a:cubicBezTo>
                    <a:cubicBezTo>
                      <a:pt x="635" y="30"/>
                      <a:pt x="640" y="32"/>
                      <a:pt x="643" y="32"/>
                    </a:cubicBezTo>
                    <a:cubicBezTo>
                      <a:pt x="642" y="30"/>
                      <a:pt x="642" y="30"/>
                      <a:pt x="642" y="30"/>
                    </a:cubicBezTo>
                    <a:cubicBezTo>
                      <a:pt x="636" y="29"/>
                      <a:pt x="638" y="31"/>
                      <a:pt x="632" y="30"/>
                    </a:cubicBezTo>
                    <a:cubicBezTo>
                      <a:pt x="634" y="30"/>
                      <a:pt x="634" y="30"/>
                      <a:pt x="634" y="30"/>
                    </a:cubicBezTo>
                    <a:cubicBezTo>
                      <a:pt x="629" y="29"/>
                      <a:pt x="629" y="29"/>
                      <a:pt x="629" y="29"/>
                    </a:cubicBezTo>
                    <a:cubicBezTo>
                      <a:pt x="628" y="30"/>
                      <a:pt x="627" y="31"/>
                      <a:pt x="631" y="31"/>
                    </a:cubicBezTo>
                    <a:cubicBezTo>
                      <a:pt x="626" y="32"/>
                      <a:pt x="627" y="31"/>
                      <a:pt x="621" y="30"/>
                    </a:cubicBezTo>
                    <a:cubicBezTo>
                      <a:pt x="618" y="31"/>
                      <a:pt x="624" y="31"/>
                      <a:pt x="622" y="31"/>
                    </a:cubicBezTo>
                    <a:cubicBezTo>
                      <a:pt x="621" y="32"/>
                      <a:pt x="617" y="32"/>
                      <a:pt x="614" y="31"/>
                    </a:cubicBezTo>
                    <a:cubicBezTo>
                      <a:pt x="609" y="31"/>
                      <a:pt x="614" y="30"/>
                      <a:pt x="613" y="30"/>
                    </a:cubicBezTo>
                    <a:cubicBezTo>
                      <a:pt x="614" y="30"/>
                      <a:pt x="618" y="30"/>
                      <a:pt x="616" y="30"/>
                    </a:cubicBezTo>
                    <a:cubicBezTo>
                      <a:pt x="624" y="30"/>
                      <a:pt x="618" y="29"/>
                      <a:pt x="623" y="29"/>
                    </a:cubicBezTo>
                    <a:cubicBezTo>
                      <a:pt x="619" y="27"/>
                      <a:pt x="617" y="28"/>
                      <a:pt x="615" y="28"/>
                    </a:cubicBezTo>
                    <a:cubicBezTo>
                      <a:pt x="616" y="29"/>
                      <a:pt x="612" y="29"/>
                      <a:pt x="613" y="29"/>
                    </a:cubicBezTo>
                    <a:cubicBezTo>
                      <a:pt x="600" y="30"/>
                      <a:pt x="611" y="27"/>
                      <a:pt x="603" y="27"/>
                    </a:cubicBezTo>
                    <a:cubicBezTo>
                      <a:pt x="602" y="28"/>
                      <a:pt x="589" y="27"/>
                      <a:pt x="591" y="29"/>
                    </a:cubicBezTo>
                    <a:cubicBezTo>
                      <a:pt x="589" y="29"/>
                      <a:pt x="586" y="29"/>
                      <a:pt x="585" y="29"/>
                    </a:cubicBezTo>
                    <a:cubicBezTo>
                      <a:pt x="589" y="28"/>
                      <a:pt x="583" y="28"/>
                      <a:pt x="588" y="27"/>
                    </a:cubicBezTo>
                    <a:cubicBezTo>
                      <a:pt x="586" y="27"/>
                      <a:pt x="586" y="27"/>
                      <a:pt x="586" y="27"/>
                    </a:cubicBezTo>
                    <a:cubicBezTo>
                      <a:pt x="592" y="27"/>
                      <a:pt x="592" y="27"/>
                      <a:pt x="592" y="27"/>
                    </a:cubicBezTo>
                    <a:cubicBezTo>
                      <a:pt x="590" y="26"/>
                      <a:pt x="587" y="24"/>
                      <a:pt x="586" y="24"/>
                    </a:cubicBezTo>
                    <a:cubicBezTo>
                      <a:pt x="581" y="24"/>
                      <a:pt x="586" y="25"/>
                      <a:pt x="580" y="24"/>
                    </a:cubicBezTo>
                    <a:cubicBezTo>
                      <a:pt x="583" y="24"/>
                      <a:pt x="581" y="23"/>
                      <a:pt x="579" y="23"/>
                    </a:cubicBezTo>
                    <a:cubicBezTo>
                      <a:pt x="582" y="24"/>
                      <a:pt x="576" y="24"/>
                      <a:pt x="573" y="24"/>
                    </a:cubicBezTo>
                    <a:cubicBezTo>
                      <a:pt x="569" y="24"/>
                      <a:pt x="567" y="23"/>
                      <a:pt x="568" y="23"/>
                    </a:cubicBezTo>
                    <a:cubicBezTo>
                      <a:pt x="574" y="22"/>
                      <a:pt x="574" y="22"/>
                      <a:pt x="574" y="22"/>
                    </a:cubicBezTo>
                    <a:cubicBezTo>
                      <a:pt x="570" y="23"/>
                      <a:pt x="573" y="22"/>
                      <a:pt x="570" y="22"/>
                    </a:cubicBezTo>
                    <a:cubicBezTo>
                      <a:pt x="568" y="22"/>
                      <a:pt x="564" y="23"/>
                      <a:pt x="562" y="23"/>
                    </a:cubicBezTo>
                    <a:cubicBezTo>
                      <a:pt x="558" y="23"/>
                      <a:pt x="558" y="22"/>
                      <a:pt x="556" y="22"/>
                    </a:cubicBezTo>
                    <a:cubicBezTo>
                      <a:pt x="562" y="22"/>
                      <a:pt x="562" y="22"/>
                      <a:pt x="562" y="22"/>
                    </a:cubicBezTo>
                    <a:cubicBezTo>
                      <a:pt x="556" y="22"/>
                      <a:pt x="564" y="21"/>
                      <a:pt x="556" y="21"/>
                    </a:cubicBezTo>
                    <a:cubicBezTo>
                      <a:pt x="553" y="21"/>
                      <a:pt x="553" y="21"/>
                      <a:pt x="553" y="21"/>
                    </a:cubicBezTo>
                    <a:cubicBezTo>
                      <a:pt x="552" y="21"/>
                      <a:pt x="552" y="21"/>
                      <a:pt x="554" y="20"/>
                    </a:cubicBezTo>
                    <a:cubicBezTo>
                      <a:pt x="552" y="21"/>
                      <a:pt x="548" y="21"/>
                      <a:pt x="546" y="21"/>
                    </a:cubicBezTo>
                    <a:cubicBezTo>
                      <a:pt x="546" y="20"/>
                      <a:pt x="546" y="20"/>
                      <a:pt x="546" y="20"/>
                    </a:cubicBezTo>
                    <a:cubicBezTo>
                      <a:pt x="543" y="20"/>
                      <a:pt x="536" y="21"/>
                      <a:pt x="532" y="21"/>
                    </a:cubicBezTo>
                    <a:cubicBezTo>
                      <a:pt x="534" y="22"/>
                      <a:pt x="538" y="20"/>
                      <a:pt x="543" y="21"/>
                    </a:cubicBezTo>
                    <a:cubicBezTo>
                      <a:pt x="545" y="22"/>
                      <a:pt x="536" y="22"/>
                      <a:pt x="534" y="22"/>
                    </a:cubicBezTo>
                    <a:cubicBezTo>
                      <a:pt x="537" y="21"/>
                      <a:pt x="523" y="22"/>
                      <a:pt x="513" y="25"/>
                    </a:cubicBezTo>
                    <a:cubicBezTo>
                      <a:pt x="507" y="26"/>
                      <a:pt x="500" y="29"/>
                      <a:pt x="500" y="29"/>
                    </a:cubicBezTo>
                    <a:cubicBezTo>
                      <a:pt x="501" y="30"/>
                      <a:pt x="501" y="30"/>
                      <a:pt x="501" y="30"/>
                    </a:cubicBezTo>
                    <a:cubicBezTo>
                      <a:pt x="493" y="32"/>
                      <a:pt x="499" y="34"/>
                      <a:pt x="498" y="36"/>
                    </a:cubicBezTo>
                    <a:cubicBezTo>
                      <a:pt x="496" y="35"/>
                      <a:pt x="494" y="35"/>
                      <a:pt x="494" y="37"/>
                    </a:cubicBezTo>
                    <a:cubicBezTo>
                      <a:pt x="497" y="35"/>
                      <a:pt x="499" y="38"/>
                      <a:pt x="501" y="37"/>
                    </a:cubicBezTo>
                    <a:cubicBezTo>
                      <a:pt x="501" y="39"/>
                      <a:pt x="496" y="37"/>
                      <a:pt x="494" y="38"/>
                    </a:cubicBezTo>
                    <a:cubicBezTo>
                      <a:pt x="497" y="39"/>
                      <a:pt x="494" y="41"/>
                      <a:pt x="498" y="41"/>
                    </a:cubicBezTo>
                    <a:cubicBezTo>
                      <a:pt x="498" y="40"/>
                      <a:pt x="500" y="41"/>
                      <a:pt x="502" y="41"/>
                    </a:cubicBezTo>
                    <a:cubicBezTo>
                      <a:pt x="503" y="43"/>
                      <a:pt x="500" y="41"/>
                      <a:pt x="500" y="43"/>
                    </a:cubicBezTo>
                    <a:cubicBezTo>
                      <a:pt x="501" y="43"/>
                      <a:pt x="504" y="44"/>
                      <a:pt x="504" y="42"/>
                    </a:cubicBezTo>
                    <a:cubicBezTo>
                      <a:pt x="504" y="43"/>
                      <a:pt x="509" y="44"/>
                      <a:pt x="507" y="45"/>
                    </a:cubicBezTo>
                    <a:cubicBezTo>
                      <a:pt x="506" y="46"/>
                      <a:pt x="505" y="44"/>
                      <a:pt x="504" y="45"/>
                    </a:cubicBezTo>
                    <a:cubicBezTo>
                      <a:pt x="505" y="47"/>
                      <a:pt x="510" y="45"/>
                      <a:pt x="513" y="47"/>
                    </a:cubicBezTo>
                    <a:cubicBezTo>
                      <a:pt x="513" y="45"/>
                      <a:pt x="518" y="45"/>
                      <a:pt x="520" y="46"/>
                    </a:cubicBezTo>
                    <a:cubicBezTo>
                      <a:pt x="521" y="49"/>
                      <a:pt x="518" y="45"/>
                      <a:pt x="516" y="47"/>
                    </a:cubicBezTo>
                    <a:cubicBezTo>
                      <a:pt x="517" y="48"/>
                      <a:pt x="517" y="48"/>
                      <a:pt x="517" y="48"/>
                    </a:cubicBezTo>
                    <a:cubicBezTo>
                      <a:pt x="515" y="50"/>
                      <a:pt x="508" y="46"/>
                      <a:pt x="506" y="48"/>
                    </a:cubicBezTo>
                    <a:cubicBezTo>
                      <a:pt x="509" y="49"/>
                      <a:pt x="509" y="49"/>
                      <a:pt x="509" y="49"/>
                    </a:cubicBezTo>
                    <a:cubicBezTo>
                      <a:pt x="507" y="49"/>
                      <a:pt x="505" y="49"/>
                      <a:pt x="504" y="50"/>
                    </a:cubicBezTo>
                    <a:cubicBezTo>
                      <a:pt x="507" y="50"/>
                      <a:pt x="507" y="52"/>
                      <a:pt x="508" y="52"/>
                    </a:cubicBezTo>
                    <a:cubicBezTo>
                      <a:pt x="511" y="52"/>
                      <a:pt x="507" y="52"/>
                      <a:pt x="509" y="51"/>
                    </a:cubicBezTo>
                    <a:cubicBezTo>
                      <a:pt x="510" y="52"/>
                      <a:pt x="514" y="52"/>
                      <a:pt x="515" y="54"/>
                    </a:cubicBezTo>
                    <a:cubicBezTo>
                      <a:pt x="512" y="53"/>
                      <a:pt x="512" y="55"/>
                      <a:pt x="510" y="55"/>
                    </a:cubicBezTo>
                    <a:cubicBezTo>
                      <a:pt x="510" y="56"/>
                      <a:pt x="513" y="55"/>
                      <a:pt x="513" y="56"/>
                    </a:cubicBezTo>
                    <a:cubicBezTo>
                      <a:pt x="512" y="56"/>
                      <a:pt x="512" y="56"/>
                      <a:pt x="512" y="56"/>
                    </a:cubicBezTo>
                    <a:cubicBezTo>
                      <a:pt x="516" y="61"/>
                      <a:pt x="521" y="66"/>
                      <a:pt x="530" y="69"/>
                    </a:cubicBezTo>
                    <a:cubicBezTo>
                      <a:pt x="528" y="70"/>
                      <a:pt x="529" y="72"/>
                      <a:pt x="529" y="74"/>
                    </a:cubicBezTo>
                    <a:cubicBezTo>
                      <a:pt x="529" y="73"/>
                      <a:pt x="531" y="74"/>
                      <a:pt x="532" y="74"/>
                    </a:cubicBezTo>
                    <a:cubicBezTo>
                      <a:pt x="530" y="76"/>
                      <a:pt x="530" y="76"/>
                      <a:pt x="530" y="76"/>
                    </a:cubicBezTo>
                    <a:cubicBezTo>
                      <a:pt x="530" y="78"/>
                      <a:pt x="533" y="79"/>
                      <a:pt x="535" y="80"/>
                    </a:cubicBezTo>
                    <a:cubicBezTo>
                      <a:pt x="535" y="80"/>
                      <a:pt x="534" y="80"/>
                      <a:pt x="534" y="80"/>
                    </a:cubicBezTo>
                    <a:cubicBezTo>
                      <a:pt x="533" y="82"/>
                      <a:pt x="536" y="81"/>
                      <a:pt x="537" y="82"/>
                    </a:cubicBezTo>
                    <a:cubicBezTo>
                      <a:pt x="535" y="83"/>
                      <a:pt x="535" y="83"/>
                      <a:pt x="535" y="83"/>
                    </a:cubicBezTo>
                    <a:cubicBezTo>
                      <a:pt x="537" y="83"/>
                      <a:pt x="537" y="83"/>
                      <a:pt x="537" y="83"/>
                    </a:cubicBezTo>
                    <a:cubicBezTo>
                      <a:pt x="538" y="84"/>
                      <a:pt x="538" y="86"/>
                      <a:pt x="535" y="86"/>
                    </a:cubicBezTo>
                    <a:cubicBezTo>
                      <a:pt x="536" y="86"/>
                      <a:pt x="536" y="87"/>
                      <a:pt x="537" y="86"/>
                    </a:cubicBezTo>
                    <a:cubicBezTo>
                      <a:pt x="536" y="87"/>
                      <a:pt x="535" y="90"/>
                      <a:pt x="535" y="91"/>
                    </a:cubicBezTo>
                    <a:cubicBezTo>
                      <a:pt x="530" y="91"/>
                      <a:pt x="523" y="91"/>
                      <a:pt x="518" y="91"/>
                    </a:cubicBezTo>
                    <a:cubicBezTo>
                      <a:pt x="516" y="91"/>
                      <a:pt x="516" y="91"/>
                      <a:pt x="515" y="91"/>
                    </a:cubicBezTo>
                    <a:cubicBezTo>
                      <a:pt x="510" y="89"/>
                      <a:pt x="499" y="90"/>
                      <a:pt x="493" y="88"/>
                    </a:cubicBezTo>
                    <a:cubicBezTo>
                      <a:pt x="494" y="89"/>
                      <a:pt x="489" y="90"/>
                      <a:pt x="485" y="90"/>
                    </a:cubicBezTo>
                    <a:cubicBezTo>
                      <a:pt x="479" y="90"/>
                      <a:pt x="486" y="88"/>
                      <a:pt x="483" y="87"/>
                    </a:cubicBezTo>
                    <a:cubicBezTo>
                      <a:pt x="480" y="87"/>
                      <a:pt x="476" y="87"/>
                      <a:pt x="475" y="87"/>
                    </a:cubicBezTo>
                    <a:cubicBezTo>
                      <a:pt x="475" y="87"/>
                      <a:pt x="475" y="87"/>
                      <a:pt x="475" y="87"/>
                    </a:cubicBezTo>
                    <a:cubicBezTo>
                      <a:pt x="472" y="87"/>
                      <a:pt x="468" y="87"/>
                      <a:pt x="466" y="86"/>
                    </a:cubicBezTo>
                    <a:cubicBezTo>
                      <a:pt x="466" y="86"/>
                      <a:pt x="466" y="86"/>
                      <a:pt x="466" y="86"/>
                    </a:cubicBezTo>
                    <a:cubicBezTo>
                      <a:pt x="464" y="86"/>
                      <a:pt x="463" y="85"/>
                      <a:pt x="460" y="85"/>
                    </a:cubicBezTo>
                    <a:cubicBezTo>
                      <a:pt x="457" y="85"/>
                      <a:pt x="453" y="84"/>
                      <a:pt x="450" y="85"/>
                    </a:cubicBezTo>
                    <a:cubicBezTo>
                      <a:pt x="450" y="84"/>
                      <a:pt x="450" y="84"/>
                      <a:pt x="450" y="84"/>
                    </a:cubicBezTo>
                    <a:cubicBezTo>
                      <a:pt x="448" y="85"/>
                      <a:pt x="448" y="85"/>
                      <a:pt x="448" y="85"/>
                    </a:cubicBezTo>
                    <a:cubicBezTo>
                      <a:pt x="444" y="84"/>
                      <a:pt x="444" y="84"/>
                      <a:pt x="444" y="84"/>
                    </a:cubicBezTo>
                    <a:cubicBezTo>
                      <a:pt x="446" y="84"/>
                      <a:pt x="447" y="83"/>
                      <a:pt x="448" y="83"/>
                    </a:cubicBezTo>
                    <a:cubicBezTo>
                      <a:pt x="444" y="82"/>
                      <a:pt x="445" y="84"/>
                      <a:pt x="442" y="84"/>
                    </a:cubicBezTo>
                    <a:cubicBezTo>
                      <a:pt x="437" y="84"/>
                      <a:pt x="439" y="83"/>
                      <a:pt x="438" y="83"/>
                    </a:cubicBezTo>
                    <a:cubicBezTo>
                      <a:pt x="440" y="83"/>
                      <a:pt x="440" y="83"/>
                      <a:pt x="441" y="83"/>
                    </a:cubicBezTo>
                    <a:cubicBezTo>
                      <a:pt x="445" y="83"/>
                      <a:pt x="440" y="83"/>
                      <a:pt x="440" y="82"/>
                    </a:cubicBezTo>
                    <a:cubicBezTo>
                      <a:pt x="440" y="82"/>
                      <a:pt x="438" y="83"/>
                      <a:pt x="435" y="82"/>
                    </a:cubicBezTo>
                    <a:cubicBezTo>
                      <a:pt x="433" y="82"/>
                      <a:pt x="428" y="82"/>
                      <a:pt x="430" y="81"/>
                    </a:cubicBezTo>
                    <a:cubicBezTo>
                      <a:pt x="427" y="81"/>
                      <a:pt x="425" y="81"/>
                      <a:pt x="423" y="81"/>
                    </a:cubicBezTo>
                    <a:cubicBezTo>
                      <a:pt x="424" y="81"/>
                      <a:pt x="427" y="82"/>
                      <a:pt x="427" y="82"/>
                    </a:cubicBezTo>
                    <a:cubicBezTo>
                      <a:pt x="425" y="82"/>
                      <a:pt x="421" y="82"/>
                      <a:pt x="421" y="82"/>
                    </a:cubicBezTo>
                    <a:cubicBezTo>
                      <a:pt x="423" y="82"/>
                      <a:pt x="423" y="82"/>
                      <a:pt x="423" y="82"/>
                    </a:cubicBezTo>
                    <a:cubicBezTo>
                      <a:pt x="421" y="82"/>
                      <a:pt x="417" y="81"/>
                      <a:pt x="418" y="82"/>
                    </a:cubicBezTo>
                    <a:cubicBezTo>
                      <a:pt x="417" y="80"/>
                      <a:pt x="417" y="80"/>
                      <a:pt x="417" y="80"/>
                    </a:cubicBezTo>
                    <a:cubicBezTo>
                      <a:pt x="414" y="81"/>
                      <a:pt x="411" y="80"/>
                      <a:pt x="408" y="80"/>
                    </a:cubicBezTo>
                    <a:cubicBezTo>
                      <a:pt x="409" y="79"/>
                      <a:pt x="413" y="79"/>
                      <a:pt x="408" y="78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400" y="78"/>
                      <a:pt x="399" y="78"/>
                      <a:pt x="401" y="77"/>
                    </a:cubicBezTo>
                    <a:cubicBezTo>
                      <a:pt x="393" y="76"/>
                      <a:pt x="388" y="78"/>
                      <a:pt x="383" y="77"/>
                    </a:cubicBezTo>
                    <a:cubicBezTo>
                      <a:pt x="387" y="76"/>
                      <a:pt x="385" y="76"/>
                      <a:pt x="383" y="75"/>
                    </a:cubicBezTo>
                    <a:cubicBezTo>
                      <a:pt x="383" y="75"/>
                      <a:pt x="382" y="76"/>
                      <a:pt x="380" y="76"/>
                    </a:cubicBezTo>
                    <a:cubicBezTo>
                      <a:pt x="380" y="76"/>
                      <a:pt x="383" y="75"/>
                      <a:pt x="384" y="76"/>
                    </a:cubicBezTo>
                    <a:cubicBezTo>
                      <a:pt x="384" y="77"/>
                      <a:pt x="381" y="76"/>
                      <a:pt x="379" y="76"/>
                    </a:cubicBezTo>
                    <a:cubicBezTo>
                      <a:pt x="378" y="73"/>
                      <a:pt x="361" y="73"/>
                      <a:pt x="354" y="71"/>
                    </a:cubicBezTo>
                    <a:cubicBezTo>
                      <a:pt x="352" y="72"/>
                      <a:pt x="349" y="71"/>
                      <a:pt x="346" y="71"/>
                    </a:cubicBezTo>
                    <a:cubicBezTo>
                      <a:pt x="349" y="70"/>
                      <a:pt x="340" y="71"/>
                      <a:pt x="339" y="70"/>
                    </a:cubicBezTo>
                    <a:cubicBezTo>
                      <a:pt x="338" y="71"/>
                      <a:pt x="338" y="71"/>
                      <a:pt x="338" y="71"/>
                    </a:cubicBezTo>
                    <a:cubicBezTo>
                      <a:pt x="333" y="70"/>
                      <a:pt x="325" y="71"/>
                      <a:pt x="324" y="70"/>
                    </a:cubicBezTo>
                    <a:cubicBezTo>
                      <a:pt x="321" y="69"/>
                      <a:pt x="327" y="69"/>
                      <a:pt x="329" y="69"/>
                    </a:cubicBezTo>
                    <a:cubicBezTo>
                      <a:pt x="327" y="67"/>
                      <a:pt x="314" y="69"/>
                      <a:pt x="313" y="67"/>
                    </a:cubicBezTo>
                    <a:cubicBezTo>
                      <a:pt x="312" y="67"/>
                      <a:pt x="312" y="68"/>
                      <a:pt x="307" y="68"/>
                    </a:cubicBezTo>
                    <a:cubicBezTo>
                      <a:pt x="305" y="68"/>
                      <a:pt x="299" y="66"/>
                      <a:pt x="300" y="66"/>
                    </a:cubicBezTo>
                    <a:cubicBezTo>
                      <a:pt x="297" y="66"/>
                      <a:pt x="295" y="67"/>
                      <a:pt x="293" y="66"/>
                    </a:cubicBezTo>
                    <a:cubicBezTo>
                      <a:pt x="294" y="66"/>
                      <a:pt x="295" y="66"/>
                      <a:pt x="297" y="66"/>
                    </a:cubicBezTo>
                    <a:cubicBezTo>
                      <a:pt x="292" y="65"/>
                      <a:pt x="287" y="65"/>
                      <a:pt x="282" y="65"/>
                    </a:cubicBezTo>
                    <a:cubicBezTo>
                      <a:pt x="281" y="64"/>
                      <a:pt x="271" y="64"/>
                      <a:pt x="263" y="64"/>
                    </a:cubicBezTo>
                    <a:cubicBezTo>
                      <a:pt x="259" y="65"/>
                      <a:pt x="244" y="65"/>
                      <a:pt x="240" y="69"/>
                    </a:cubicBezTo>
                    <a:cubicBezTo>
                      <a:pt x="240" y="68"/>
                      <a:pt x="238" y="69"/>
                      <a:pt x="237" y="70"/>
                    </a:cubicBezTo>
                    <a:cubicBezTo>
                      <a:pt x="235" y="72"/>
                      <a:pt x="239" y="72"/>
                      <a:pt x="239" y="73"/>
                    </a:cubicBezTo>
                    <a:cubicBezTo>
                      <a:pt x="236" y="73"/>
                      <a:pt x="236" y="73"/>
                      <a:pt x="236" y="73"/>
                    </a:cubicBezTo>
                    <a:cubicBezTo>
                      <a:pt x="233" y="74"/>
                      <a:pt x="237" y="76"/>
                      <a:pt x="236" y="77"/>
                    </a:cubicBezTo>
                    <a:cubicBezTo>
                      <a:pt x="238" y="76"/>
                      <a:pt x="237" y="78"/>
                      <a:pt x="239" y="77"/>
                    </a:cubicBezTo>
                    <a:cubicBezTo>
                      <a:pt x="241" y="78"/>
                      <a:pt x="241" y="78"/>
                      <a:pt x="241" y="78"/>
                    </a:cubicBezTo>
                    <a:cubicBezTo>
                      <a:pt x="243" y="80"/>
                      <a:pt x="242" y="78"/>
                      <a:pt x="245" y="80"/>
                    </a:cubicBezTo>
                    <a:cubicBezTo>
                      <a:pt x="246" y="81"/>
                      <a:pt x="242" y="81"/>
                      <a:pt x="242" y="81"/>
                    </a:cubicBezTo>
                    <a:cubicBezTo>
                      <a:pt x="241" y="82"/>
                      <a:pt x="243" y="82"/>
                      <a:pt x="245" y="83"/>
                    </a:cubicBezTo>
                    <a:cubicBezTo>
                      <a:pt x="245" y="83"/>
                      <a:pt x="245" y="83"/>
                      <a:pt x="246" y="83"/>
                    </a:cubicBezTo>
                    <a:cubicBezTo>
                      <a:pt x="245" y="83"/>
                      <a:pt x="245" y="83"/>
                      <a:pt x="245" y="83"/>
                    </a:cubicBezTo>
                    <a:cubicBezTo>
                      <a:pt x="246" y="84"/>
                      <a:pt x="246" y="84"/>
                      <a:pt x="247" y="84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6" y="84"/>
                      <a:pt x="246" y="84"/>
                      <a:pt x="245" y="83"/>
                    </a:cubicBezTo>
                    <a:cubicBezTo>
                      <a:pt x="245" y="84"/>
                      <a:pt x="246" y="84"/>
                      <a:pt x="246" y="84"/>
                    </a:cubicBezTo>
                    <a:cubicBezTo>
                      <a:pt x="246" y="85"/>
                      <a:pt x="246" y="85"/>
                      <a:pt x="246" y="85"/>
                    </a:cubicBezTo>
                    <a:cubicBezTo>
                      <a:pt x="247" y="85"/>
                      <a:pt x="247" y="85"/>
                      <a:pt x="247" y="85"/>
                    </a:cubicBezTo>
                    <a:cubicBezTo>
                      <a:pt x="245" y="86"/>
                      <a:pt x="245" y="86"/>
                      <a:pt x="245" y="86"/>
                    </a:cubicBezTo>
                    <a:cubicBezTo>
                      <a:pt x="245" y="86"/>
                      <a:pt x="250" y="87"/>
                      <a:pt x="251" y="87"/>
                    </a:cubicBezTo>
                    <a:cubicBezTo>
                      <a:pt x="252" y="90"/>
                      <a:pt x="260" y="94"/>
                      <a:pt x="263" y="95"/>
                    </a:cubicBezTo>
                    <a:cubicBezTo>
                      <a:pt x="262" y="95"/>
                      <a:pt x="262" y="95"/>
                      <a:pt x="263" y="95"/>
                    </a:cubicBezTo>
                    <a:cubicBezTo>
                      <a:pt x="265" y="96"/>
                      <a:pt x="268" y="96"/>
                      <a:pt x="267" y="96"/>
                    </a:cubicBezTo>
                    <a:cubicBezTo>
                      <a:pt x="269" y="97"/>
                      <a:pt x="266" y="97"/>
                      <a:pt x="268" y="99"/>
                    </a:cubicBezTo>
                    <a:cubicBezTo>
                      <a:pt x="268" y="99"/>
                      <a:pt x="270" y="98"/>
                      <a:pt x="269" y="98"/>
                    </a:cubicBezTo>
                    <a:cubicBezTo>
                      <a:pt x="270" y="101"/>
                      <a:pt x="279" y="102"/>
                      <a:pt x="281" y="105"/>
                    </a:cubicBezTo>
                    <a:cubicBezTo>
                      <a:pt x="280" y="105"/>
                      <a:pt x="279" y="105"/>
                      <a:pt x="278" y="105"/>
                    </a:cubicBezTo>
                    <a:cubicBezTo>
                      <a:pt x="282" y="106"/>
                      <a:pt x="285" y="108"/>
                      <a:pt x="291" y="109"/>
                    </a:cubicBezTo>
                    <a:cubicBezTo>
                      <a:pt x="289" y="109"/>
                      <a:pt x="289" y="109"/>
                      <a:pt x="287" y="109"/>
                    </a:cubicBezTo>
                    <a:cubicBezTo>
                      <a:pt x="289" y="110"/>
                      <a:pt x="292" y="112"/>
                      <a:pt x="295" y="112"/>
                    </a:cubicBezTo>
                    <a:cubicBezTo>
                      <a:pt x="295" y="111"/>
                      <a:pt x="294" y="112"/>
                      <a:pt x="293" y="111"/>
                    </a:cubicBezTo>
                    <a:cubicBezTo>
                      <a:pt x="293" y="110"/>
                      <a:pt x="298" y="111"/>
                      <a:pt x="299" y="112"/>
                    </a:cubicBezTo>
                    <a:cubicBezTo>
                      <a:pt x="299" y="112"/>
                      <a:pt x="299" y="112"/>
                      <a:pt x="299" y="112"/>
                    </a:cubicBezTo>
                    <a:cubicBezTo>
                      <a:pt x="301" y="113"/>
                      <a:pt x="302" y="113"/>
                      <a:pt x="304" y="114"/>
                    </a:cubicBezTo>
                    <a:cubicBezTo>
                      <a:pt x="304" y="115"/>
                      <a:pt x="302" y="114"/>
                      <a:pt x="302" y="115"/>
                    </a:cubicBezTo>
                    <a:cubicBezTo>
                      <a:pt x="299" y="116"/>
                      <a:pt x="304" y="118"/>
                      <a:pt x="304" y="118"/>
                    </a:cubicBezTo>
                    <a:cubicBezTo>
                      <a:pt x="306" y="118"/>
                      <a:pt x="307" y="119"/>
                      <a:pt x="308" y="118"/>
                    </a:cubicBezTo>
                    <a:cubicBezTo>
                      <a:pt x="310" y="119"/>
                      <a:pt x="307" y="119"/>
                      <a:pt x="308" y="120"/>
                    </a:cubicBezTo>
                    <a:cubicBezTo>
                      <a:pt x="318" y="121"/>
                      <a:pt x="318" y="121"/>
                      <a:pt x="318" y="121"/>
                    </a:cubicBezTo>
                    <a:cubicBezTo>
                      <a:pt x="317" y="121"/>
                      <a:pt x="317" y="123"/>
                      <a:pt x="314" y="122"/>
                    </a:cubicBezTo>
                    <a:cubicBezTo>
                      <a:pt x="318" y="124"/>
                      <a:pt x="324" y="124"/>
                      <a:pt x="328" y="125"/>
                    </a:cubicBezTo>
                    <a:cubicBezTo>
                      <a:pt x="329" y="126"/>
                      <a:pt x="333" y="127"/>
                      <a:pt x="334" y="128"/>
                    </a:cubicBezTo>
                    <a:cubicBezTo>
                      <a:pt x="333" y="129"/>
                      <a:pt x="334" y="127"/>
                      <a:pt x="332" y="128"/>
                    </a:cubicBezTo>
                    <a:cubicBezTo>
                      <a:pt x="332" y="129"/>
                      <a:pt x="332" y="129"/>
                      <a:pt x="332" y="129"/>
                    </a:cubicBezTo>
                    <a:cubicBezTo>
                      <a:pt x="329" y="128"/>
                      <a:pt x="329" y="130"/>
                      <a:pt x="326" y="130"/>
                    </a:cubicBezTo>
                    <a:cubicBezTo>
                      <a:pt x="329" y="131"/>
                      <a:pt x="332" y="133"/>
                      <a:pt x="335" y="135"/>
                    </a:cubicBezTo>
                    <a:cubicBezTo>
                      <a:pt x="336" y="133"/>
                      <a:pt x="340" y="137"/>
                      <a:pt x="343" y="136"/>
                    </a:cubicBezTo>
                    <a:cubicBezTo>
                      <a:pt x="347" y="138"/>
                      <a:pt x="342" y="138"/>
                      <a:pt x="342" y="139"/>
                    </a:cubicBezTo>
                    <a:cubicBezTo>
                      <a:pt x="347" y="140"/>
                      <a:pt x="349" y="143"/>
                      <a:pt x="352" y="144"/>
                    </a:cubicBezTo>
                    <a:cubicBezTo>
                      <a:pt x="352" y="144"/>
                      <a:pt x="352" y="144"/>
                      <a:pt x="351" y="144"/>
                    </a:cubicBezTo>
                    <a:cubicBezTo>
                      <a:pt x="355" y="146"/>
                      <a:pt x="358" y="149"/>
                      <a:pt x="363" y="150"/>
                    </a:cubicBezTo>
                    <a:cubicBezTo>
                      <a:pt x="363" y="150"/>
                      <a:pt x="362" y="150"/>
                      <a:pt x="361" y="150"/>
                    </a:cubicBezTo>
                    <a:cubicBezTo>
                      <a:pt x="362" y="152"/>
                      <a:pt x="366" y="149"/>
                      <a:pt x="367" y="152"/>
                    </a:cubicBezTo>
                    <a:cubicBezTo>
                      <a:pt x="364" y="152"/>
                      <a:pt x="364" y="152"/>
                      <a:pt x="364" y="152"/>
                    </a:cubicBezTo>
                    <a:cubicBezTo>
                      <a:pt x="368" y="153"/>
                      <a:pt x="366" y="155"/>
                      <a:pt x="371" y="156"/>
                    </a:cubicBezTo>
                    <a:cubicBezTo>
                      <a:pt x="370" y="156"/>
                      <a:pt x="369" y="156"/>
                      <a:pt x="368" y="156"/>
                    </a:cubicBezTo>
                    <a:cubicBezTo>
                      <a:pt x="371" y="157"/>
                      <a:pt x="372" y="159"/>
                      <a:pt x="376" y="160"/>
                    </a:cubicBezTo>
                    <a:cubicBezTo>
                      <a:pt x="375" y="160"/>
                      <a:pt x="374" y="160"/>
                      <a:pt x="372" y="160"/>
                    </a:cubicBezTo>
                    <a:cubicBezTo>
                      <a:pt x="372" y="161"/>
                      <a:pt x="377" y="161"/>
                      <a:pt x="376" y="162"/>
                    </a:cubicBezTo>
                    <a:cubicBezTo>
                      <a:pt x="376" y="163"/>
                      <a:pt x="375" y="164"/>
                      <a:pt x="375" y="164"/>
                    </a:cubicBezTo>
                    <a:cubicBezTo>
                      <a:pt x="378" y="164"/>
                      <a:pt x="376" y="167"/>
                      <a:pt x="370" y="167"/>
                    </a:cubicBezTo>
                    <a:cubicBezTo>
                      <a:pt x="370" y="167"/>
                      <a:pt x="368" y="167"/>
                      <a:pt x="365" y="167"/>
                    </a:cubicBezTo>
                    <a:cubicBezTo>
                      <a:pt x="339" y="166"/>
                      <a:pt x="317" y="163"/>
                      <a:pt x="293" y="161"/>
                    </a:cubicBezTo>
                    <a:cubicBezTo>
                      <a:pt x="292" y="159"/>
                      <a:pt x="300" y="161"/>
                      <a:pt x="299" y="160"/>
                    </a:cubicBezTo>
                    <a:cubicBezTo>
                      <a:pt x="297" y="161"/>
                      <a:pt x="295" y="159"/>
                      <a:pt x="288" y="159"/>
                    </a:cubicBezTo>
                    <a:cubicBezTo>
                      <a:pt x="288" y="159"/>
                      <a:pt x="288" y="159"/>
                      <a:pt x="288" y="159"/>
                    </a:cubicBezTo>
                    <a:cubicBezTo>
                      <a:pt x="285" y="158"/>
                      <a:pt x="285" y="157"/>
                      <a:pt x="281" y="157"/>
                    </a:cubicBezTo>
                    <a:cubicBezTo>
                      <a:pt x="280" y="158"/>
                      <a:pt x="280" y="158"/>
                      <a:pt x="280" y="158"/>
                    </a:cubicBezTo>
                    <a:cubicBezTo>
                      <a:pt x="276" y="158"/>
                      <a:pt x="276" y="155"/>
                      <a:pt x="272" y="156"/>
                    </a:cubicBezTo>
                    <a:cubicBezTo>
                      <a:pt x="271" y="155"/>
                      <a:pt x="271" y="155"/>
                      <a:pt x="271" y="155"/>
                    </a:cubicBezTo>
                    <a:cubicBezTo>
                      <a:pt x="265" y="156"/>
                      <a:pt x="267" y="154"/>
                      <a:pt x="261" y="154"/>
                    </a:cubicBezTo>
                    <a:cubicBezTo>
                      <a:pt x="262" y="154"/>
                      <a:pt x="262" y="154"/>
                      <a:pt x="262" y="154"/>
                    </a:cubicBezTo>
                    <a:cubicBezTo>
                      <a:pt x="258" y="153"/>
                      <a:pt x="249" y="154"/>
                      <a:pt x="249" y="152"/>
                    </a:cubicBezTo>
                    <a:cubicBezTo>
                      <a:pt x="244" y="152"/>
                      <a:pt x="239" y="151"/>
                      <a:pt x="236" y="152"/>
                    </a:cubicBezTo>
                    <a:cubicBezTo>
                      <a:pt x="236" y="151"/>
                      <a:pt x="238" y="151"/>
                      <a:pt x="239" y="151"/>
                    </a:cubicBezTo>
                    <a:cubicBezTo>
                      <a:pt x="222" y="149"/>
                      <a:pt x="205" y="145"/>
                      <a:pt x="188" y="144"/>
                    </a:cubicBezTo>
                    <a:cubicBezTo>
                      <a:pt x="188" y="143"/>
                      <a:pt x="189" y="144"/>
                      <a:pt x="190" y="143"/>
                    </a:cubicBezTo>
                    <a:cubicBezTo>
                      <a:pt x="179" y="143"/>
                      <a:pt x="175" y="139"/>
                      <a:pt x="164" y="140"/>
                    </a:cubicBezTo>
                    <a:cubicBezTo>
                      <a:pt x="160" y="140"/>
                      <a:pt x="160" y="140"/>
                      <a:pt x="160" y="140"/>
                    </a:cubicBezTo>
                    <a:cubicBezTo>
                      <a:pt x="159" y="139"/>
                      <a:pt x="160" y="139"/>
                      <a:pt x="159" y="138"/>
                    </a:cubicBezTo>
                    <a:cubicBezTo>
                      <a:pt x="156" y="139"/>
                      <a:pt x="151" y="137"/>
                      <a:pt x="148" y="138"/>
                    </a:cubicBezTo>
                    <a:cubicBezTo>
                      <a:pt x="148" y="137"/>
                      <a:pt x="150" y="137"/>
                      <a:pt x="150" y="137"/>
                    </a:cubicBezTo>
                    <a:cubicBezTo>
                      <a:pt x="147" y="136"/>
                      <a:pt x="139" y="136"/>
                      <a:pt x="136" y="135"/>
                    </a:cubicBezTo>
                    <a:cubicBezTo>
                      <a:pt x="138" y="135"/>
                      <a:pt x="138" y="135"/>
                      <a:pt x="138" y="135"/>
                    </a:cubicBezTo>
                    <a:cubicBezTo>
                      <a:pt x="122" y="130"/>
                      <a:pt x="100" y="124"/>
                      <a:pt x="79" y="123"/>
                    </a:cubicBezTo>
                    <a:cubicBezTo>
                      <a:pt x="74" y="122"/>
                      <a:pt x="80" y="122"/>
                      <a:pt x="78" y="121"/>
                    </a:cubicBezTo>
                    <a:cubicBezTo>
                      <a:pt x="58" y="120"/>
                      <a:pt x="44" y="114"/>
                      <a:pt x="23" y="113"/>
                    </a:cubicBezTo>
                    <a:cubicBezTo>
                      <a:pt x="10" y="111"/>
                      <a:pt x="0" y="113"/>
                      <a:pt x="0" y="113"/>
                    </a:cubicBezTo>
                    <a:cubicBezTo>
                      <a:pt x="31" y="117"/>
                      <a:pt x="53" y="123"/>
                      <a:pt x="78" y="130"/>
                    </a:cubicBezTo>
                    <a:close/>
                    <a:moveTo>
                      <a:pt x="656" y="33"/>
                    </a:moveTo>
                    <a:cubicBezTo>
                      <a:pt x="656" y="33"/>
                      <a:pt x="656" y="33"/>
                      <a:pt x="656" y="33"/>
                    </a:cubicBezTo>
                    <a:moveTo>
                      <a:pt x="655" y="33"/>
                    </a:moveTo>
                    <a:cubicBezTo>
                      <a:pt x="655" y="33"/>
                      <a:pt x="655" y="33"/>
                      <a:pt x="655" y="33"/>
                    </a:cubicBezTo>
                    <a:cubicBezTo>
                      <a:pt x="656" y="33"/>
                      <a:pt x="656" y="33"/>
                      <a:pt x="655" y="33"/>
                    </a:cubicBezTo>
                    <a:close/>
                    <a:moveTo>
                      <a:pt x="650" y="3"/>
                    </a:moveTo>
                    <a:cubicBezTo>
                      <a:pt x="650" y="3"/>
                      <a:pt x="650" y="4"/>
                      <a:pt x="650" y="4"/>
                    </a:cubicBezTo>
                    <a:cubicBezTo>
                      <a:pt x="650" y="4"/>
                      <a:pt x="649" y="4"/>
                      <a:pt x="648" y="5"/>
                    </a:cubicBezTo>
                    <a:cubicBezTo>
                      <a:pt x="648" y="4"/>
                      <a:pt x="648" y="3"/>
                      <a:pt x="650" y="3"/>
                    </a:cubicBezTo>
                    <a:close/>
                    <a:moveTo>
                      <a:pt x="649" y="34"/>
                    </a:moveTo>
                    <a:cubicBezTo>
                      <a:pt x="650" y="34"/>
                      <a:pt x="651" y="34"/>
                      <a:pt x="653" y="34"/>
                    </a:cubicBezTo>
                    <a:cubicBezTo>
                      <a:pt x="653" y="33"/>
                      <a:pt x="653" y="33"/>
                      <a:pt x="653" y="33"/>
                    </a:cubicBezTo>
                    <a:cubicBezTo>
                      <a:pt x="653" y="34"/>
                      <a:pt x="653" y="34"/>
                      <a:pt x="653" y="34"/>
                    </a:cubicBezTo>
                    <a:cubicBezTo>
                      <a:pt x="654" y="34"/>
                      <a:pt x="655" y="33"/>
                      <a:pt x="655" y="33"/>
                    </a:cubicBezTo>
                    <a:cubicBezTo>
                      <a:pt x="654" y="34"/>
                      <a:pt x="654" y="34"/>
                      <a:pt x="653" y="34"/>
                    </a:cubicBezTo>
                    <a:cubicBezTo>
                      <a:pt x="653" y="34"/>
                      <a:pt x="653" y="35"/>
                      <a:pt x="652" y="35"/>
                    </a:cubicBezTo>
                    <a:cubicBezTo>
                      <a:pt x="652" y="35"/>
                      <a:pt x="652" y="35"/>
                      <a:pt x="652" y="35"/>
                    </a:cubicBezTo>
                    <a:cubicBezTo>
                      <a:pt x="652" y="35"/>
                      <a:pt x="651" y="35"/>
                      <a:pt x="650" y="35"/>
                    </a:cubicBezTo>
                    <a:cubicBezTo>
                      <a:pt x="649" y="35"/>
                      <a:pt x="649" y="35"/>
                      <a:pt x="649" y="35"/>
                    </a:cubicBezTo>
                    <a:cubicBezTo>
                      <a:pt x="647" y="36"/>
                      <a:pt x="650" y="36"/>
                      <a:pt x="648" y="37"/>
                    </a:cubicBezTo>
                    <a:cubicBezTo>
                      <a:pt x="646" y="37"/>
                      <a:pt x="644" y="37"/>
                      <a:pt x="643" y="37"/>
                    </a:cubicBezTo>
                    <a:cubicBezTo>
                      <a:pt x="643" y="36"/>
                      <a:pt x="646" y="35"/>
                      <a:pt x="640" y="34"/>
                    </a:cubicBezTo>
                    <a:cubicBezTo>
                      <a:pt x="644" y="33"/>
                      <a:pt x="649" y="35"/>
                      <a:pt x="649" y="34"/>
                    </a:cubicBezTo>
                    <a:close/>
                    <a:moveTo>
                      <a:pt x="539" y="91"/>
                    </a:moveTo>
                    <a:cubicBezTo>
                      <a:pt x="541" y="91"/>
                      <a:pt x="537" y="92"/>
                      <a:pt x="538" y="92"/>
                    </a:cubicBezTo>
                    <a:cubicBezTo>
                      <a:pt x="537" y="92"/>
                      <a:pt x="535" y="93"/>
                      <a:pt x="535" y="92"/>
                    </a:cubicBezTo>
                    <a:cubicBezTo>
                      <a:pt x="538" y="92"/>
                      <a:pt x="539" y="91"/>
                      <a:pt x="539" y="9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id-ID"/>
              </a:p>
            </p:txBody>
          </p:sp>
        </p:grpSp>
        <p:sp>
          <p:nvSpPr>
            <p:cNvPr id="58" name="ïŝľïḓê">
              <a:extLst>
                <a:ext uri="{FF2B5EF4-FFF2-40B4-BE49-F238E27FC236}">
                  <a16:creationId xmlns:a16="http://schemas.microsoft.com/office/drawing/2014/main" id="{25BBE6A7-61F6-4DA9-B99A-E2DC61F19319}"/>
                </a:ext>
              </a:extLst>
            </p:cNvPr>
            <p:cNvSpPr/>
            <p:nvPr/>
          </p:nvSpPr>
          <p:spPr bwMode="auto">
            <a:xfrm>
              <a:off x="1021892" y="1642848"/>
              <a:ext cx="2138967" cy="4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400" b="1" i="1" dirty="0"/>
                <a:t>01.</a:t>
              </a:r>
              <a:r>
                <a:rPr lang="zh-CN" altLang="en-US" sz="2400" b="1" i="1" dirty="0"/>
                <a:t>心理护理</a:t>
              </a:r>
              <a:endParaRPr lang="en-US" altLang="zh-CN" sz="2400" b="1" i="1" dirty="0"/>
            </a:p>
          </p:txBody>
        </p:sp>
        <p:sp>
          <p:nvSpPr>
            <p:cNvPr id="56" name="ïs1ïḍe">
              <a:extLst>
                <a:ext uri="{FF2B5EF4-FFF2-40B4-BE49-F238E27FC236}">
                  <a16:creationId xmlns:a16="http://schemas.microsoft.com/office/drawing/2014/main" id="{14305A7E-8500-4161-B514-E2BD81BA2A01}"/>
                </a:ext>
              </a:extLst>
            </p:cNvPr>
            <p:cNvSpPr/>
            <p:nvPr/>
          </p:nvSpPr>
          <p:spPr bwMode="auto">
            <a:xfrm>
              <a:off x="6066374" y="1661702"/>
              <a:ext cx="2910824" cy="4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2400" b="1" i="1" dirty="0"/>
                <a:t>03.</a:t>
              </a:r>
              <a:r>
                <a:rPr lang="zh-CN" altLang="en-US" sz="2400" b="1" i="1" dirty="0"/>
                <a:t>术日晨留置胃管</a:t>
              </a:r>
              <a:endParaRPr lang="en-US" altLang="zh-CN" sz="2400" b="1" i="1" dirty="0"/>
            </a:p>
          </p:txBody>
        </p:sp>
        <p:grpSp>
          <p:nvGrpSpPr>
            <p:cNvPr id="34" name="ïṣ1îḋè">
              <a:extLst>
                <a:ext uri="{FF2B5EF4-FFF2-40B4-BE49-F238E27FC236}">
                  <a16:creationId xmlns:a16="http://schemas.microsoft.com/office/drawing/2014/main" id="{F82A19FE-E1B8-4105-925B-28BF19F30138}"/>
                </a:ext>
              </a:extLst>
            </p:cNvPr>
            <p:cNvGrpSpPr/>
            <p:nvPr/>
          </p:nvGrpSpPr>
          <p:grpSpPr>
            <a:xfrm>
              <a:off x="531402" y="2756533"/>
              <a:ext cx="2630352" cy="1321710"/>
              <a:chOff x="719843" y="3543213"/>
              <a:chExt cx="2419410" cy="1321710"/>
            </a:xfrm>
          </p:grpSpPr>
          <p:sp>
            <p:nvSpPr>
              <p:cNvPr id="53" name="îṡḷïḓe">
                <a:extLst>
                  <a:ext uri="{FF2B5EF4-FFF2-40B4-BE49-F238E27FC236}">
                    <a16:creationId xmlns:a16="http://schemas.microsoft.com/office/drawing/2014/main" id="{587CFBED-F7A1-4949-8641-7C2BC3167656}"/>
                  </a:ext>
                </a:extLst>
              </p:cNvPr>
              <p:cNvSpPr/>
              <p:nvPr/>
            </p:nvSpPr>
            <p:spPr bwMode="auto">
              <a:xfrm>
                <a:off x="780540" y="4061293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rgbClr val="002060"/>
                    </a:solidFill>
                    <a:latin typeface="+mj-lt"/>
                  </a:rPr>
                  <a:t>立即禁食、水，</a:t>
                </a:r>
                <a:endParaRPr lang="en-US" altLang="zh-CN" sz="1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rgbClr val="002060"/>
                    </a:solidFill>
                    <a:latin typeface="+mj-lt"/>
                  </a:rPr>
                  <a:t>行持续胃肠减压</a:t>
                </a:r>
                <a:endParaRPr lang="en-US" altLang="zh-CN" sz="14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54" name="íṥľïḋê">
                <a:extLst>
                  <a:ext uri="{FF2B5EF4-FFF2-40B4-BE49-F238E27FC236}">
                    <a16:creationId xmlns:a16="http://schemas.microsoft.com/office/drawing/2014/main" id="{282F7D55-5E80-49CA-A5C1-4E1AC2213C9B}"/>
                  </a:ext>
                </a:extLst>
              </p:cNvPr>
              <p:cNvSpPr/>
              <p:nvPr/>
            </p:nvSpPr>
            <p:spPr bwMode="auto">
              <a:xfrm>
                <a:off x="719843" y="3543213"/>
                <a:ext cx="2358713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b="1" i="1" dirty="0"/>
                  <a:t>04.</a:t>
                </a:r>
                <a:r>
                  <a:rPr lang="zh-CN" altLang="en-US" b="1" i="1" dirty="0"/>
                  <a:t>急性穿孔病人的护理</a:t>
                </a:r>
                <a:endParaRPr lang="en-US" altLang="zh-CN" b="1" i="1" dirty="0"/>
              </a:p>
            </p:txBody>
          </p:sp>
        </p:grpSp>
        <p:grpSp>
          <p:nvGrpSpPr>
            <p:cNvPr id="37" name="îṡľîḋê">
              <a:extLst>
                <a:ext uri="{FF2B5EF4-FFF2-40B4-BE49-F238E27FC236}">
                  <a16:creationId xmlns:a16="http://schemas.microsoft.com/office/drawing/2014/main" id="{4AA39622-E7F5-431A-BFD8-D8D06B4A0C90}"/>
                </a:ext>
              </a:extLst>
            </p:cNvPr>
            <p:cNvGrpSpPr/>
            <p:nvPr/>
          </p:nvGrpSpPr>
          <p:grpSpPr>
            <a:xfrm>
              <a:off x="540829" y="4209585"/>
              <a:ext cx="3166488" cy="1199161"/>
              <a:chOff x="728514" y="3580921"/>
              <a:chExt cx="2912551" cy="1199161"/>
            </a:xfrm>
          </p:grpSpPr>
          <p:sp>
            <p:nvSpPr>
              <p:cNvPr id="51" name="iṣ1íḋè">
                <a:extLst>
                  <a:ext uri="{FF2B5EF4-FFF2-40B4-BE49-F238E27FC236}">
                    <a16:creationId xmlns:a16="http://schemas.microsoft.com/office/drawing/2014/main" id="{A5E7109A-415D-425D-B7ED-EEBC516198B2}"/>
                  </a:ext>
                </a:extLst>
              </p:cNvPr>
              <p:cNvSpPr/>
              <p:nvPr/>
            </p:nvSpPr>
            <p:spPr bwMode="auto">
              <a:xfrm>
                <a:off x="780541" y="3976452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rgbClr val="002060"/>
                    </a:solidFill>
                    <a:latin typeface="+mj-lt"/>
                  </a:rPr>
                  <a:t>术前</a:t>
                </a:r>
                <a:r>
                  <a:rPr lang="en-US" altLang="zh-CN" sz="1400" b="1" dirty="0">
                    <a:solidFill>
                      <a:srgbClr val="002060"/>
                    </a:solidFill>
                    <a:latin typeface="+mj-lt"/>
                  </a:rPr>
                  <a:t>2~3</a:t>
                </a:r>
                <a:r>
                  <a:rPr lang="zh-CN" altLang="en-US" sz="1400" b="1" dirty="0">
                    <a:solidFill>
                      <a:srgbClr val="002060"/>
                    </a:solidFill>
                    <a:latin typeface="+mj-lt"/>
                  </a:rPr>
                  <a:t>日每晚</a:t>
                </a:r>
                <a:endParaRPr lang="en-US" altLang="zh-CN" sz="1400" b="1" dirty="0">
                  <a:solidFill>
                    <a:srgbClr val="002060"/>
                  </a:solidFill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rgbClr val="002060"/>
                    </a:solidFill>
                    <a:latin typeface="+mj-lt"/>
                  </a:rPr>
                  <a:t>应用温生理盐水洗胃</a:t>
                </a:r>
                <a:endParaRPr lang="en-US" altLang="zh-CN" sz="14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52" name="iŝḻíḑé">
                <a:extLst>
                  <a:ext uri="{FF2B5EF4-FFF2-40B4-BE49-F238E27FC236}">
                    <a16:creationId xmlns:a16="http://schemas.microsoft.com/office/drawing/2014/main" id="{D2C4E9CF-7776-43FF-B0BE-F2A718D83B93}"/>
                  </a:ext>
                </a:extLst>
              </p:cNvPr>
              <p:cNvSpPr/>
              <p:nvPr/>
            </p:nvSpPr>
            <p:spPr bwMode="auto">
              <a:xfrm>
                <a:off x="728514" y="3580921"/>
                <a:ext cx="2912551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b="1" i="1" dirty="0"/>
                  <a:t>06.</a:t>
                </a:r>
                <a:r>
                  <a:rPr lang="zh-CN" altLang="en-US" b="1" i="1" dirty="0"/>
                  <a:t>幽门梗阻病人的护理</a:t>
                </a:r>
                <a:endParaRPr lang="en-US" altLang="zh-CN" b="1" i="1" dirty="0"/>
              </a:p>
            </p:txBody>
          </p:sp>
        </p:grpSp>
        <p:grpSp>
          <p:nvGrpSpPr>
            <p:cNvPr id="38" name="îṩliďe">
              <a:extLst>
                <a:ext uri="{FF2B5EF4-FFF2-40B4-BE49-F238E27FC236}">
                  <a16:creationId xmlns:a16="http://schemas.microsoft.com/office/drawing/2014/main" id="{57C29BB3-7839-42C3-82E0-1746B8D3926B}"/>
                </a:ext>
              </a:extLst>
            </p:cNvPr>
            <p:cNvGrpSpPr/>
            <p:nvPr/>
          </p:nvGrpSpPr>
          <p:grpSpPr>
            <a:xfrm>
              <a:off x="3332030" y="1397751"/>
              <a:ext cx="2564362" cy="1255722"/>
              <a:chOff x="815495" y="3599774"/>
              <a:chExt cx="2358713" cy="1255722"/>
            </a:xfrm>
          </p:grpSpPr>
          <p:sp>
            <p:nvSpPr>
              <p:cNvPr id="49" name="íṩḻïḋé">
                <a:extLst>
                  <a:ext uri="{FF2B5EF4-FFF2-40B4-BE49-F238E27FC236}">
                    <a16:creationId xmlns:a16="http://schemas.microsoft.com/office/drawing/2014/main" id="{5A3C50D6-F441-4810-AA98-B9E6B41A4B0B}"/>
                  </a:ext>
                </a:extLst>
              </p:cNvPr>
              <p:cNvSpPr/>
              <p:nvPr/>
            </p:nvSpPr>
            <p:spPr bwMode="auto">
              <a:xfrm>
                <a:off x="815495" y="4051866"/>
                <a:ext cx="2358713" cy="803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rgbClr val="002060"/>
                    </a:solidFill>
                    <a:latin typeface="+mj-lt"/>
                  </a:rPr>
                  <a:t>高蛋白、高热量、高维生素、易消化、无刺激饮食</a:t>
                </a:r>
                <a:endParaRPr lang="en-US" altLang="zh-CN" sz="1400" b="1" dirty="0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50" name="ïṥliďé">
                <a:extLst>
                  <a:ext uri="{FF2B5EF4-FFF2-40B4-BE49-F238E27FC236}">
                    <a16:creationId xmlns:a16="http://schemas.microsoft.com/office/drawing/2014/main" id="{44FE5B1E-C99F-45D1-8C7C-708804AE4D1C}"/>
                  </a:ext>
                </a:extLst>
              </p:cNvPr>
              <p:cNvSpPr/>
              <p:nvPr/>
            </p:nvSpPr>
            <p:spPr bwMode="auto">
              <a:xfrm>
                <a:off x="1084291" y="3599774"/>
                <a:ext cx="1741466" cy="423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2400" b="1" i="1" dirty="0"/>
                  <a:t>02.</a:t>
                </a:r>
                <a:r>
                  <a:rPr lang="zh-CN" altLang="en-US" sz="2400" b="1" i="1" dirty="0"/>
                  <a:t>饮食护理</a:t>
                </a:r>
                <a:endParaRPr lang="en-US" altLang="zh-CN" sz="2400" b="1" i="1" dirty="0"/>
              </a:p>
            </p:txBody>
          </p:sp>
        </p:grpSp>
        <p:sp>
          <p:nvSpPr>
            <p:cNvPr id="48" name="íşľïḋe">
              <a:extLst>
                <a:ext uri="{FF2B5EF4-FFF2-40B4-BE49-F238E27FC236}">
                  <a16:creationId xmlns:a16="http://schemas.microsoft.com/office/drawing/2014/main" id="{230AC434-AB02-45C1-A722-2C5ADA4128C4}"/>
                </a:ext>
              </a:extLst>
            </p:cNvPr>
            <p:cNvSpPr/>
            <p:nvPr/>
          </p:nvSpPr>
          <p:spPr bwMode="auto">
            <a:xfrm>
              <a:off x="3105788" y="3086473"/>
              <a:ext cx="5494338" cy="4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i="1" dirty="0"/>
                <a:t>05.</a:t>
              </a:r>
              <a:r>
                <a:rPr lang="zh-CN" altLang="en-US" b="1" i="1" dirty="0"/>
                <a:t>溃疡大出血病人的护理</a:t>
              </a:r>
              <a:endParaRPr lang="en-US" altLang="zh-CN" b="1" i="1" dirty="0"/>
            </a:p>
          </p:txBody>
        </p:sp>
        <p:sp>
          <p:nvSpPr>
            <p:cNvPr id="46" name="i$ḷiḑè">
              <a:extLst>
                <a:ext uri="{FF2B5EF4-FFF2-40B4-BE49-F238E27FC236}">
                  <a16:creationId xmlns:a16="http://schemas.microsoft.com/office/drawing/2014/main" id="{8B2D98DC-2E71-4F41-B0EB-E7D4407BBA0D}"/>
                </a:ext>
              </a:extLst>
            </p:cNvPr>
            <p:cNvSpPr/>
            <p:nvPr/>
          </p:nvSpPr>
          <p:spPr bwMode="auto">
            <a:xfrm>
              <a:off x="2559033" y="4558377"/>
              <a:ext cx="3797514" cy="42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b="1" i="1" dirty="0"/>
                <a:t>07.</a:t>
              </a:r>
              <a:r>
                <a:rPr lang="zh-CN" altLang="en-US" b="1" i="1" dirty="0"/>
                <a:t>行迷走神经切断术</a:t>
              </a:r>
              <a:endParaRPr lang="en-US" altLang="zh-CN" b="1" i="1" dirty="0"/>
            </a:p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b="1" i="1" dirty="0"/>
                <a:t>病人的护理</a:t>
              </a:r>
              <a:endParaRPr lang="en-US" altLang="zh-CN" b="1" i="1" dirty="0"/>
            </a:p>
          </p:txBody>
        </p: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20331D12-E18A-48E1-BE78-510998D20E9C}"/>
                </a:ext>
              </a:extLst>
            </p:cNvPr>
            <p:cNvCxnSpPr/>
            <p:nvPr/>
          </p:nvCxnSpPr>
          <p:spPr>
            <a:xfrm>
              <a:off x="669925" y="2587168"/>
              <a:ext cx="7611926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9AD5F3D2-7E12-4A30-8F36-C6E2B5B187D9}"/>
                </a:ext>
              </a:extLst>
            </p:cNvPr>
            <p:cNvCxnSpPr/>
            <p:nvPr/>
          </p:nvCxnSpPr>
          <p:spPr>
            <a:xfrm>
              <a:off x="673101" y="4002511"/>
              <a:ext cx="490038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DA0D5E07-443A-48F3-BCCF-9D11476654F1}"/>
                </a:ext>
              </a:extLst>
            </p:cNvPr>
            <p:cNvCxnSpPr/>
            <p:nvPr/>
          </p:nvCxnSpPr>
          <p:spPr>
            <a:xfrm>
              <a:off x="3117637" y="1477680"/>
              <a:ext cx="0" cy="359962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E7A5F4D5-3E3A-4AF5-8E7F-7D59A69AE04C}"/>
                </a:ext>
              </a:extLst>
            </p:cNvPr>
            <p:cNvCxnSpPr/>
            <p:nvPr/>
          </p:nvCxnSpPr>
          <p:spPr>
            <a:xfrm>
              <a:off x="5925423" y="1477680"/>
              <a:ext cx="0" cy="216727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文本框 134">
            <a:extLst>
              <a:ext uri="{FF2B5EF4-FFF2-40B4-BE49-F238E27FC236}">
                <a16:creationId xmlns:a16="http://schemas.microsoft.com/office/drawing/2014/main" id="{0243712B-5D86-4FA0-9D8E-F54445B69C61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护理措施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570CCDC6-3D17-455A-9AA1-1D81D06ACE69}"/>
              </a:ext>
            </a:extLst>
          </p:cNvPr>
          <p:cNvSpPr txBox="1"/>
          <p:nvPr/>
        </p:nvSpPr>
        <p:spPr>
          <a:xfrm>
            <a:off x="3029526" y="530088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E0D2D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非手术治疗护理及手术前护理</a:t>
            </a:r>
          </a:p>
        </p:txBody>
      </p:sp>
    </p:spTree>
    <p:extLst>
      <p:ext uri="{BB962C8B-B14F-4D97-AF65-F5344CB8AC3E}">
        <p14:creationId xmlns:p14="http://schemas.microsoft.com/office/powerpoint/2010/main" val="245615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文本框 134">
            <a:extLst>
              <a:ext uri="{FF2B5EF4-FFF2-40B4-BE49-F238E27FC236}">
                <a16:creationId xmlns:a16="http://schemas.microsoft.com/office/drawing/2014/main" id="{0243712B-5D86-4FA0-9D8E-F54445B69C61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护理措施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570CCDC6-3D17-455A-9AA1-1D81D06ACE69}"/>
              </a:ext>
            </a:extLst>
          </p:cNvPr>
          <p:cNvSpPr txBox="1"/>
          <p:nvPr/>
        </p:nvSpPr>
        <p:spPr>
          <a:xfrm>
            <a:off x="3029526" y="530088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E0D2D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术后护理</a:t>
            </a:r>
          </a:p>
        </p:txBody>
      </p:sp>
      <p:grpSp>
        <p:nvGrpSpPr>
          <p:cNvPr id="137" name="26474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E0D263D-1F45-4D18-83C8-F6F0BD1B276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1" y="1303056"/>
            <a:ext cx="12192001" cy="5354919"/>
            <a:chOff x="0" y="1299881"/>
            <a:chExt cx="12192001" cy="5354919"/>
          </a:xfrm>
        </p:grpSpPr>
        <p:sp>
          <p:nvSpPr>
            <p:cNvPr id="141" name="îśľíḓe">
              <a:extLst>
                <a:ext uri="{FF2B5EF4-FFF2-40B4-BE49-F238E27FC236}">
                  <a16:creationId xmlns:a16="http://schemas.microsoft.com/office/drawing/2014/main" id="{D330F76C-6AA9-4CE5-8CD2-C0BACABE3518}"/>
                </a:ext>
              </a:extLst>
            </p:cNvPr>
            <p:cNvSpPr/>
            <p:nvPr/>
          </p:nvSpPr>
          <p:spPr bwMode="auto">
            <a:xfrm>
              <a:off x="669926" y="3419475"/>
              <a:ext cx="3194424" cy="2524125"/>
            </a:xfrm>
            <a:prstGeom prst="roundRect">
              <a:avLst>
                <a:gd name="adj" fmla="val 3905"/>
              </a:avLst>
            </a:prstGeom>
            <a:noFill/>
            <a:ln w="952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</a:gra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/>
            <a:p>
              <a:pPr algn="ctr">
                <a:lnSpc>
                  <a:spcPct val="200000"/>
                </a:lnSpc>
              </a:pPr>
              <a:endParaRPr lang="en-US" altLang="zh-CN" sz="1400" b="1" dirty="0"/>
            </a:p>
            <a:p>
              <a:pPr algn="ctr">
                <a:lnSpc>
                  <a:spcPct val="200000"/>
                </a:lnSpc>
              </a:pPr>
              <a:r>
                <a:rPr lang="zh-CN" altLang="en-US" sz="1400" b="1" dirty="0"/>
                <a:t>体位</a:t>
              </a:r>
              <a:endParaRPr lang="en-US" altLang="zh-CN" sz="1400" b="1" dirty="0"/>
            </a:p>
            <a:p>
              <a:pPr algn="ctr">
                <a:lnSpc>
                  <a:spcPct val="200000"/>
                </a:lnSpc>
              </a:pPr>
              <a:r>
                <a:rPr lang="zh-CN" altLang="en-US" sz="1400" b="1" dirty="0"/>
                <a:t>病情观察</a:t>
              </a:r>
              <a:endParaRPr lang="en-US" altLang="zh-CN" sz="1400" b="1" dirty="0"/>
            </a:p>
            <a:p>
              <a:pPr algn="ctr">
                <a:lnSpc>
                  <a:spcPct val="200000"/>
                </a:lnSpc>
              </a:pPr>
              <a:r>
                <a:rPr lang="zh-CN" altLang="en-US" sz="1400" b="1" dirty="0"/>
                <a:t>禁食</a:t>
              </a:r>
              <a:endParaRPr lang="en-US" altLang="zh-CN" sz="1400" b="1" dirty="0"/>
            </a:p>
            <a:p>
              <a:pPr algn="ctr">
                <a:lnSpc>
                  <a:spcPct val="200000"/>
                </a:lnSpc>
              </a:pPr>
              <a:r>
                <a:rPr lang="zh-CN" altLang="en-US" sz="1400" b="1" dirty="0"/>
                <a:t>鼓励早期活动</a:t>
              </a:r>
              <a:endParaRPr lang="en-US" altLang="zh-CN" sz="1400" b="1" dirty="0"/>
            </a:p>
            <a:p>
              <a:pPr algn="ctr">
                <a:lnSpc>
                  <a:spcPct val="200000"/>
                </a:lnSpc>
              </a:pPr>
              <a:r>
                <a:rPr lang="zh-CN" altLang="en-US" sz="1400" b="1" dirty="0"/>
                <a:t>饮食护理</a:t>
              </a:r>
              <a:endParaRPr lang="en-US" altLang="zh-CN" sz="1400" b="1" dirty="0"/>
            </a:p>
          </p:txBody>
        </p:sp>
        <p:sp>
          <p:nvSpPr>
            <p:cNvPr id="155" name="îšlïḓe">
              <a:extLst>
                <a:ext uri="{FF2B5EF4-FFF2-40B4-BE49-F238E27FC236}">
                  <a16:creationId xmlns:a16="http://schemas.microsoft.com/office/drawing/2014/main" id="{93394635-DB6D-4321-B4B8-FF7E3BEFF79E}"/>
                </a:ext>
              </a:extLst>
            </p:cNvPr>
            <p:cNvSpPr/>
            <p:nvPr/>
          </p:nvSpPr>
          <p:spPr bwMode="auto">
            <a:xfrm>
              <a:off x="4492437" y="3448050"/>
              <a:ext cx="3194424" cy="2524125"/>
            </a:xfrm>
            <a:prstGeom prst="roundRect">
              <a:avLst>
                <a:gd name="adj" fmla="val 3905"/>
              </a:avLst>
            </a:prstGeom>
            <a:noFill/>
            <a:ln w="952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</a:gra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200000"/>
                </a:lnSpc>
              </a:pPr>
              <a:endParaRPr lang="en-US" altLang="zh-CN" sz="1400" b="1" dirty="0"/>
            </a:p>
            <a:p>
              <a:pPr algn="ctr">
                <a:lnSpc>
                  <a:spcPct val="200000"/>
                </a:lnSpc>
              </a:pPr>
              <a:r>
                <a:rPr lang="zh-CN" altLang="en-US" sz="1400" b="1" dirty="0"/>
                <a:t>妥善固定</a:t>
              </a:r>
              <a:endParaRPr lang="en-US" altLang="zh-CN" sz="1400" b="1" dirty="0"/>
            </a:p>
            <a:p>
              <a:pPr algn="ctr">
                <a:lnSpc>
                  <a:spcPct val="200000"/>
                </a:lnSpc>
              </a:pPr>
              <a:r>
                <a:rPr lang="zh-CN" altLang="en-US" sz="1400" b="1" dirty="0"/>
                <a:t>保持引流通畅</a:t>
              </a:r>
              <a:endParaRPr lang="en-US" altLang="zh-CN" sz="1400" b="1" dirty="0"/>
            </a:p>
            <a:p>
              <a:pPr algn="ctr">
                <a:lnSpc>
                  <a:spcPct val="200000"/>
                </a:lnSpc>
              </a:pPr>
              <a:r>
                <a:rPr lang="zh-CN" altLang="en-US" sz="1400" b="1" dirty="0"/>
                <a:t>观察并记录引流情况</a:t>
              </a:r>
              <a:endParaRPr lang="en-US" altLang="zh-CN" sz="1400" b="1" dirty="0"/>
            </a:p>
          </p:txBody>
        </p:sp>
        <p:sp>
          <p:nvSpPr>
            <p:cNvPr id="156" name="íşlîdê">
              <a:extLst>
                <a:ext uri="{FF2B5EF4-FFF2-40B4-BE49-F238E27FC236}">
                  <a16:creationId xmlns:a16="http://schemas.microsoft.com/office/drawing/2014/main" id="{B70FC855-F7E8-44A9-9657-D70996C4ED4D}"/>
                </a:ext>
              </a:extLst>
            </p:cNvPr>
            <p:cNvSpPr/>
            <p:nvPr/>
          </p:nvSpPr>
          <p:spPr bwMode="auto">
            <a:xfrm>
              <a:off x="8326065" y="3409950"/>
              <a:ext cx="3194424" cy="3244850"/>
            </a:xfrm>
            <a:prstGeom prst="roundRect">
              <a:avLst>
                <a:gd name="adj" fmla="val 3905"/>
              </a:avLst>
            </a:prstGeom>
            <a:noFill/>
            <a:ln w="9525">
              <a:gradFill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5400000" scaled="1"/>
              </a:gra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/>
                <a:t>胃大部分切除术后并发症</a:t>
              </a:r>
              <a:endParaRPr lang="en-US" altLang="zh-CN" sz="14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1</a:t>
              </a:r>
              <a:r>
                <a:rPr lang="zh-CN" altLang="en-US" sz="1300" b="1" dirty="0"/>
                <a:t>）术后胃出血</a:t>
              </a:r>
              <a:endParaRPr lang="en-US" altLang="zh-CN" sz="13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2</a:t>
              </a:r>
              <a:r>
                <a:rPr lang="zh-CN" altLang="en-US" sz="1300" b="1" dirty="0"/>
                <a:t>）十二指肠残端破裂</a:t>
              </a:r>
              <a:endParaRPr lang="en-US" altLang="zh-CN" sz="13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3</a:t>
              </a:r>
              <a:r>
                <a:rPr lang="zh-CN" altLang="en-US" sz="1300" b="1" dirty="0"/>
                <a:t>）吻合口破裂或吻合口瘘</a:t>
              </a:r>
              <a:endParaRPr lang="en-US" altLang="zh-CN" sz="13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4</a:t>
              </a:r>
              <a:r>
                <a:rPr lang="zh-CN" altLang="en-US" sz="1300" b="1" dirty="0"/>
                <a:t>）胃排空障碍</a:t>
              </a:r>
              <a:endParaRPr lang="en-US" altLang="zh-CN" sz="13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5</a:t>
              </a:r>
              <a:r>
                <a:rPr lang="zh-CN" altLang="en-US" sz="1300" b="1" dirty="0"/>
                <a:t>）术后梗阻</a:t>
              </a:r>
              <a:endParaRPr lang="en-US" altLang="zh-CN" sz="13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6</a:t>
              </a:r>
              <a:r>
                <a:rPr lang="zh-CN" altLang="en-US" sz="1300" b="1" dirty="0"/>
                <a:t>）倾倒综合征</a:t>
              </a:r>
              <a:endParaRPr lang="en-US" altLang="zh-CN" sz="1300" b="1" dirty="0"/>
            </a:p>
            <a:p>
              <a:pPr algn="ctr">
                <a:lnSpc>
                  <a:spcPct val="150000"/>
                </a:lnSpc>
              </a:pPr>
              <a:r>
                <a:rPr lang="zh-CN" altLang="en-US" sz="1400" b="1" dirty="0"/>
                <a:t>迷走神经切断术后并发症</a:t>
              </a:r>
              <a:endParaRPr lang="en-US" altLang="zh-CN" sz="14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1</a:t>
              </a:r>
              <a:r>
                <a:rPr lang="zh-CN" altLang="en-US" sz="1300" b="1" dirty="0"/>
                <a:t>）胃小弯坏死穿孔</a:t>
              </a:r>
              <a:endParaRPr lang="en-US" altLang="zh-CN" sz="13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2</a:t>
              </a:r>
              <a:r>
                <a:rPr lang="zh-CN" altLang="en-US" sz="1300" b="1" dirty="0"/>
                <a:t>）腹泻</a:t>
              </a:r>
              <a:endParaRPr lang="en-US" altLang="zh-CN" sz="1300" b="1" dirty="0"/>
            </a:p>
            <a:p>
              <a:pPr algn="ctr">
                <a:lnSpc>
                  <a:spcPct val="150000"/>
                </a:lnSpc>
              </a:pPr>
              <a:r>
                <a:rPr lang="en-US" altLang="zh-CN" sz="1300" b="1" dirty="0"/>
                <a:t>3</a:t>
              </a:r>
              <a:r>
                <a:rPr lang="zh-CN" altLang="en-US" sz="1300" b="1" dirty="0"/>
                <a:t>）吞咽困难</a:t>
              </a:r>
              <a:endParaRPr lang="en-US" altLang="zh-CN" sz="1300" b="1" dirty="0"/>
            </a:p>
          </p:txBody>
        </p:sp>
        <p:sp>
          <p:nvSpPr>
            <p:cNvPr id="138" name="iš1iḓè">
              <a:extLst>
                <a:ext uri="{FF2B5EF4-FFF2-40B4-BE49-F238E27FC236}">
                  <a16:creationId xmlns:a16="http://schemas.microsoft.com/office/drawing/2014/main" id="{E856B525-4611-471F-9063-D0E3ACB74C99}"/>
                </a:ext>
              </a:extLst>
            </p:cNvPr>
            <p:cNvSpPr/>
            <p:nvPr/>
          </p:nvSpPr>
          <p:spPr bwMode="auto">
            <a:xfrm>
              <a:off x="0" y="3160942"/>
              <a:ext cx="12192001" cy="1286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2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îṥľïḋé">
              <a:extLst>
                <a:ext uri="{FF2B5EF4-FFF2-40B4-BE49-F238E27FC236}">
                  <a16:creationId xmlns:a16="http://schemas.microsoft.com/office/drawing/2014/main" id="{9B1627B5-776D-4456-87B7-8C5CC3A2E9E8}"/>
                </a:ext>
              </a:extLst>
            </p:cNvPr>
            <p:cNvSpPr/>
            <p:nvPr/>
          </p:nvSpPr>
          <p:spPr bwMode="auto">
            <a:xfrm flipV="1">
              <a:off x="1643585" y="1912183"/>
              <a:ext cx="1304470" cy="1020141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40" name="îṥľiḍé">
              <a:extLst>
                <a:ext uri="{FF2B5EF4-FFF2-40B4-BE49-F238E27FC236}">
                  <a16:creationId xmlns:a16="http://schemas.microsoft.com/office/drawing/2014/main" id="{D646FE3A-46D6-40CB-ADFF-982B59841334}"/>
                </a:ext>
              </a:extLst>
            </p:cNvPr>
            <p:cNvGrpSpPr/>
            <p:nvPr/>
          </p:nvGrpSpPr>
          <p:grpSpPr>
            <a:xfrm>
              <a:off x="2002874" y="2932324"/>
              <a:ext cx="585892" cy="585892"/>
              <a:chOff x="1487113" y="4013168"/>
              <a:chExt cx="585892" cy="585892"/>
            </a:xfrm>
          </p:grpSpPr>
          <p:sp>
            <p:nvSpPr>
              <p:cNvPr id="161" name="iS1ïďè">
                <a:extLst>
                  <a:ext uri="{FF2B5EF4-FFF2-40B4-BE49-F238E27FC236}">
                    <a16:creationId xmlns:a16="http://schemas.microsoft.com/office/drawing/2014/main" id="{DBC9F2C5-C4E0-4619-9363-FEBDD050D962}"/>
                  </a:ext>
                </a:extLst>
              </p:cNvPr>
              <p:cNvSpPr/>
              <p:nvPr/>
            </p:nvSpPr>
            <p:spPr>
              <a:xfrm>
                <a:off x="1487113" y="4013168"/>
                <a:ext cx="585892" cy="585892"/>
              </a:xfrm>
              <a:prstGeom prst="roundRect">
                <a:avLst/>
              </a:prstGeom>
              <a:ln/>
              <a:effectLst>
                <a:outerShdw blurRad="50800" dist="1905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62" name="íšlíḑe">
                <a:extLst>
                  <a:ext uri="{FF2B5EF4-FFF2-40B4-BE49-F238E27FC236}">
                    <a16:creationId xmlns:a16="http://schemas.microsoft.com/office/drawing/2014/main" id="{7732B66F-F8A7-434D-9307-B2E229C4A595}"/>
                  </a:ext>
                </a:extLst>
              </p:cNvPr>
              <p:cNvSpPr/>
              <p:nvPr/>
            </p:nvSpPr>
            <p:spPr>
              <a:xfrm>
                <a:off x="1640395" y="416645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42" name="íṣḷíḑè">
              <a:extLst>
                <a:ext uri="{FF2B5EF4-FFF2-40B4-BE49-F238E27FC236}">
                  <a16:creationId xmlns:a16="http://schemas.microsoft.com/office/drawing/2014/main" id="{93B60B60-99E6-40AE-8A23-07E3DDD80DF8}"/>
                </a:ext>
              </a:extLst>
            </p:cNvPr>
            <p:cNvSpPr txBox="1"/>
            <p:nvPr/>
          </p:nvSpPr>
          <p:spPr bwMode="auto">
            <a:xfrm>
              <a:off x="698608" y="1299881"/>
              <a:ext cx="3194424" cy="56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400" b="1" dirty="0"/>
                <a:t>一般护理</a:t>
              </a:r>
              <a:endParaRPr lang="en-US" altLang="zh-CN" sz="2400" b="1" dirty="0"/>
            </a:p>
          </p:txBody>
        </p:sp>
        <p:sp>
          <p:nvSpPr>
            <p:cNvPr id="144" name="ïṡļiḍè">
              <a:extLst>
                <a:ext uri="{FF2B5EF4-FFF2-40B4-BE49-F238E27FC236}">
                  <a16:creationId xmlns:a16="http://schemas.microsoft.com/office/drawing/2014/main" id="{FE57A425-6C36-462B-9DEF-8B4CBEA7929E}"/>
                </a:ext>
              </a:extLst>
            </p:cNvPr>
            <p:cNvSpPr/>
            <p:nvPr/>
          </p:nvSpPr>
          <p:spPr>
            <a:xfrm>
              <a:off x="2260866" y="4114900"/>
              <a:ext cx="69908" cy="69908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5" name="îSľïḍe">
              <a:extLst>
                <a:ext uri="{FF2B5EF4-FFF2-40B4-BE49-F238E27FC236}">
                  <a16:creationId xmlns:a16="http://schemas.microsoft.com/office/drawing/2014/main" id="{AEBDD83D-2C82-4571-94E6-31F5E002C4F0}"/>
                </a:ext>
              </a:extLst>
            </p:cNvPr>
            <p:cNvSpPr/>
            <p:nvPr/>
          </p:nvSpPr>
          <p:spPr bwMode="auto">
            <a:xfrm flipV="1">
              <a:off x="5437414" y="1912183"/>
              <a:ext cx="1304470" cy="1020141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46" name="îşlïḓe">
              <a:extLst>
                <a:ext uri="{FF2B5EF4-FFF2-40B4-BE49-F238E27FC236}">
                  <a16:creationId xmlns:a16="http://schemas.microsoft.com/office/drawing/2014/main" id="{9C330F7D-D1FD-4046-A97B-D430A11E60C6}"/>
                </a:ext>
              </a:extLst>
            </p:cNvPr>
            <p:cNvGrpSpPr/>
            <p:nvPr/>
          </p:nvGrpSpPr>
          <p:grpSpPr>
            <a:xfrm>
              <a:off x="5796703" y="2932324"/>
              <a:ext cx="585892" cy="585892"/>
              <a:chOff x="1487113" y="4013168"/>
              <a:chExt cx="585892" cy="585892"/>
            </a:xfrm>
          </p:grpSpPr>
          <p:sp>
            <p:nvSpPr>
              <p:cNvPr id="159" name="î$líḑê">
                <a:extLst>
                  <a:ext uri="{FF2B5EF4-FFF2-40B4-BE49-F238E27FC236}">
                    <a16:creationId xmlns:a16="http://schemas.microsoft.com/office/drawing/2014/main" id="{7A643B94-A927-4726-A16E-0C07F659EA2E}"/>
                  </a:ext>
                </a:extLst>
              </p:cNvPr>
              <p:cNvSpPr/>
              <p:nvPr/>
            </p:nvSpPr>
            <p:spPr>
              <a:xfrm>
                <a:off x="1487113" y="4013168"/>
                <a:ext cx="585892" cy="585892"/>
              </a:xfrm>
              <a:prstGeom prst="roundRect">
                <a:avLst/>
              </a:prstGeom>
              <a:ln/>
              <a:effectLst>
                <a:outerShdw blurRad="50800" dist="1905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60" name="ïṧlïḑé">
                <a:extLst>
                  <a:ext uri="{FF2B5EF4-FFF2-40B4-BE49-F238E27FC236}">
                    <a16:creationId xmlns:a16="http://schemas.microsoft.com/office/drawing/2014/main" id="{70A89B0B-4CDF-4484-B983-C439D3C12235}"/>
                  </a:ext>
                </a:extLst>
              </p:cNvPr>
              <p:cNvSpPr/>
              <p:nvPr/>
            </p:nvSpPr>
            <p:spPr>
              <a:xfrm>
                <a:off x="1640395" y="416645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47" name="ï$ḷíḑé">
              <a:extLst>
                <a:ext uri="{FF2B5EF4-FFF2-40B4-BE49-F238E27FC236}">
                  <a16:creationId xmlns:a16="http://schemas.microsoft.com/office/drawing/2014/main" id="{B560BA03-CCAF-4BE8-97C2-3991D77894CA}"/>
                </a:ext>
              </a:extLst>
            </p:cNvPr>
            <p:cNvSpPr txBox="1"/>
            <p:nvPr/>
          </p:nvSpPr>
          <p:spPr bwMode="auto">
            <a:xfrm>
              <a:off x="4492437" y="1299881"/>
              <a:ext cx="3194424" cy="56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400" b="1" dirty="0"/>
                <a:t>引流护理</a:t>
              </a:r>
              <a:endParaRPr lang="en-US" altLang="zh-CN" sz="2400" b="1" dirty="0"/>
            </a:p>
          </p:txBody>
        </p:sp>
        <p:sp>
          <p:nvSpPr>
            <p:cNvPr id="149" name="ïšļïďé">
              <a:extLst>
                <a:ext uri="{FF2B5EF4-FFF2-40B4-BE49-F238E27FC236}">
                  <a16:creationId xmlns:a16="http://schemas.microsoft.com/office/drawing/2014/main" id="{2CB3C6E4-DDE5-4F65-BB20-0DF132DACA15}"/>
                </a:ext>
              </a:extLst>
            </p:cNvPr>
            <p:cNvSpPr/>
            <p:nvPr/>
          </p:nvSpPr>
          <p:spPr>
            <a:xfrm>
              <a:off x="6054695" y="4114900"/>
              <a:ext cx="69908" cy="69908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0" name="ïṡľïḑé">
              <a:extLst>
                <a:ext uri="{FF2B5EF4-FFF2-40B4-BE49-F238E27FC236}">
                  <a16:creationId xmlns:a16="http://schemas.microsoft.com/office/drawing/2014/main" id="{89451CB9-A02C-4C7B-815E-05D402534F77}"/>
                </a:ext>
              </a:extLst>
            </p:cNvPr>
            <p:cNvSpPr/>
            <p:nvPr/>
          </p:nvSpPr>
          <p:spPr bwMode="auto">
            <a:xfrm flipV="1">
              <a:off x="9231245" y="1912183"/>
              <a:ext cx="1304470" cy="1020141"/>
            </a:xfrm>
            <a:prstGeom prst="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51" name="ïŝliḋe">
              <a:extLst>
                <a:ext uri="{FF2B5EF4-FFF2-40B4-BE49-F238E27FC236}">
                  <a16:creationId xmlns:a16="http://schemas.microsoft.com/office/drawing/2014/main" id="{94E4D57B-C3E8-4A69-8902-B892AA4CB11F}"/>
                </a:ext>
              </a:extLst>
            </p:cNvPr>
            <p:cNvGrpSpPr/>
            <p:nvPr/>
          </p:nvGrpSpPr>
          <p:grpSpPr>
            <a:xfrm>
              <a:off x="9590534" y="2932324"/>
              <a:ext cx="585892" cy="585892"/>
              <a:chOff x="1487113" y="4013168"/>
              <a:chExt cx="585892" cy="585892"/>
            </a:xfrm>
          </p:grpSpPr>
          <p:sp>
            <p:nvSpPr>
              <p:cNvPr id="157" name="ïṧḻíḓé">
                <a:extLst>
                  <a:ext uri="{FF2B5EF4-FFF2-40B4-BE49-F238E27FC236}">
                    <a16:creationId xmlns:a16="http://schemas.microsoft.com/office/drawing/2014/main" id="{5C8720CD-ABF1-4D84-83D2-12C11AD55C5F}"/>
                  </a:ext>
                </a:extLst>
              </p:cNvPr>
              <p:cNvSpPr/>
              <p:nvPr/>
            </p:nvSpPr>
            <p:spPr>
              <a:xfrm>
                <a:off x="1487113" y="4013168"/>
                <a:ext cx="585892" cy="585892"/>
              </a:xfrm>
              <a:prstGeom prst="roundRect">
                <a:avLst/>
              </a:prstGeom>
              <a:ln/>
              <a:effectLst>
                <a:outerShdw blurRad="50800" dist="19050" dir="54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158" name="ïš1ïḑé">
                <a:extLst>
                  <a:ext uri="{FF2B5EF4-FFF2-40B4-BE49-F238E27FC236}">
                    <a16:creationId xmlns:a16="http://schemas.microsoft.com/office/drawing/2014/main" id="{6D376E28-C4A8-49F1-A5FA-5173E5F25A6F}"/>
                  </a:ext>
                </a:extLst>
              </p:cNvPr>
              <p:cNvSpPr/>
              <p:nvPr/>
            </p:nvSpPr>
            <p:spPr>
              <a:xfrm>
                <a:off x="1640395" y="4166450"/>
                <a:ext cx="279328" cy="279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81" y="12956"/>
                    </a:moveTo>
                    <a:cubicBezTo>
                      <a:pt x="17070" y="12258"/>
                      <a:pt x="16576" y="11533"/>
                      <a:pt x="16011" y="10795"/>
                    </a:cubicBezTo>
                    <a:cubicBezTo>
                      <a:pt x="16573" y="10063"/>
                      <a:pt x="17072" y="9339"/>
                      <a:pt x="17481" y="8644"/>
                    </a:cubicBezTo>
                    <a:cubicBezTo>
                      <a:pt x="19410" y="9181"/>
                      <a:pt x="20618" y="9948"/>
                      <a:pt x="20618" y="10800"/>
                    </a:cubicBezTo>
                    <a:cubicBezTo>
                      <a:pt x="20618" y="11652"/>
                      <a:pt x="19410" y="12419"/>
                      <a:pt x="17481" y="12956"/>
                    </a:cubicBezTo>
                    <a:moveTo>
                      <a:pt x="17742" y="17743"/>
                    </a:moveTo>
                    <a:cubicBezTo>
                      <a:pt x="17140" y="18345"/>
                      <a:pt x="15740" y="18028"/>
                      <a:pt x="13996" y="17045"/>
                    </a:cubicBezTo>
                    <a:cubicBezTo>
                      <a:pt x="14198" y="16261"/>
                      <a:pt x="14365" y="15406"/>
                      <a:pt x="14487" y="14488"/>
                    </a:cubicBezTo>
                    <a:cubicBezTo>
                      <a:pt x="15405" y="14366"/>
                      <a:pt x="16261" y="14198"/>
                      <a:pt x="17044" y="13996"/>
                    </a:cubicBezTo>
                    <a:cubicBezTo>
                      <a:pt x="18028" y="15740"/>
                      <a:pt x="18345" y="17140"/>
                      <a:pt x="17742" y="17743"/>
                    </a:cubicBezTo>
                    <a:moveTo>
                      <a:pt x="15404" y="11561"/>
                    </a:moveTo>
                    <a:cubicBezTo>
                      <a:pt x="15837" y="12119"/>
                      <a:pt x="16219" y="12662"/>
                      <a:pt x="16554" y="13185"/>
                    </a:cubicBezTo>
                    <a:cubicBezTo>
                      <a:pt x="15950" y="13317"/>
                      <a:pt x="15295" y="13429"/>
                      <a:pt x="14597" y="13517"/>
                    </a:cubicBezTo>
                    <a:cubicBezTo>
                      <a:pt x="14631" y="13155"/>
                      <a:pt x="14655" y="12784"/>
                      <a:pt x="14677" y="12409"/>
                    </a:cubicBezTo>
                    <a:cubicBezTo>
                      <a:pt x="14930" y="12127"/>
                      <a:pt x="15170" y="11844"/>
                      <a:pt x="15404" y="11561"/>
                    </a:cubicBezTo>
                    <a:moveTo>
                      <a:pt x="15402" y="10032"/>
                    </a:moveTo>
                    <a:cubicBezTo>
                      <a:pt x="15170" y="9752"/>
                      <a:pt x="14928" y="9471"/>
                      <a:pt x="14677" y="9191"/>
                    </a:cubicBezTo>
                    <a:cubicBezTo>
                      <a:pt x="14655" y="8817"/>
                      <a:pt x="14631" y="8445"/>
                      <a:pt x="14597" y="8084"/>
                    </a:cubicBezTo>
                    <a:cubicBezTo>
                      <a:pt x="15295" y="8171"/>
                      <a:pt x="15950" y="8283"/>
                      <a:pt x="16554" y="8415"/>
                    </a:cubicBezTo>
                    <a:cubicBezTo>
                      <a:pt x="16221" y="8935"/>
                      <a:pt x="15832" y="9478"/>
                      <a:pt x="15402" y="10032"/>
                    </a:cubicBezTo>
                    <a:moveTo>
                      <a:pt x="17742" y="3857"/>
                    </a:moveTo>
                    <a:cubicBezTo>
                      <a:pt x="18345" y="4460"/>
                      <a:pt x="18028" y="5860"/>
                      <a:pt x="17044" y="7604"/>
                    </a:cubicBezTo>
                    <a:cubicBezTo>
                      <a:pt x="16261" y="7402"/>
                      <a:pt x="15405" y="7234"/>
                      <a:pt x="14487" y="7112"/>
                    </a:cubicBezTo>
                    <a:cubicBezTo>
                      <a:pt x="14365" y="6194"/>
                      <a:pt x="14198" y="5339"/>
                      <a:pt x="13996" y="4555"/>
                    </a:cubicBezTo>
                    <a:cubicBezTo>
                      <a:pt x="15740" y="3572"/>
                      <a:pt x="17140" y="3255"/>
                      <a:pt x="17742" y="3857"/>
                    </a:cubicBezTo>
                    <a:moveTo>
                      <a:pt x="13718" y="12012"/>
                    </a:moveTo>
                    <a:cubicBezTo>
                      <a:pt x="13448" y="12303"/>
                      <a:pt x="13172" y="12593"/>
                      <a:pt x="12882" y="12883"/>
                    </a:cubicBezTo>
                    <a:cubicBezTo>
                      <a:pt x="12593" y="13172"/>
                      <a:pt x="12303" y="13449"/>
                      <a:pt x="12012" y="13719"/>
                    </a:cubicBezTo>
                    <a:cubicBezTo>
                      <a:pt x="11614" y="13733"/>
                      <a:pt x="11212" y="13745"/>
                      <a:pt x="10800" y="13745"/>
                    </a:cubicBezTo>
                    <a:cubicBezTo>
                      <a:pt x="10387" y="13745"/>
                      <a:pt x="9985" y="13733"/>
                      <a:pt x="9587" y="13719"/>
                    </a:cubicBezTo>
                    <a:cubicBezTo>
                      <a:pt x="9297" y="13449"/>
                      <a:pt x="9006" y="13172"/>
                      <a:pt x="8717" y="12883"/>
                    </a:cubicBezTo>
                    <a:cubicBezTo>
                      <a:pt x="8428" y="12593"/>
                      <a:pt x="8152" y="12303"/>
                      <a:pt x="7881" y="12012"/>
                    </a:cubicBezTo>
                    <a:cubicBezTo>
                      <a:pt x="7866" y="11614"/>
                      <a:pt x="7855" y="11212"/>
                      <a:pt x="7855" y="10800"/>
                    </a:cubicBezTo>
                    <a:cubicBezTo>
                      <a:pt x="7855" y="10388"/>
                      <a:pt x="7866" y="9986"/>
                      <a:pt x="7881" y="9587"/>
                    </a:cubicBezTo>
                    <a:cubicBezTo>
                      <a:pt x="8152" y="9297"/>
                      <a:pt x="8428" y="9007"/>
                      <a:pt x="8717" y="8717"/>
                    </a:cubicBezTo>
                    <a:cubicBezTo>
                      <a:pt x="9006" y="8428"/>
                      <a:pt x="9297" y="8151"/>
                      <a:pt x="9587" y="7881"/>
                    </a:cubicBezTo>
                    <a:cubicBezTo>
                      <a:pt x="9985" y="7867"/>
                      <a:pt x="10387" y="7855"/>
                      <a:pt x="10800" y="7855"/>
                    </a:cubicBezTo>
                    <a:cubicBezTo>
                      <a:pt x="11212" y="7855"/>
                      <a:pt x="11614" y="7867"/>
                      <a:pt x="12012" y="7881"/>
                    </a:cubicBezTo>
                    <a:cubicBezTo>
                      <a:pt x="12303" y="8151"/>
                      <a:pt x="12593" y="8428"/>
                      <a:pt x="12882" y="8717"/>
                    </a:cubicBezTo>
                    <a:cubicBezTo>
                      <a:pt x="13172" y="9007"/>
                      <a:pt x="13448" y="9297"/>
                      <a:pt x="13718" y="9587"/>
                    </a:cubicBezTo>
                    <a:cubicBezTo>
                      <a:pt x="13733" y="9986"/>
                      <a:pt x="13745" y="10388"/>
                      <a:pt x="13745" y="10800"/>
                    </a:cubicBezTo>
                    <a:cubicBezTo>
                      <a:pt x="13745" y="11212"/>
                      <a:pt x="13733" y="11614"/>
                      <a:pt x="13718" y="12012"/>
                    </a:cubicBezTo>
                    <a:moveTo>
                      <a:pt x="13185" y="16555"/>
                    </a:moveTo>
                    <a:cubicBezTo>
                      <a:pt x="12662" y="16219"/>
                      <a:pt x="12120" y="15837"/>
                      <a:pt x="11561" y="15404"/>
                    </a:cubicBezTo>
                    <a:cubicBezTo>
                      <a:pt x="11844" y="15170"/>
                      <a:pt x="12127" y="14931"/>
                      <a:pt x="12409" y="14677"/>
                    </a:cubicBezTo>
                    <a:cubicBezTo>
                      <a:pt x="12783" y="14655"/>
                      <a:pt x="13155" y="14631"/>
                      <a:pt x="13517" y="14597"/>
                    </a:cubicBezTo>
                    <a:cubicBezTo>
                      <a:pt x="13429" y="15295"/>
                      <a:pt x="13316" y="15950"/>
                      <a:pt x="13185" y="16555"/>
                    </a:cubicBezTo>
                    <a:moveTo>
                      <a:pt x="10800" y="20618"/>
                    </a:moveTo>
                    <a:cubicBezTo>
                      <a:pt x="9948" y="20618"/>
                      <a:pt x="9181" y="19410"/>
                      <a:pt x="8643" y="17481"/>
                    </a:cubicBezTo>
                    <a:cubicBezTo>
                      <a:pt x="9339" y="17072"/>
                      <a:pt x="10062" y="16573"/>
                      <a:pt x="10795" y="16011"/>
                    </a:cubicBezTo>
                    <a:cubicBezTo>
                      <a:pt x="11532" y="16576"/>
                      <a:pt x="12258" y="17070"/>
                      <a:pt x="12957" y="17481"/>
                    </a:cubicBezTo>
                    <a:cubicBezTo>
                      <a:pt x="12419" y="19410"/>
                      <a:pt x="11652" y="20618"/>
                      <a:pt x="10800" y="20618"/>
                    </a:cubicBezTo>
                    <a:moveTo>
                      <a:pt x="8083" y="14597"/>
                    </a:moveTo>
                    <a:cubicBezTo>
                      <a:pt x="8445" y="14631"/>
                      <a:pt x="8816" y="14655"/>
                      <a:pt x="9190" y="14677"/>
                    </a:cubicBezTo>
                    <a:cubicBezTo>
                      <a:pt x="9471" y="14929"/>
                      <a:pt x="9751" y="15170"/>
                      <a:pt x="10032" y="15403"/>
                    </a:cubicBezTo>
                    <a:cubicBezTo>
                      <a:pt x="9478" y="15832"/>
                      <a:pt x="8935" y="16221"/>
                      <a:pt x="8415" y="16555"/>
                    </a:cubicBezTo>
                    <a:cubicBezTo>
                      <a:pt x="8283" y="15950"/>
                      <a:pt x="8171" y="15295"/>
                      <a:pt x="8083" y="14597"/>
                    </a:cubicBezTo>
                    <a:moveTo>
                      <a:pt x="8415" y="5045"/>
                    </a:moveTo>
                    <a:cubicBezTo>
                      <a:pt x="8938" y="5381"/>
                      <a:pt x="9480" y="5762"/>
                      <a:pt x="10038" y="6196"/>
                    </a:cubicBezTo>
                    <a:cubicBezTo>
                      <a:pt x="9756" y="6430"/>
                      <a:pt x="9473" y="6670"/>
                      <a:pt x="9190" y="6924"/>
                    </a:cubicBezTo>
                    <a:cubicBezTo>
                      <a:pt x="8816" y="6945"/>
                      <a:pt x="8445" y="6969"/>
                      <a:pt x="8083" y="7003"/>
                    </a:cubicBezTo>
                    <a:cubicBezTo>
                      <a:pt x="8171" y="6305"/>
                      <a:pt x="8283" y="5650"/>
                      <a:pt x="8415" y="5045"/>
                    </a:cubicBezTo>
                    <a:moveTo>
                      <a:pt x="10800" y="982"/>
                    </a:moveTo>
                    <a:cubicBezTo>
                      <a:pt x="11652" y="982"/>
                      <a:pt x="12419" y="2191"/>
                      <a:pt x="12957" y="4119"/>
                    </a:cubicBezTo>
                    <a:cubicBezTo>
                      <a:pt x="12261" y="4528"/>
                      <a:pt x="11537" y="5027"/>
                      <a:pt x="10804" y="5589"/>
                    </a:cubicBezTo>
                    <a:cubicBezTo>
                      <a:pt x="10067" y="5024"/>
                      <a:pt x="9341" y="4530"/>
                      <a:pt x="8643" y="4119"/>
                    </a:cubicBezTo>
                    <a:cubicBezTo>
                      <a:pt x="9181" y="2191"/>
                      <a:pt x="9948" y="982"/>
                      <a:pt x="10800" y="982"/>
                    </a:cubicBezTo>
                    <a:moveTo>
                      <a:pt x="13517" y="7003"/>
                    </a:moveTo>
                    <a:cubicBezTo>
                      <a:pt x="13155" y="6969"/>
                      <a:pt x="12783" y="6945"/>
                      <a:pt x="12409" y="6924"/>
                    </a:cubicBezTo>
                    <a:cubicBezTo>
                      <a:pt x="12129" y="6671"/>
                      <a:pt x="11848" y="6430"/>
                      <a:pt x="11568" y="6198"/>
                    </a:cubicBezTo>
                    <a:cubicBezTo>
                      <a:pt x="12122" y="5768"/>
                      <a:pt x="12665" y="5379"/>
                      <a:pt x="13185" y="5045"/>
                    </a:cubicBezTo>
                    <a:cubicBezTo>
                      <a:pt x="13316" y="5650"/>
                      <a:pt x="13429" y="6305"/>
                      <a:pt x="13517" y="7003"/>
                    </a:cubicBezTo>
                    <a:moveTo>
                      <a:pt x="7112" y="7112"/>
                    </a:moveTo>
                    <a:cubicBezTo>
                      <a:pt x="6194" y="7234"/>
                      <a:pt x="5339" y="7402"/>
                      <a:pt x="4555" y="7604"/>
                    </a:cubicBezTo>
                    <a:cubicBezTo>
                      <a:pt x="3572" y="5860"/>
                      <a:pt x="3255" y="4460"/>
                      <a:pt x="3858" y="3857"/>
                    </a:cubicBezTo>
                    <a:cubicBezTo>
                      <a:pt x="4460" y="3255"/>
                      <a:pt x="5860" y="3572"/>
                      <a:pt x="7604" y="4555"/>
                    </a:cubicBezTo>
                    <a:cubicBezTo>
                      <a:pt x="7402" y="5339"/>
                      <a:pt x="7234" y="6194"/>
                      <a:pt x="7112" y="7112"/>
                    </a:cubicBezTo>
                    <a:moveTo>
                      <a:pt x="3858" y="17743"/>
                    </a:moveTo>
                    <a:cubicBezTo>
                      <a:pt x="3255" y="17140"/>
                      <a:pt x="3572" y="15740"/>
                      <a:pt x="4555" y="13996"/>
                    </a:cubicBezTo>
                    <a:cubicBezTo>
                      <a:pt x="5339" y="14198"/>
                      <a:pt x="6194" y="14366"/>
                      <a:pt x="7112" y="14488"/>
                    </a:cubicBezTo>
                    <a:cubicBezTo>
                      <a:pt x="7234" y="15406"/>
                      <a:pt x="7402" y="16261"/>
                      <a:pt x="7604" y="17045"/>
                    </a:cubicBezTo>
                    <a:cubicBezTo>
                      <a:pt x="5860" y="18028"/>
                      <a:pt x="4460" y="18345"/>
                      <a:pt x="3858" y="17743"/>
                    </a:cubicBezTo>
                    <a:moveTo>
                      <a:pt x="7003" y="13517"/>
                    </a:moveTo>
                    <a:cubicBezTo>
                      <a:pt x="6305" y="13429"/>
                      <a:pt x="5650" y="13317"/>
                      <a:pt x="5045" y="13185"/>
                    </a:cubicBezTo>
                    <a:cubicBezTo>
                      <a:pt x="5379" y="12665"/>
                      <a:pt x="5768" y="12122"/>
                      <a:pt x="6197" y="11568"/>
                    </a:cubicBezTo>
                    <a:cubicBezTo>
                      <a:pt x="6429" y="11848"/>
                      <a:pt x="6671" y="12129"/>
                      <a:pt x="6923" y="12409"/>
                    </a:cubicBezTo>
                    <a:cubicBezTo>
                      <a:pt x="6944" y="12784"/>
                      <a:pt x="6968" y="13155"/>
                      <a:pt x="7003" y="13517"/>
                    </a:cubicBezTo>
                    <a:moveTo>
                      <a:pt x="6923" y="9191"/>
                    </a:moveTo>
                    <a:cubicBezTo>
                      <a:pt x="6669" y="9473"/>
                      <a:pt x="6429" y="9756"/>
                      <a:pt x="6196" y="10039"/>
                    </a:cubicBezTo>
                    <a:cubicBezTo>
                      <a:pt x="5763" y="9481"/>
                      <a:pt x="5381" y="8938"/>
                      <a:pt x="5045" y="8415"/>
                    </a:cubicBezTo>
                    <a:cubicBezTo>
                      <a:pt x="5650" y="8283"/>
                      <a:pt x="6305" y="8171"/>
                      <a:pt x="7003" y="8084"/>
                    </a:cubicBezTo>
                    <a:cubicBezTo>
                      <a:pt x="6968" y="8445"/>
                      <a:pt x="6944" y="8816"/>
                      <a:pt x="6923" y="9191"/>
                    </a:cubicBezTo>
                    <a:moveTo>
                      <a:pt x="982" y="10800"/>
                    </a:moveTo>
                    <a:cubicBezTo>
                      <a:pt x="982" y="9948"/>
                      <a:pt x="2190" y="9181"/>
                      <a:pt x="4119" y="8644"/>
                    </a:cubicBezTo>
                    <a:cubicBezTo>
                      <a:pt x="4530" y="9342"/>
                      <a:pt x="5023" y="10067"/>
                      <a:pt x="5588" y="10805"/>
                    </a:cubicBezTo>
                    <a:cubicBezTo>
                      <a:pt x="5027" y="11537"/>
                      <a:pt x="4528" y="12262"/>
                      <a:pt x="4119" y="12956"/>
                    </a:cubicBezTo>
                    <a:cubicBezTo>
                      <a:pt x="2190" y="12419"/>
                      <a:pt x="982" y="11652"/>
                      <a:pt x="982" y="10800"/>
                    </a:cubicBezTo>
                    <a:moveTo>
                      <a:pt x="21600" y="10800"/>
                    </a:moveTo>
                    <a:cubicBezTo>
                      <a:pt x="21600" y="9624"/>
                      <a:pt x="20173" y="8571"/>
                      <a:pt x="17918" y="7853"/>
                    </a:cubicBezTo>
                    <a:cubicBezTo>
                      <a:pt x="19002" y="5750"/>
                      <a:pt x="19269" y="3995"/>
                      <a:pt x="18437" y="3163"/>
                    </a:cubicBezTo>
                    <a:cubicBezTo>
                      <a:pt x="17605" y="2332"/>
                      <a:pt x="15850" y="2598"/>
                      <a:pt x="13748" y="3682"/>
                    </a:cubicBezTo>
                    <a:cubicBezTo>
                      <a:pt x="13029" y="1427"/>
                      <a:pt x="11976" y="0"/>
                      <a:pt x="10800" y="0"/>
                    </a:cubicBezTo>
                    <a:cubicBezTo>
                      <a:pt x="9623" y="0"/>
                      <a:pt x="8571" y="1427"/>
                      <a:pt x="7852" y="3682"/>
                    </a:cubicBezTo>
                    <a:cubicBezTo>
                      <a:pt x="5750" y="2598"/>
                      <a:pt x="3995" y="2332"/>
                      <a:pt x="3163" y="3163"/>
                    </a:cubicBezTo>
                    <a:cubicBezTo>
                      <a:pt x="2331" y="3995"/>
                      <a:pt x="2598" y="5750"/>
                      <a:pt x="3682" y="7853"/>
                    </a:cubicBezTo>
                    <a:cubicBezTo>
                      <a:pt x="1426" y="8571"/>
                      <a:pt x="0" y="9624"/>
                      <a:pt x="0" y="10800"/>
                    </a:cubicBezTo>
                    <a:cubicBezTo>
                      <a:pt x="0" y="11976"/>
                      <a:pt x="1426" y="13029"/>
                      <a:pt x="3682" y="13748"/>
                    </a:cubicBezTo>
                    <a:cubicBezTo>
                      <a:pt x="2598" y="15851"/>
                      <a:pt x="2331" y="17605"/>
                      <a:pt x="3163" y="18437"/>
                    </a:cubicBezTo>
                    <a:cubicBezTo>
                      <a:pt x="3995" y="19268"/>
                      <a:pt x="5750" y="19002"/>
                      <a:pt x="7852" y="17918"/>
                    </a:cubicBezTo>
                    <a:cubicBezTo>
                      <a:pt x="8571" y="20173"/>
                      <a:pt x="9623" y="21600"/>
                      <a:pt x="10800" y="21600"/>
                    </a:cubicBezTo>
                    <a:cubicBezTo>
                      <a:pt x="11976" y="21600"/>
                      <a:pt x="13029" y="20173"/>
                      <a:pt x="13748" y="17918"/>
                    </a:cubicBezTo>
                    <a:cubicBezTo>
                      <a:pt x="15850" y="19002"/>
                      <a:pt x="17605" y="19268"/>
                      <a:pt x="18437" y="18437"/>
                    </a:cubicBezTo>
                    <a:cubicBezTo>
                      <a:pt x="19269" y="17605"/>
                      <a:pt x="19002" y="15851"/>
                      <a:pt x="17918" y="13748"/>
                    </a:cubicBezTo>
                    <a:cubicBezTo>
                      <a:pt x="20173" y="13029"/>
                      <a:pt x="21600" y="11976"/>
                      <a:pt x="21600" y="10800"/>
                    </a:cubicBezTo>
                    <a:moveTo>
                      <a:pt x="10800" y="9818"/>
                    </a:moveTo>
                    <a:cubicBezTo>
                      <a:pt x="10258" y="9818"/>
                      <a:pt x="9818" y="10258"/>
                      <a:pt x="9818" y="10800"/>
                    </a:cubicBezTo>
                    <a:cubicBezTo>
                      <a:pt x="9818" y="11342"/>
                      <a:pt x="10258" y="11782"/>
                      <a:pt x="10800" y="11782"/>
                    </a:cubicBezTo>
                    <a:cubicBezTo>
                      <a:pt x="11342" y="11782"/>
                      <a:pt x="11782" y="11342"/>
                      <a:pt x="11782" y="10800"/>
                    </a:cubicBezTo>
                    <a:cubicBezTo>
                      <a:pt x="11782" y="10258"/>
                      <a:pt x="11342" y="9818"/>
                      <a:pt x="10800" y="9818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47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228532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52" name="išḷiḋe">
              <a:extLst>
                <a:ext uri="{FF2B5EF4-FFF2-40B4-BE49-F238E27FC236}">
                  <a16:creationId xmlns:a16="http://schemas.microsoft.com/office/drawing/2014/main" id="{E9E2AE77-830A-4008-B090-73D92AB064F2}"/>
                </a:ext>
              </a:extLst>
            </p:cNvPr>
            <p:cNvSpPr txBox="1"/>
            <p:nvPr/>
          </p:nvSpPr>
          <p:spPr bwMode="auto">
            <a:xfrm>
              <a:off x="8286268" y="1299881"/>
              <a:ext cx="3194424" cy="567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400" b="1" dirty="0"/>
                <a:t>并发症的观察和护理</a:t>
              </a:r>
              <a:endParaRPr lang="en-US" altLang="zh-CN" sz="2400" b="1" dirty="0"/>
            </a:p>
          </p:txBody>
        </p:sp>
        <p:sp>
          <p:nvSpPr>
            <p:cNvPr id="154" name="îṡľîďé">
              <a:extLst>
                <a:ext uri="{FF2B5EF4-FFF2-40B4-BE49-F238E27FC236}">
                  <a16:creationId xmlns:a16="http://schemas.microsoft.com/office/drawing/2014/main" id="{C18DB7F7-A0E6-4804-BF5B-A4A846699ACF}"/>
                </a:ext>
              </a:extLst>
            </p:cNvPr>
            <p:cNvSpPr/>
            <p:nvPr/>
          </p:nvSpPr>
          <p:spPr>
            <a:xfrm>
              <a:off x="9848526" y="4114900"/>
              <a:ext cx="69908" cy="69908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93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文本框 134">
            <a:extLst>
              <a:ext uri="{FF2B5EF4-FFF2-40B4-BE49-F238E27FC236}">
                <a16:creationId xmlns:a16="http://schemas.microsoft.com/office/drawing/2014/main" id="{0243712B-5D86-4FA0-9D8E-F54445B69C61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护理措施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570CCDC6-3D17-455A-9AA1-1D81D06ACE69}"/>
              </a:ext>
            </a:extLst>
          </p:cNvPr>
          <p:cNvSpPr txBox="1"/>
          <p:nvPr/>
        </p:nvSpPr>
        <p:spPr>
          <a:xfrm>
            <a:off x="3029526" y="530088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E0D2D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健康教育</a:t>
            </a:r>
          </a:p>
        </p:txBody>
      </p:sp>
      <p:grpSp>
        <p:nvGrpSpPr>
          <p:cNvPr id="61" name="2548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B57FAC3-8785-4773-B4A7-BDAF5EE8FFB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9925" y="1499803"/>
            <a:ext cx="10850563" cy="4165552"/>
            <a:chOff x="668337" y="1612924"/>
            <a:chExt cx="10850563" cy="4165552"/>
          </a:xfrm>
        </p:grpSpPr>
        <p:grpSp>
          <p:nvGrpSpPr>
            <p:cNvPr id="62" name="îṧ1íḑè">
              <a:extLst>
                <a:ext uri="{FF2B5EF4-FFF2-40B4-BE49-F238E27FC236}">
                  <a16:creationId xmlns:a16="http://schemas.microsoft.com/office/drawing/2014/main" id="{C3F0902A-3507-4835-BAF2-D9FA19F54629}"/>
                </a:ext>
              </a:extLst>
            </p:cNvPr>
            <p:cNvGrpSpPr/>
            <p:nvPr/>
          </p:nvGrpSpPr>
          <p:grpSpPr>
            <a:xfrm>
              <a:off x="4392706" y="1673391"/>
              <a:ext cx="3406588" cy="3406588"/>
              <a:chOff x="4176432" y="1718982"/>
              <a:chExt cx="3839136" cy="3839136"/>
            </a:xfrm>
          </p:grpSpPr>
          <p:sp>
            <p:nvSpPr>
              <p:cNvPr id="87" name="íśļiḋè">
                <a:extLst>
                  <a:ext uri="{FF2B5EF4-FFF2-40B4-BE49-F238E27FC236}">
                    <a16:creationId xmlns:a16="http://schemas.microsoft.com/office/drawing/2014/main" id="{686BE752-D76F-4B9B-ADED-BC5A04247A77}"/>
                  </a:ext>
                </a:extLst>
              </p:cNvPr>
              <p:cNvSpPr/>
              <p:nvPr/>
            </p:nvSpPr>
            <p:spPr>
              <a:xfrm>
                <a:off x="4176432" y="1718982"/>
                <a:ext cx="3839136" cy="3839136"/>
              </a:xfrm>
              <a:prstGeom prst="ellipse">
                <a:avLst/>
              </a:prstGeom>
              <a:noFill/>
              <a:ln w="28575">
                <a:solidFill>
                  <a:schemeClr val="bg1">
                    <a:lumMod val="95000"/>
                  </a:schemeClr>
                </a:solidFill>
                <a:prstDash val="solid"/>
                <a:round/>
                <a:headEnd/>
                <a:tailEnd/>
              </a:ln>
              <a:effectLst>
                <a:outerShdw blurRad="38100" sx="101000" sy="101000" algn="ctr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8" name="îŝľîḋe">
                <a:extLst>
                  <a:ext uri="{FF2B5EF4-FFF2-40B4-BE49-F238E27FC236}">
                    <a16:creationId xmlns:a16="http://schemas.microsoft.com/office/drawing/2014/main" id="{D69CFE5D-646F-4BAA-8A0E-D85B7D258985}"/>
                  </a:ext>
                </a:extLst>
              </p:cNvPr>
              <p:cNvGrpSpPr/>
              <p:nvPr/>
            </p:nvGrpSpPr>
            <p:grpSpPr>
              <a:xfrm>
                <a:off x="4598893" y="2261724"/>
                <a:ext cx="2994211" cy="2753639"/>
                <a:chOff x="4283076" y="2460626"/>
                <a:chExt cx="3319462" cy="3052762"/>
              </a:xfrm>
            </p:grpSpPr>
            <p:sp>
              <p:nvSpPr>
                <p:cNvPr id="89" name="îṩḷíḋé">
                  <a:extLst>
                    <a:ext uri="{FF2B5EF4-FFF2-40B4-BE49-F238E27FC236}">
                      <a16:creationId xmlns:a16="http://schemas.microsoft.com/office/drawing/2014/main" id="{43602AD9-34D7-4406-BAE6-8A76A62130FA}"/>
                    </a:ext>
                  </a:extLst>
                </p:cNvPr>
                <p:cNvSpPr/>
                <p:nvPr/>
              </p:nvSpPr>
              <p:spPr bwMode="auto">
                <a:xfrm>
                  <a:off x="6672263" y="5222876"/>
                  <a:ext cx="684213" cy="268288"/>
                </a:xfrm>
                <a:custGeom>
                  <a:avLst/>
                  <a:gdLst>
                    <a:gd name="T0" fmla="*/ 0 w 241"/>
                    <a:gd name="T1" fmla="*/ 85 h 95"/>
                    <a:gd name="T2" fmla="*/ 124 w 241"/>
                    <a:gd name="T3" fmla="*/ 95 h 95"/>
                    <a:gd name="T4" fmla="*/ 241 w 241"/>
                    <a:gd name="T5" fmla="*/ 85 h 95"/>
                    <a:gd name="T6" fmla="*/ 237 w 241"/>
                    <a:gd name="T7" fmla="*/ 75 h 95"/>
                    <a:gd name="T8" fmla="*/ 121 w 241"/>
                    <a:gd name="T9" fmla="*/ 0 h 95"/>
                    <a:gd name="T10" fmla="*/ 5 w 241"/>
                    <a:gd name="T11" fmla="*/ 75 h 95"/>
                    <a:gd name="T12" fmla="*/ 0 w 241"/>
                    <a:gd name="T13" fmla="*/ 8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1" h="95">
                      <a:moveTo>
                        <a:pt x="0" y="85"/>
                      </a:moveTo>
                      <a:cubicBezTo>
                        <a:pt x="0" y="85"/>
                        <a:pt x="60" y="95"/>
                        <a:pt x="124" y="95"/>
                      </a:cubicBezTo>
                      <a:cubicBezTo>
                        <a:pt x="184" y="95"/>
                        <a:pt x="241" y="85"/>
                        <a:pt x="241" y="85"/>
                      </a:cubicBezTo>
                      <a:cubicBezTo>
                        <a:pt x="237" y="75"/>
                        <a:pt x="237" y="75"/>
                        <a:pt x="237" y="75"/>
                      </a:cubicBezTo>
                      <a:cubicBezTo>
                        <a:pt x="216" y="29"/>
                        <a:pt x="138" y="47"/>
                        <a:pt x="121" y="0"/>
                      </a:cubicBezTo>
                      <a:cubicBezTo>
                        <a:pt x="106" y="47"/>
                        <a:pt x="25" y="29"/>
                        <a:pt x="5" y="75"/>
                      </a:cubicBez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EB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5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0" name="ïSḻiḋè">
                  <a:extLst>
                    <a:ext uri="{FF2B5EF4-FFF2-40B4-BE49-F238E27FC236}">
                      <a16:creationId xmlns:a16="http://schemas.microsoft.com/office/drawing/2014/main" id="{E4D0E3B9-1F5C-43EA-B568-B1A753E486E9}"/>
                    </a:ext>
                  </a:extLst>
                </p:cNvPr>
                <p:cNvSpPr/>
                <p:nvPr/>
              </p:nvSpPr>
              <p:spPr bwMode="auto">
                <a:xfrm>
                  <a:off x="6973888" y="4460876"/>
                  <a:ext cx="90488" cy="857250"/>
                </a:xfrm>
                <a:prstGeom prst="rect">
                  <a:avLst/>
                </a:prstGeom>
                <a:solidFill>
                  <a:srgbClr val="EB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1" name="îṡḷïḓè">
                  <a:extLst>
                    <a:ext uri="{FF2B5EF4-FFF2-40B4-BE49-F238E27FC236}">
                      <a16:creationId xmlns:a16="http://schemas.microsoft.com/office/drawing/2014/main" id="{1C4389A6-C25C-409D-A1E4-97E4A5889E0B}"/>
                    </a:ext>
                  </a:extLst>
                </p:cNvPr>
                <p:cNvSpPr/>
                <p:nvPr/>
              </p:nvSpPr>
              <p:spPr bwMode="auto">
                <a:xfrm>
                  <a:off x="6870701" y="5159376"/>
                  <a:ext cx="128588" cy="125413"/>
                </a:xfrm>
                <a:custGeom>
                  <a:avLst/>
                  <a:gdLst>
                    <a:gd name="T0" fmla="*/ 81 w 81"/>
                    <a:gd name="T1" fmla="*/ 56 h 79"/>
                    <a:gd name="T2" fmla="*/ 56 w 81"/>
                    <a:gd name="T3" fmla="*/ 0 h 79"/>
                    <a:gd name="T4" fmla="*/ 0 w 81"/>
                    <a:gd name="T5" fmla="*/ 22 h 79"/>
                    <a:gd name="T6" fmla="*/ 16 w 81"/>
                    <a:gd name="T7" fmla="*/ 79 h 79"/>
                    <a:gd name="T8" fmla="*/ 81 w 81"/>
                    <a:gd name="T9" fmla="*/ 5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79">
                      <a:moveTo>
                        <a:pt x="81" y="56"/>
                      </a:moveTo>
                      <a:lnTo>
                        <a:pt x="56" y="0"/>
                      </a:lnTo>
                      <a:lnTo>
                        <a:pt x="0" y="22"/>
                      </a:lnTo>
                      <a:lnTo>
                        <a:pt x="16" y="79"/>
                      </a:lnTo>
                      <a:lnTo>
                        <a:pt x="81" y="56"/>
                      </a:lnTo>
                      <a:close/>
                    </a:path>
                  </a:pathLst>
                </a:custGeom>
                <a:solidFill>
                  <a:srgbClr val="ECD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2" name="îsḻidé">
                  <a:extLst>
                    <a:ext uri="{FF2B5EF4-FFF2-40B4-BE49-F238E27FC236}">
                      <a16:creationId xmlns:a16="http://schemas.microsoft.com/office/drawing/2014/main" id="{66F1D71F-985B-4A02-8FFC-B6444A9DE8BF}"/>
                    </a:ext>
                  </a:extLst>
                </p:cNvPr>
                <p:cNvSpPr/>
                <p:nvPr/>
              </p:nvSpPr>
              <p:spPr bwMode="auto">
                <a:xfrm>
                  <a:off x="6661151" y="5248276"/>
                  <a:ext cx="360363" cy="185738"/>
                </a:xfrm>
                <a:custGeom>
                  <a:avLst/>
                  <a:gdLst>
                    <a:gd name="T0" fmla="*/ 119 w 127"/>
                    <a:gd name="T1" fmla="*/ 0 h 66"/>
                    <a:gd name="T2" fmla="*/ 127 w 127"/>
                    <a:gd name="T3" fmla="*/ 25 h 66"/>
                    <a:gd name="T4" fmla="*/ 94 w 127"/>
                    <a:gd name="T5" fmla="*/ 35 h 66"/>
                    <a:gd name="T6" fmla="*/ 6 w 127"/>
                    <a:gd name="T7" fmla="*/ 52 h 66"/>
                    <a:gd name="T8" fmla="*/ 39 w 127"/>
                    <a:gd name="T9" fmla="*/ 29 h 66"/>
                    <a:gd name="T10" fmla="*/ 79 w 127"/>
                    <a:gd name="T11" fmla="*/ 4 h 66"/>
                    <a:gd name="T12" fmla="*/ 119 w 127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66">
                      <a:moveTo>
                        <a:pt x="119" y="0"/>
                      </a:moveTo>
                      <a:cubicBezTo>
                        <a:pt x="127" y="25"/>
                        <a:pt x="127" y="25"/>
                        <a:pt x="127" y="25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94" y="35"/>
                        <a:pt x="20" y="66"/>
                        <a:pt x="6" y="52"/>
                      </a:cubicBezTo>
                      <a:cubicBezTo>
                        <a:pt x="0" y="46"/>
                        <a:pt x="24" y="39"/>
                        <a:pt x="39" y="29"/>
                      </a:cubicBezTo>
                      <a:cubicBezTo>
                        <a:pt x="55" y="19"/>
                        <a:pt x="79" y="4"/>
                        <a:pt x="79" y="4"/>
                      </a:cubicBezTo>
                      <a:cubicBezTo>
                        <a:pt x="79" y="4"/>
                        <a:pt x="100" y="5"/>
                        <a:pt x="119" y="0"/>
                      </a:cubicBezTo>
                      <a:close/>
                    </a:path>
                  </a:pathLst>
                </a:custGeom>
                <a:solidFill>
                  <a:srgbClr val="1E23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3" name="íṩlïḑé">
                  <a:extLst>
                    <a:ext uri="{FF2B5EF4-FFF2-40B4-BE49-F238E27FC236}">
                      <a16:creationId xmlns:a16="http://schemas.microsoft.com/office/drawing/2014/main" id="{D958B302-28E4-4D03-828B-AA7D8F33B06A}"/>
                    </a:ext>
                  </a:extLst>
                </p:cNvPr>
                <p:cNvSpPr/>
                <p:nvPr/>
              </p:nvSpPr>
              <p:spPr bwMode="auto">
                <a:xfrm>
                  <a:off x="6426201" y="5281613"/>
                  <a:ext cx="111125" cy="98425"/>
                </a:xfrm>
                <a:custGeom>
                  <a:avLst/>
                  <a:gdLst>
                    <a:gd name="T0" fmla="*/ 70 w 70"/>
                    <a:gd name="T1" fmla="*/ 61 h 62"/>
                    <a:gd name="T2" fmla="*/ 61 w 70"/>
                    <a:gd name="T3" fmla="*/ 0 h 62"/>
                    <a:gd name="T4" fmla="*/ 2 w 70"/>
                    <a:gd name="T5" fmla="*/ 5 h 62"/>
                    <a:gd name="T6" fmla="*/ 0 w 70"/>
                    <a:gd name="T7" fmla="*/ 62 h 62"/>
                    <a:gd name="T8" fmla="*/ 70 w 70"/>
                    <a:gd name="T9" fmla="*/ 6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62">
                      <a:moveTo>
                        <a:pt x="70" y="61"/>
                      </a:moveTo>
                      <a:lnTo>
                        <a:pt x="61" y="0"/>
                      </a:lnTo>
                      <a:lnTo>
                        <a:pt x="2" y="5"/>
                      </a:lnTo>
                      <a:lnTo>
                        <a:pt x="0" y="62"/>
                      </a:lnTo>
                      <a:lnTo>
                        <a:pt x="70" y="61"/>
                      </a:lnTo>
                      <a:close/>
                    </a:path>
                  </a:pathLst>
                </a:custGeom>
                <a:solidFill>
                  <a:srgbClr val="ECD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4" name="íŝḷídê">
                  <a:extLst>
                    <a:ext uri="{FF2B5EF4-FFF2-40B4-BE49-F238E27FC236}">
                      <a16:creationId xmlns:a16="http://schemas.microsoft.com/office/drawing/2014/main" id="{21A0C907-BEE1-4BE0-A53F-5B44B4E6E5F7}"/>
                    </a:ext>
                  </a:extLst>
                </p:cNvPr>
                <p:cNvSpPr/>
                <p:nvPr/>
              </p:nvSpPr>
              <p:spPr bwMode="auto">
                <a:xfrm>
                  <a:off x="6176963" y="5354638"/>
                  <a:ext cx="360363" cy="122238"/>
                </a:xfrm>
                <a:custGeom>
                  <a:avLst/>
                  <a:gdLst>
                    <a:gd name="T0" fmla="*/ 127 w 127"/>
                    <a:gd name="T1" fmla="*/ 8 h 43"/>
                    <a:gd name="T2" fmla="*/ 127 w 127"/>
                    <a:gd name="T3" fmla="*/ 34 h 43"/>
                    <a:gd name="T4" fmla="*/ 92 w 127"/>
                    <a:gd name="T5" fmla="*/ 35 h 43"/>
                    <a:gd name="T6" fmla="*/ 4 w 127"/>
                    <a:gd name="T7" fmla="*/ 26 h 43"/>
                    <a:gd name="T8" fmla="*/ 42 w 127"/>
                    <a:gd name="T9" fmla="*/ 13 h 43"/>
                    <a:gd name="T10" fmla="*/ 87 w 127"/>
                    <a:gd name="T11" fmla="*/ 0 h 43"/>
                    <a:gd name="T12" fmla="*/ 127 w 127"/>
                    <a:gd name="T13" fmla="*/ 8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7" h="43">
                      <a:moveTo>
                        <a:pt x="127" y="8"/>
                      </a:moveTo>
                      <a:cubicBezTo>
                        <a:pt x="127" y="34"/>
                        <a:pt x="127" y="34"/>
                        <a:pt x="127" y="34"/>
                      </a:cubicBezTo>
                      <a:cubicBezTo>
                        <a:pt x="92" y="35"/>
                        <a:pt x="92" y="35"/>
                        <a:pt x="92" y="35"/>
                      </a:cubicBezTo>
                      <a:cubicBezTo>
                        <a:pt x="92" y="35"/>
                        <a:pt x="13" y="43"/>
                        <a:pt x="4" y="26"/>
                      </a:cubicBezTo>
                      <a:cubicBezTo>
                        <a:pt x="0" y="18"/>
                        <a:pt x="24" y="18"/>
                        <a:pt x="42" y="13"/>
                      </a:cubicBezTo>
                      <a:cubicBezTo>
                        <a:pt x="60" y="7"/>
                        <a:pt x="87" y="0"/>
                        <a:pt x="87" y="0"/>
                      </a:cubicBezTo>
                      <a:cubicBezTo>
                        <a:pt x="87" y="0"/>
                        <a:pt x="107" y="7"/>
                        <a:pt x="127" y="8"/>
                      </a:cubicBezTo>
                      <a:close/>
                    </a:path>
                  </a:pathLst>
                </a:custGeom>
                <a:solidFill>
                  <a:srgbClr val="1E23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5" name="iśľîḑê">
                  <a:extLst>
                    <a:ext uri="{FF2B5EF4-FFF2-40B4-BE49-F238E27FC236}">
                      <a16:creationId xmlns:a16="http://schemas.microsoft.com/office/drawing/2014/main" id="{AEC76DE8-9359-4629-82E2-A2E877669F8D}"/>
                    </a:ext>
                  </a:extLst>
                </p:cNvPr>
                <p:cNvSpPr/>
                <p:nvPr/>
              </p:nvSpPr>
              <p:spPr bwMode="auto">
                <a:xfrm>
                  <a:off x="5618163" y="3430588"/>
                  <a:ext cx="1057275" cy="393700"/>
                </a:xfrm>
                <a:custGeom>
                  <a:avLst/>
                  <a:gdLst>
                    <a:gd name="T0" fmla="*/ 26 w 373"/>
                    <a:gd name="T1" fmla="*/ 108 h 139"/>
                    <a:gd name="T2" fmla="*/ 72 w 373"/>
                    <a:gd name="T3" fmla="*/ 93 h 139"/>
                    <a:gd name="T4" fmla="*/ 112 w 373"/>
                    <a:gd name="T5" fmla="*/ 103 h 139"/>
                    <a:gd name="T6" fmla="*/ 188 w 373"/>
                    <a:gd name="T7" fmla="*/ 86 h 139"/>
                    <a:gd name="T8" fmla="*/ 273 w 373"/>
                    <a:gd name="T9" fmla="*/ 56 h 139"/>
                    <a:gd name="T10" fmla="*/ 306 w 373"/>
                    <a:gd name="T11" fmla="*/ 0 h 139"/>
                    <a:gd name="T12" fmla="*/ 373 w 373"/>
                    <a:gd name="T13" fmla="*/ 25 h 139"/>
                    <a:gd name="T14" fmla="*/ 293 w 373"/>
                    <a:gd name="T15" fmla="*/ 116 h 139"/>
                    <a:gd name="T16" fmla="*/ 111 w 373"/>
                    <a:gd name="T17" fmla="*/ 131 h 139"/>
                    <a:gd name="T18" fmla="*/ 69 w 373"/>
                    <a:gd name="T19" fmla="*/ 114 h 139"/>
                    <a:gd name="T20" fmla="*/ 33 w 373"/>
                    <a:gd name="T21" fmla="*/ 120 h 139"/>
                    <a:gd name="T22" fmla="*/ 5 w 373"/>
                    <a:gd name="T23" fmla="*/ 139 h 139"/>
                    <a:gd name="T24" fmla="*/ 0 w 373"/>
                    <a:gd name="T25" fmla="*/ 135 h 139"/>
                    <a:gd name="T26" fmla="*/ 11 w 373"/>
                    <a:gd name="T27" fmla="*/ 123 h 139"/>
                    <a:gd name="T28" fmla="*/ 26 w 373"/>
                    <a:gd name="T29" fmla="*/ 108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3" h="139">
                      <a:moveTo>
                        <a:pt x="26" y="108"/>
                      </a:moveTo>
                      <a:cubicBezTo>
                        <a:pt x="72" y="93"/>
                        <a:pt x="72" y="93"/>
                        <a:pt x="72" y="93"/>
                      </a:cubicBezTo>
                      <a:cubicBezTo>
                        <a:pt x="112" y="103"/>
                        <a:pt x="112" y="103"/>
                        <a:pt x="112" y="103"/>
                      </a:cubicBezTo>
                      <a:cubicBezTo>
                        <a:pt x="135" y="97"/>
                        <a:pt x="142" y="98"/>
                        <a:pt x="188" y="86"/>
                      </a:cubicBezTo>
                      <a:cubicBezTo>
                        <a:pt x="228" y="76"/>
                        <a:pt x="273" y="56"/>
                        <a:pt x="273" y="56"/>
                      </a:cubicBezTo>
                      <a:cubicBezTo>
                        <a:pt x="306" y="0"/>
                        <a:pt x="306" y="0"/>
                        <a:pt x="306" y="0"/>
                      </a:cubicBezTo>
                      <a:cubicBezTo>
                        <a:pt x="328" y="2"/>
                        <a:pt x="373" y="25"/>
                        <a:pt x="373" y="25"/>
                      </a:cubicBezTo>
                      <a:cubicBezTo>
                        <a:pt x="373" y="25"/>
                        <a:pt x="311" y="110"/>
                        <a:pt x="293" y="116"/>
                      </a:cubicBezTo>
                      <a:cubicBezTo>
                        <a:pt x="276" y="121"/>
                        <a:pt x="157" y="136"/>
                        <a:pt x="111" y="131"/>
                      </a:cubicBezTo>
                      <a:cubicBezTo>
                        <a:pt x="97" y="129"/>
                        <a:pt x="69" y="114"/>
                        <a:pt x="69" y="114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5" y="139"/>
                        <a:pt x="5" y="139"/>
                        <a:pt x="5" y="139"/>
                      </a:cubicBezTo>
                      <a:cubicBezTo>
                        <a:pt x="0" y="135"/>
                        <a:pt x="0" y="135"/>
                        <a:pt x="0" y="135"/>
                      </a:cubicBezTo>
                      <a:cubicBezTo>
                        <a:pt x="11" y="123"/>
                        <a:pt x="11" y="123"/>
                        <a:pt x="11" y="123"/>
                      </a:cubicBezTo>
                      <a:lnTo>
                        <a:pt x="26" y="108"/>
                      </a:lnTo>
                      <a:close/>
                    </a:path>
                  </a:pathLst>
                </a:custGeom>
                <a:solidFill>
                  <a:srgbClr val="DDBB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6" name="iṧľïḋê">
                  <a:extLst>
                    <a:ext uri="{FF2B5EF4-FFF2-40B4-BE49-F238E27FC236}">
                      <a16:creationId xmlns:a16="http://schemas.microsoft.com/office/drawing/2014/main" id="{3AB5B80B-7815-4C84-B555-81675C6393A8}"/>
                    </a:ext>
                  </a:extLst>
                </p:cNvPr>
                <p:cNvSpPr/>
                <p:nvPr/>
              </p:nvSpPr>
              <p:spPr bwMode="auto">
                <a:xfrm>
                  <a:off x="6448426" y="3127376"/>
                  <a:ext cx="298450" cy="450850"/>
                </a:xfrm>
                <a:custGeom>
                  <a:avLst/>
                  <a:gdLst>
                    <a:gd name="T0" fmla="*/ 47 w 105"/>
                    <a:gd name="T1" fmla="*/ 0 h 159"/>
                    <a:gd name="T2" fmla="*/ 104 w 105"/>
                    <a:gd name="T3" fmla="*/ 62 h 159"/>
                    <a:gd name="T4" fmla="*/ 57 w 105"/>
                    <a:gd name="T5" fmla="*/ 159 h 159"/>
                    <a:gd name="T6" fmla="*/ 0 w 105"/>
                    <a:gd name="T7" fmla="*/ 114 h 159"/>
                    <a:gd name="T8" fmla="*/ 27 w 105"/>
                    <a:gd name="T9" fmla="*/ 35 h 159"/>
                    <a:gd name="T10" fmla="*/ 47 w 105"/>
                    <a:gd name="T11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59">
                      <a:moveTo>
                        <a:pt x="47" y="0"/>
                      </a:moveTo>
                      <a:cubicBezTo>
                        <a:pt x="47" y="0"/>
                        <a:pt x="105" y="10"/>
                        <a:pt x="104" y="62"/>
                      </a:cubicBezTo>
                      <a:cubicBezTo>
                        <a:pt x="104" y="96"/>
                        <a:pt x="57" y="159"/>
                        <a:pt x="57" y="159"/>
                      </a:cubicBezTo>
                      <a:cubicBezTo>
                        <a:pt x="57" y="159"/>
                        <a:pt x="32" y="124"/>
                        <a:pt x="0" y="114"/>
                      </a:cubicBezTo>
                      <a:cubicBezTo>
                        <a:pt x="0" y="114"/>
                        <a:pt x="21" y="54"/>
                        <a:pt x="27" y="35"/>
                      </a:cubicBezTo>
                      <a:cubicBezTo>
                        <a:pt x="35" y="12"/>
                        <a:pt x="47" y="0"/>
                        <a:pt x="47" y="0"/>
                      </a:cubicBezTo>
                      <a:close/>
                    </a:path>
                  </a:pathLst>
                </a:custGeom>
                <a:solidFill>
                  <a:srgbClr val="FED9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7" name="îṥļiḍe">
                  <a:extLst>
                    <a:ext uri="{FF2B5EF4-FFF2-40B4-BE49-F238E27FC236}">
                      <a16:creationId xmlns:a16="http://schemas.microsoft.com/office/drawing/2014/main" id="{6080CF8C-83B2-4809-A612-968E86FD408A}"/>
                    </a:ext>
                  </a:extLst>
                </p:cNvPr>
                <p:cNvSpPr/>
                <p:nvPr/>
              </p:nvSpPr>
              <p:spPr bwMode="auto">
                <a:xfrm>
                  <a:off x="6856413" y="4435476"/>
                  <a:ext cx="327025" cy="176213"/>
                </a:xfrm>
                <a:prstGeom prst="rect">
                  <a:avLst/>
                </a:prstGeom>
                <a:solidFill>
                  <a:srgbClr val="EB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8" name="îṥľidé">
                  <a:extLst>
                    <a:ext uri="{FF2B5EF4-FFF2-40B4-BE49-F238E27FC236}">
                      <a16:creationId xmlns:a16="http://schemas.microsoft.com/office/drawing/2014/main" id="{3842FF80-0C21-4D41-8878-ED9C2B7EF6AC}"/>
                    </a:ext>
                  </a:extLst>
                </p:cNvPr>
                <p:cNvSpPr/>
                <p:nvPr/>
              </p:nvSpPr>
              <p:spPr bwMode="auto">
                <a:xfrm>
                  <a:off x="6865938" y="3032126"/>
                  <a:ext cx="736600" cy="1304925"/>
                </a:xfrm>
                <a:custGeom>
                  <a:avLst/>
                  <a:gdLst>
                    <a:gd name="T0" fmla="*/ 12 w 260"/>
                    <a:gd name="T1" fmla="*/ 256 h 461"/>
                    <a:gd name="T2" fmla="*/ 0 w 260"/>
                    <a:gd name="T3" fmla="*/ 31 h 461"/>
                    <a:gd name="T4" fmla="*/ 244 w 260"/>
                    <a:gd name="T5" fmla="*/ 61 h 461"/>
                    <a:gd name="T6" fmla="*/ 200 w 260"/>
                    <a:gd name="T7" fmla="*/ 305 h 461"/>
                    <a:gd name="T8" fmla="*/ 224 w 260"/>
                    <a:gd name="T9" fmla="*/ 420 h 461"/>
                    <a:gd name="T10" fmla="*/ 212 w 260"/>
                    <a:gd name="T11" fmla="*/ 461 h 461"/>
                    <a:gd name="T12" fmla="*/ 30 w 260"/>
                    <a:gd name="T13" fmla="*/ 461 h 461"/>
                    <a:gd name="T14" fmla="*/ 12 w 260"/>
                    <a:gd name="T15" fmla="*/ 256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60" h="461">
                      <a:moveTo>
                        <a:pt x="12" y="256"/>
                      </a:moveTo>
                      <a:cubicBezTo>
                        <a:pt x="7" y="181"/>
                        <a:pt x="3" y="106"/>
                        <a:pt x="0" y="31"/>
                      </a:cubicBezTo>
                      <a:cubicBezTo>
                        <a:pt x="71" y="0"/>
                        <a:pt x="229" y="14"/>
                        <a:pt x="244" y="61"/>
                      </a:cubicBezTo>
                      <a:cubicBezTo>
                        <a:pt x="260" y="110"/>
                        <a:pt x="200" y="252"/>
                        <a:pt x="200" y="305"/>
                      </a:cubicBezTo>
                      <a:cubicBezTo>
                        <a:pt x="200" y="358"/>
                        <a:pt x="221" y="396"/>
                        <a:pt x="224" y="420"/>
                      </a:cubicBezTo>
                      <a:cubicBezTo>
                        <a:pt x="226" y="443"/>
                        <a:pt x="212" y="461"/>
                        <a:pt x="212" y="461"/>
                      </a:cubicBezTo>
                      <a:cubicBezTo>
                        <a:pt x="30" y="461"/>
                        <a:pt x="30" y="461"/>
                        <a:pt x="30" y="461"/>
                      </a:cubicBezTo>
                      <a:cubicBezTo>
                        <a:pt x="26" y="392"/>
                        <a:pt x="17" y="324"/>
                        <a:pt x="12" y="256"/>
                      </a:cubicBezTo>
                      <a:close/>
                    </a:path>
                  </a:pathLst>
                </a:custGeom>
                <a:solidFill>
                  <a:srgbClr val="EB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99" name="ísļíďé">
                  <a:extLst>
                    <a:ext uri="{FF2B5EF4-FFF2-40B4-BE49-F238E27FC236}">
                      <a16:creationId xmlns:a16="http://schemas.microsoft.com/office/drawing/2014/main" id="{308C899F-80DF-48B8-B622-EEC6A9E81B92}"/>
                    </a:ext>
                  </a:extLst>
                </p:cNvPr>
                <p:cNvSpPr/>
                <p:nvPr/>
              </p:nvSpPr>
              <p:spPr bwMode="auto">
                <a:xfrm>
                  <a:off x="6865938" y="3040063"/>
                  <a:ext cx="650875" cy="1296988"/>
                </a:xfrm>
                <a:custGeom>
                  <a:avLst/>
                  <a:gdLst>
                    <a:gd name="T0" fmla="*/ 12 w 230"/>
                    <a:gd name="T1" fmla="*/ 253 h 458"/>
                    <a:gd name="T2" fmla="*/ 0 w 230"/>
                    <a:gd name="T3" fmla="*/ 19 h 458"/>
                    <a:gd name="T4" fmla="*/ 215 w 230"/>
                    <a:gd name="T5" fmla="*/ 58 h 458"/>
                    <a:gd name="T6" fmla="*/ 171 w 230"/>
                    <a:gd name="T7" fmla="*/ 302 h 458"/>
                    <a:gd name="T8" fmla="*/ 194 w 230"/>
                    <a:gd name="T9" fmla="*/ 417 h 458"/>
                    <a:gd name="T10" fmla="*/ 182 w 230"/>
                    <a:gd name="T11" fmla="*/ 458 h 458"/>
                    <a:gd name="T12" fmla="*/ 30 w 230"/>
                    <a:gd name="T13" fmla="*/ 458 h 458"/>
                    <a:gd name="T14" fmla="*/ 12 w 230"/>
                    <a:gd name="T15" fmla="*/ 253 h 4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0" h="458">
                      <a:moveTo>
                        <a:pt x="12" y="253"/>
                      </a:moveTo>
                      <a:cubicBezTo>
                        <a:pt x="6" y="175"/>
                        <a:pt x="2" y="97"/>
                        <a:pt x="0" y="19"/>
                      </a:cubicBezTo>
                      <a:cubicBezTo>
                        <a:pt x="78" y="0"/>
                        <a:pt x="202" y="16"/>
                        <a:pt x="215" y="58"/>
                      </a:cubicBezTo>
                      <a:cubicBezTo>
                        <a:pt x="230" y="107"/>
                        <a:pt x="171" y="249"/>
                        <a:pt x="171" y="302"/>
                      </a:cubicBezTo>
                      <a:cubicBezTo>
                        <a:pt x="171" y="355"/>
                        <a:pt x="191" y="393"/>
                        <a:pt x="194" y="417"/>
                      </a:cubicBezTo>
                      <a:cubicBezTo>
                        <a:pt x="197" y="440"/>
                        <a:pt x="182" y="458"/>
                        <a:pt x="182" y="458"/>
                      </a:cubicBezTo>
                      <a:cubicBezTo>
                        <a:pt x="30" y="458"/>
                        <a:pt x="30" y="458"/>
                        <a:pt x="30" y="458"/>
                      </a:cubicBezTo>
                      <a:cubicBezTo>
                        <a:pt x="26" y="389"/>
                        <a:pt x="17" y="321"/>
                        <a:pt x="12" y="2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0" name="îśľïḓè">
                  <a:extLst>
                    <a:ext uri="{FF2B5EF4-FFF2-40B4-BE49-F238E27FC236}">
                      <a16:creationId xmlns:a16="http://schemas.microsoft.com/office/drawing/2014/main" id="{1CB34115-5DC9-4F3A-866A-8F9FEA6B5083}"/>
                    </a:ext>
                  </a:extLst>
                </p:cNvPr>
                <p:cNvSpPr/>
                <p:nvPr/>
              </p:nvSpPr>
              <p:spPr bwMode="auto">
                <a:xfrm>
                  <a:off x="6497638" y="4337051"/>
                  <a:ext cx="968375" cy="158750"/>
                </a:xfrm>
                <a:custGeom>
                  <a:avLst/>
                  <a:gdLst>
                    <a:gd name="T0" fmla="*/ 0 w 342"/>
                    <a:gd name="T1" fmla="*/ 56 h 56"/>
                    <a:gd name="T2" fmla="*/ 310 w 342"/>
                    <a:gd name="T3" fmla="*/ 56 h 56"/>
                    <a:gd name="T4" fmla="*/ 342 w 342"/>
                    <a:gd name="T5" fmla="*/ 24 h 56"/>
                    <a:gd name="T6" fmla="*/ 342 w 342"/>
                    <a:gd name="T7" fmla="*/ 0 h 56"/>
                    <a:gd name="T8" fmla="*/ 0 w 342"/>
                    <a:gd name="T9" fmla="*/ 0 h 56"/>
                    <a:gd name="T10" fmla="*/ 0 w 342"/>
                    <a:gd name="T11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2" h="56">
                      <a:moveTo>
                        <a:pt x="0" y="56"/>
                      </a:moveTo>
                      <a:cubicBezTo>
                        <a:pt x="310" y="56"/>
                        <a:pt x="310" y="56"/>
                        <a:pt x="310" y="56"/>
                      </a:cubicBezTo>
                      <a:cubicBezTo>
                        <a:pt x="328" y="56"/>
                        <a:pt x="342" y="42"/>
                        <a:pt x="342" y="24"/>
                      </a:cubicBezTo>
                      <a:cubicBezTo>
                        <a:pt x="342" y="0"/>
                        <a:pt x="342" y="0"/>
                        <a:pt x="34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1" name="işļiďe">
                  <a:extLst>
                    <a:ext uri="{FF2B5EF4-FFF2-40B4-BE49-F238E27FC236}">
                      <a16:creationId xmlns:a16="http://schemas.microsoft.com/office/drawing/2014/main" id="{387B0CDC-F1CA-4048-91B6-2523E10059E3}"/>
                    </a:ext>
                  </a:extLst>
                </p:cNvPr>
                <p:cNvSpPr/>
                <p:nvPr/>
              </p:nvSpPr>
              <p:spPr bwMode="auto">
                <a:xfrm>
                  <a:off x="6156326" y="3948113"/>
                  <a:ext cx="969963" cy="1384300"/>
                </a:xfrm>
                <a:custGeom>
                  <a:avLst/>
                  <a:gdLst>
                    <a:gd name="T0" fmla="*/ 185 w 342"/>
                    <a:gd name="T1" fmla="*/ 8 h 489"/>
                    <a:gd name="T2" fmla="*/ 12 w 342"/>
                    <a:gd name="T3" fmla="*/ 145 h 489"/>
                    <a:gd name="T4" fmla="*/ 79 w 342"/>
                    <a:gd name="T5" fmla="*/ 476 h 489"/>
                    <a:gd name="T6" fmla="*/ 144 w 342"/>
                    <a:gd name="T7" fmla="*/ 473 h 489"/>
                    <a:gd name="T8" fmla="*/ 88 w 342"/>
                    <a:gd name="T9" fmla="*/ 215 h 489"/>
                    <a:gd name="T10" fmla="*/ 293 w 342"/>
                    <a:gd name="T11" fmla="*/ 85 h 489"/>
                    <a:gd name="T12" fmla="*/ 342 w 342"/>
                    <a:gd name="T13" fmla="*/ 0 h 489"/>
                    <a:gd name="T14" fmla="*/ 185 w 342"/>
                    <a:gd name="T15" fmla="*/ 8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2" h="489">
                      <a:moveTo>
                        <a:pt x="185" y="8"/>
                      </a:moveTo>
                      <a:cubicBezTo>
                        <a:pt x="185" y="8"/>
                        <a:pt x="22" y="105"/>
                        <a:pt x="12" y="145"/>
                      </a:cubicBezTo>
                      <a:cubicBezTo>
                        <a:pt x="0" y="193"/>
                        <a:pt x="79" y="476"/>
                        <a:pt x="79" y="476"/>
                      </a:cubicBezTo>
                      <a:cubicBezTo>
                        <a:pt x="97" y="489"/>
                        <a:pt x="131" y="485"/>
                        <a:pt x="144" y="473"/>
                      </a:cubicBezTo>
                      <a:cubicBezTo>
                        <a:pt x="144" y="473"/>
                        <a:pt x="81" y="231"/>
                        <a:pt x="88" y="215"/>
                      </a:cubicBezTo>
                      <a:cubicBezTo>
                        <a:pt x="105" y="175"/>
                        <a:pt x="248" y="128"/>
                        <a:pt x="293" y="85"/>
                      </a:cubicBezTo>
                      <a:cubicBezTo>
                        <a:pt x="338" y="42"/>
                        <a:pt x="342" y="0"/>
                        <a:pt x="342" y="0"/>
                      </a:cubicBezTo>
                      <a:lnTo>
                        <a:pt x="185" y="8"/>
                      </a:lnTo>
                      <a:close/>
                    </a:path>
                  </a:pathLst>
                </a:custGeom>
                <a:solidFill>
                  <a:srgbClr val="2824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2" name="íślíḋê">
                  <a:extLst>
                    <a:ext uri="{FF2B5EF4-FFF2-40B4-BE49-F238E27FC236}">
                      <a16:creationId xmlns:a16="http://schemas.microsoft.com/office/drawing/2014/main" id="{CC5D150F-6858-4E50-9286-43FECC8CD2D7}"/>
                    </a:ext>
                  </a:extLst>
                </p:cNvPr>
                <p:cNvSpPr/>
                <p:nvPr/>
              </p:nvSpPr>
              <p:spPr bwMode="auto">
                <a:xfrm>
                  <a:off x="6372226" y="3849688"/>
                  <a:ext cx="995363" cy="1373188"/>
                </a:xfrm>
                <a:custGeom>
                  <a:avLst/>
                  <a:gdLst>
                    <a:gd name="T0" fmla="*/ 296 w 351"/>
                    <a:gd name="T1" fmla="*/ 0 h 485"/>
                    <a:gd name="T2" fmla="*/ 301 w 351"/>
                    <a:gd name="T3" fmla="*/ 163 h 485"/>
                    <a:gd name="T4" fmla="*/ 134 w 351"/>
                    <a:gd name="T5" fmla="*/ 187 h 485"/>
                    <a:gd name="T6" fmla="*/ 216 w 351"/>
                    <a:gd name="T7" fmla="*/ 461 h 485"/>
                    <a:gd name="T8" fmla="*/ 172 w 351"/>
                    <a:gd name="T9" fmla="*/ 485 h 485"/>
                    <a:gd name="T10" fmla="*/ 18 w 351"/>
                    <a:gd name="T11" fmla="*/ 142 h 485"/>
                    <a:gd name="T12" fmla="*/ 160 w 351"/>
                    <a:gd name="T13" fmla="*/ 59 h 485"/>
                    <a:gd name="T14" fmla="*/ 170 w 351"/>
                    <a:gd name="T15" fmla="*/ 2 h 485"/>
                    <a:gd name="T16" fmla="*/ 296 w 351"/>
                    <a:gd name="T17" fmla="*/ 0 h 4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1" h="485">
                      <a:moveTo>
                        <a:pt x="296" y="0"/>
                      </a:moveTo>
                      <a:cubicBezTo>
                        <a:pt x="296" y="0"/>
                        <a:pt x="351" y="116"/>
                        <a:pt x="301" y="163"/>
                      </a:cubicBezTo>
                      <a:cubicBezTo>
                        <a:pt x="278" y="185"/>
                        <a:pt x="141" y="165"/>
                        <a:pt x="134" y="187"/>
                      </a:cubicBezTo>
                      <a:cubicBezTo>
                        <a:pt x="216" y="461"/>
                        <a:pt x="216" y="461"/>
                        <a:pt x="216" y="461"/>
                      </a:cubicBezTo>
                      <a:cubicBezTo>
                        <a:pt x="216" y="461"/>
                        <a:pt x="202" y="470"/>
                        <a:pt x="172" y="485"/>
                      </a:cubicBezTo>
                      <a:cubicBezTo>
                        <a:pt x="172" y="485"/>
                        <a:pt x="0" y="182"/>
                        <a:pt x="18" y="142"/>
                      </a:cubicBezTo>
                      <a:cubicBezTo>
                        <a:pt x="35" y="103"/>
                        <a:pt x="154" y="81"/>
                        <a:pt x="160" y="59"/>
                      </a:cubicBezTo>
                      <a:cubicBezTo>
                        <a:pt x="166" y="37"/>
                        <a:pt x="170" y="2"/>
                        <a:pt x="170" y="2"/>
                      </a:cubicBezTo>
                      <a:lnTo>
                        <a:pt x="296" y="0"/>
                      </a:lnTo>
                      <a:close/>
                    </a:path>
                  </a:pathLst>
                </a:custGeom>
                <a:solidFill>
                  <a:srgbClr val="333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3" name="islîďè">
                  <a:extLst>
                    <a:ext uri="{FF2B5EF4-FFF2-40B4-BE49-F238E27FC236}">
                      <a16:creationId xmlns:a16="http://schemas.microsoft.com/office/drawing/2014/main" id="{1BB93215-F0F3-4F1B-B757-B0B846E06572}"/>
                    </a:ext>
                  </a:extLst>
                </p:cNvPr>
                <p:cNvSpPr/>
                <p:nvPr/>
              </p:nvSpPr>
              <p:spPr bwMode="auto">
                <a:xfrm>
                  <a:off x="6508751" y="2619376"/>
                  <a:ext cx="361950" cy="442913"/>
                </a:xfrm>
                <a:custGeom>
                  <a:avLst/>
                  <a:gdLst>
                    <a:gd name="T0" fmla="*/ 12 w 128"/>
                    <a:gd name="T1" fmla="*/ 120 h 157"/>
                    <a:gd name="T2" fmla="*/ 35 w 128"/>
                    <a:gd name="T3" fmla="*/ 153 h 157"/>
                    <a:gd name="T4" fmla="*/ 71 w 128"/>
                    <a:gd name="T5" fmla="*/ 144 h 157"/>
                    <a:gd name="T6" fmla="*/ 105 w 128"/>
                    <a:gd name="T7" fmla="*/ 115 h 157"/>
                    <a:gd name="T8" fmla="*/ 127 w 128"/>
                    <a:gd name="T9" fmla="*/ 50 h 157"/>
                    <a:gd name="T10" fmla="*/ 109 w 128"/>
                    <a:gd name="T11" fmla="*/ 26 h 157"/>
                    <a:gd name="T12" fmla="*/ 96 w 128"/>
                    <a:gd name="T13" fmla="*/ 16 h 157"/>
                    <a:gd name="T14" fmla="*/ 57 w 128"/>
                    <a:gd name="T15" fmla="*/ 4 h 157"/>
                    <a:gd name="T16" fmla="*/ 5 w 128"/>
                    <a:gd name="T17" fmla="*/ 29 h 157"/>
                    <a:gd name="T18" fmla="*/ 12 w 128"/>
                    <a:gd name="T19" fmla="*/ 12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157">
                      <a:moveTo>
                        <a:pt x="12" y="120"/>
                      </a:moveTo>
                      <a:cubicBezTo>
                        <a:pt x="15" y="134"/>
                        <a:pt x="22" y="149"/>
                        <a:pt x="35" y="153"/>
                      </a:cubicBezTo>
                      <a:cubicBezTo>
                        <a:pt x="47" y="157"/>
                        <a:pt x="60" y="150"/>
                        <a:pt x="71" y="144"/>
                      </a:cubicBezTo>
                      <a:cubicBezTo>
                        <a:pt x="84" y="136"/>
                        <a:pt x="97" y="128"/>
                        <a:pt x="105" y="115"/>
                      </a:cubicBezTo>
                      <a:cubicBezTo>
                        <a:pt x="118" y="96"/>
                        <a:pt x="128" y="73"/>
                        <a:pt x="127" y="50"/>
                      </a:cubicBezTo>
                      <a:cubicBezTo>
                        <a:pt x="126" y="42"/>
                        <a:pt x="114" y="32"/>
                        <a:pt x="109" y="26"/>
                      </a:cubicBezTo>
                      <a:cubicBezTo>
                        <a:pt x="106" y="21"/>
                        <a:pt x="101" y="18"/>
                        <a:pt x="96" y="16"/>
                      </a:cubicBezTo>
                      <a:cubicBezTo>
                        <a:pt x="83" y="10"/>
                        <a:pt x="70" y="6"/>
                        <a:pt x="57" y="4"/>
                      </a:cubicBezTo>
                      <a:cubicBezTo>
                        <a:pt x="35" y="0"/>
                        <a:pt x="10" y="5"/>
                        <a:pt x="5" y="29"/>
                      </a:cubicBezTo>
                      <a:cubicBezTo>
                        <a:pt x="0" y="59"/>
                        <a:pt x="4" y="92"/>
                        <a:pt x="12" y="120"/>
                      </a:cubicBezTo>
                      <a:close/>
                    </a:path>
                  </a:pathLst>
                </a:custGeom>
                <a:solidFill>
                  <a:srgbClr val="ECD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4" name="íş1ïḋè">
                  <a:extLst>
                    <a:ext uri="{FF2B5EF4-FFF2-40B4-BE49-F238E27FC236}">
                      <a16:creationId xmlns:a16="http://schemas.microsoft.com/office/drawing/2014/main" id="{B3ED08DE-B19E-45D5-AF80-46CB7572708D}"/>
                    </a:ext>
                  </a:extLst>
                </p:cNvPr>
                <p:cNvSpPr/>
                <p:nvPr/>
              </p:nvSpPr>
              <p:spPr bwMode="auto">
                <a:xfrm>
                  <a:off x="6632576" y="2794001"/>
                  <a:ext cx="38100" cy="34925"/>
                </a:xfrm>
                <a:prstGeom prst="ellipse">
                  <a:avLst/>
                </a:pr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5" name="iṧḻïḋê">
                  <a:extLst>
                    <a:ext uri="{FF2B5EF4-FFF2-40B4-BE49-F238E27FC236}">
                      <a16:creationId xmlns:a16="http://schemas.microsoft.com/office/drawing/2014/main" id="{D7C864D6-952F-4E34-96A3-C9D3A073F259}"/>
                    </a:ext>
                  </a:extLst>
                </p:cNvPr>
                <p:cNvSpPr/>
                <p:nvPr/>
              </p:nvSpPr>
              <p:spPr bwMode="auto">
                <a:xfrm>
                  <a:off x="6537326" y="2794001"/>
                  <a:ext cx="33338" cy="34925"/>
                </a:xfrm>
                <a:prstGeom prst="ellipse">
                  <a:avLst/>
                </a:pr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6" name="îşḻidè">
                  <a:extLst>
                    <a:ext uri="{FF2B5EF4-FFF2-40B4-BE49-F238E27FC236}">
                      <a16:creationId xmlns:a16="http://schemas.microsoft.com/office/drawing/2014/main" id="{9BBCB4B8-94DC-4755-8499-9C7E4D5FDAB5}"/>
                    </a:ext>
                  </a:extLst>
                </p:cNvPr>
                <p:cNvSpPr/>
                <p:nvPr/>
              </p:nvSpPr>
              <p:spPr bwMode="auto">
                <a:xfrm>
                  <a:off x="6607176" y="2754313"/>
                  <a:ext cx="119063" cy="119063"/>
                </a:xfrm>
                <a:custGeom>
                  <a:avLst/>
                  <a:gdLst>
                    <a:gd name="T0" fmla="*/ 21 w 42"/>
                    <a:gd name="T1" fmla="*/ 42 h 42"/>
                    <a:gd name="T2" fmla="*/ 0 w 42"/>
                    <a:gd name="T3" fmla="*/ 21 h 42"/>
                    <a:gd name="T4" fmla="*/ 21 w 42"/>
                    <a:gd name="T5" fmla="*/ 0 h 42"/>
                    <a:gd name="T6" fmla="*/ 42 w 42"/>
                    <a:gd name="T7" fmla="*/ 21 h 42"/>
                    <a:gd name="T8" fmla="*/ 21 w 42"/>
                    <a:gd name="T9" fmla="*/ 42 h 42"/>
                    <a:gd name="T10" fmla="*/ 21 w 42"/>
                    <a:gd name="T11" fmla="*/ 4 h 42"/>
                    <a:gd name="T12" fmla="*/ 4 w 42"/>
                    <a:gd name="T13" fmla="*/ 21 h 42"/>
                    <a:gd name="T14" fmla="*/ 21 w 42"/>
                    <a:gd name="T15" fmla="*/ 39 h 42"/>
                    <a:gd name="T16" fmla="*/ 38 w 42"/>
                    <a:gd name="T17" fmla="*/ 21 h 42"/>
                    <a:gd name="T18" fmla="*/ 21 w 42"/>
                    <a:gd name="T19" fmla="*/ 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42">
                      <a:moveTo>
                        <a:pt x="21" y="42"/>
                      </a:move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9"/>
                        <a:pt x="9" y="0"/>
                        <a:pt x="21" y="0"/>
                      </a:cubicBezTo>
                      <a:cubicBezTo>
                        <a:pt x="33" y="0"/>
                        <a:pt x="42" y="9"/>
                        <a:pt x="42" y="21"/>
                      </a:cubicBezTo>
                      <a:cubicBezTo>
                        <a:pt x="42" y="33"/>
                        <a:pt x="33" y="42"/>
                        <a:pt x="21" y="42"/>
                      </a:cubicBezTo>
                      <a:close/>
                      <a:moveTo>
                        <a:pt x="21" y="4"/>
                      </a:moveTo>
                      <a:cubicBezTo>
                        <a:pt x="11" y="4"/>
                        <a:pt x="4" y="12"/>
                        <a:pt x="4" y="21"/>
                      </a:cubicBezTo>
                      <a:cubicBezTo>
                        <a:pt x="4" y="31"/>
                        <a:pt x="11" y="39"/>
                        <a:pt x="21" y="39"/>
                      </a:cubicBezTo>
                      <a:cubicBezTo>
                        <a:pt x="31" y="39"/>
                        <a:pt x="38" y="31"/>
                        <a:pt x="38" y="21"/>
                      </a:cubicBezTo>
                      <a:cubicBezTo>
                        <a:pt x="38" y="12"/>
                        <a:pt x="31" y="4"/>
                        <a:pt x="21" y="4"/>
                      </a:cubicBezTo>
                      <a:close/>
                    </a:path>
                  </a:pathLst>
                </a:cu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7" name="íṡļiḓê">
                  <a:extLst>
                    <a:ext uri="{FF2B5EF4-FFF2-40B4-BE49-F238E27FC236}">
                      <a16:creationId xmlns:a16="http://schemas.microsoft.com/office/drawing/2014/main" id="{C3BB4401-8E8C-47FE-9A0B-F686834FE1C7}"/>
                    </a:ext>
                  </a:extLst>
                </p:cNvPr>
                <p:cNvSpPr/>
                <p:nvPr/>
              </p:nvSpPr>
              <p:spPr bwMode="auto">
                <a:xfrm>
                  <a:off x="6567488" y="2757488"/>
                  <a:ext cx="68263" cy="25400"/>
                </a:xfrm>
                <a:custGeom>
                  <a:avLst/>
                  <a:gdLst>
                    <a:gd name="T0" fmla="*/ 3 w 24"/>
                    <a:gd name="T1" fmla="*/ 9 h 9"/>
                    <a:gd name="T2" fmla="*/ 0 w 24"/>
                    <a:gd name="T3" fmla="*/ 6 h 9"/>
                    <a:gd name="T4" fmla="*/ 11 w 24"/>
                    <a:gd name="T5" fmla="*/ 1 h 9"/>
                    <a:gd name="T6" fmla="*/ 24 w 24"/>
                    <a:gd name="T7" fmla="*/ 6 h 9"/>
                    <a:gd name="T8" fmla="*/ 21 w 24"/>
                    <a:gd name="T9" fmla="*/ 9 h 9"/>
                    <a:gd name="T10" fmla="*/ 11 w 24"/>
                    <a:gd name="T11" fmla="*/ 5 h 9"/>
                    <a:gd name="T12" fmla="*/ 3 w 24"/>
                    <a:gd name="T13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9">
                      <a:moveTo>
                        <a:pt x="3" y="9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3"/>
                        <a:pt x="6" y="1"/>
                        <a:pt x="11" y="1"/>
                      </a:cubicBezTo>
                      <a:cubicBezTo>
                        <a:pt x="15" y="0"/>
                        <a:pt x="20" y="2"/>
                        <a:pt x="24" y="6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8" y="6"/>
                        <a:pt x="14" y="4"/>
                        <a:pt x="11" y="5"/>
                      </a:cubicBezTo>
                      <a:cubicBezTo>
                        <a:pt x="8" y="5"/>
                        <a:pt x="5" y="6"/>
                        <a:pt x="3" y="9"/>
                      </a:cubicBezTo>
                      <a:close/>
                    </a:path>
                  </a:pathLst>
                </a:cu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8" name="í$ḻîḋé">
                  <a:extLst>
                    <a:ext uri="{FF2B5EF4-FFF2-40B4-BE49-F238E27FC236}">
                      <a16:creationId xmlns:a16="http://schemas.microsoft.com/office/drawing/2014/main" id="{7762F62C-D013-4703-ABB4-4A5D89465DD8}"/>
                    </a:ext>
                  </a:extLst>
                </p:cNvPr>
                <p:cNvSpPr/>
                <p:nvPr/>
              </p:nvSpPr>
              <p:spPr bwMode="auto">
                <a:xfrm>
                  <a:off x="6473826" y="2754313"/>
                  <a:ext cx="119063" cy="119063"/>
                </a:xfrm>
                <a:custGeom>
                  <a:avLst/>
                  <a:gdLst>
                    <a:gd name="T0" fmla="*/ 21 w 42"/>
                    <a:gd name="T1" fmla="*/ 42 h 42"/>
                    <a:gd name="T2" fmla="*/ 0 w 42"/>
                    <a:gd name="T3" fmla="*/ 21 h 42"/>
                    <a:gd name="T4" fmla="*/ 21 w 42"/>
                    <a:gd name="T5" fmla="*/ 0 h 42"/>
                    <a:gd name="T6" fmla="*/ 42 w 42"/>
                    <a:gd name="T7" fmla="*/ 21 h 42"/>
                    <a:gd name="T8" fmla="*/ 21 w 42"/>
                    <a:gd name="T9" fmla="*/ 42 h 42"/>
                    <a:gd name="T10" fmla="*/ 21 w 42"/>
                    <a:gd name="T11" fmla="*/ 4 h 42"/>
                    <a:gd name="T12" fmla="*/ 4 w 42"/>
                    <a:gd name="T13" fmla="*/ 21 h 42"/>
                    <a:gd name="T14" fmla="*/ 21 w 42"/>
                    <a:gd name="T15" fmla="*/ 39 h 42"/>
                    <a:gd name="T16" fmla="*/ 38 w 42"/>
                    <a:gd name="T17" fmla="*/ 21 h 42"/>
                    <a:gd name="T18" fmla="*/ 21 w 42"/>
                    <a:gd name="T19" fmla="*/ 4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42">
                      <a:moveTo>
                        <a:pt x="21" y="42"/>
                      </a:moveTo>
                      <a:cubicBezTo>
                        <a:pt x="9" y="42"/>
                        <a:pt x="0" y="33"/>
                        <a:pt x="0" y="21"/>
                      </a:cubicBezTo>
                      <a:cubicBezTo>
                        <a:pt x="0" y="9"/>
                        <a:pt x="9" y="0"/>
                        <a:pt x="21" y="0"/>
                      </a:cubicBezTo>
                      <a:cubicBezTo>
                        <a:pt x="33" y="0"/>
                        <a:pt x="42" y="9"/>
                        <a:pt x="42" y="21"/>
                      </a:cubicBezTo>
                      <a:cubicBezTo>
                        <a:pt x="42" y="33"/>
                        <a:pt x="33" y="42"/>
                        <a:pt x="21" y="42"/>
                      </a:cubicBezTo>
                      <a:close/>
                      <a:moveTo>
                        <a:pt x="21" y="4"/>
                      </a:moveTo>
                      <a:cubicBezTo>
                        <a:pt x="11" y="4"/>
                        <a:pt x="4" y="12"/>
                        <a:pt x="4" y="21"/>
                      </a:cubicBezTo>
                      <a:cubicBezTo>
                        <a:pt x="4" y="31"/>
                        <a:pt x="11" y="39"/>
                        <a:pt x="21" y="39"/>
                      </a:cubicBezTo>
                      <a:cubicBezTo>
                        <a:pt x="31" y="39"/>
                        <a:pt x="38" y="31"/>
                        <a:pt x="38" y="21"/>
                      </a:cubicBezTo>
                      <a:cubicBezTo>
                        <a:pt x="38" y="12"/>
                        <a:pt x="31" y="4"/>
                        <a:pt x="21" y="4"/>
                      </a:cubicBezTo>
                      <a:close/>
                    </a:path>
                  </a:pathLst>
                </a:cu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09" name="íSlïḋé">
                  <a:extLst>
                    <a:ext uri="{FF2B5EF4-FFF2-40B4-BE49-F238E27FC236}">
                      <a16:creationId xmlns:a16="http://schemas.microsoft.com/office/drawing/2014/main" id="{F66544A3-0804-46AA-9645-23C8EF2C83E3}"/>
                    </a:ext>
                  </a:extLst>
                </p:cNvPr>
                <p:cNvSpPr/>
                <p:nvPr/>
              </p:nvSpPr>
              <p:spPr bwMode="auto">
                <a:xfrm>
                  <a:off x="6607176" y="2873376"/>
                  <a:ext cx="407988" cy="488950"/>
                </a:xfrm>
                <a:custGeom>
                  <a:avLst/>
                  <a:gdLst>
                    <a:gd name="T0" fmla="*/ 134 w 144"/>
                    <a:gd name="T1" fmla="*/ 67 h 173"/>
                    <a:gd name="T2" fmla="*/ 118 w 144"/>
                    <a:gd name="T3" fmla="*/ 59 h 173"/>
                    <a:gd name="T4" fmla="*/ 105 w 144"/>
                    <a:gd name="T5" fmla="*/ 54 h 173"/>
                    <a:gd name="T6" fmla="*/ 76 w 144"/>
                    <a:gd name="T7" fmla="*/ 7 h 173"/>
                    <a:gd name="T8" fmla="*/ 75 w 144"/>
                    <a:gd name="T9" fmla="*/ 0 h 173"/>
                    <a:gd name="T10" fmla="*/ 44 w 144"/>
                    <a:gd name="T11" fmla="*/ 29 h 173"/>
                    <a:gd name="T12" fmla="*/ 23 w 144"/>
                    <a:gd name="T13" fmla="*/ 35 h 173"/>
                    <a:gd name="T14" fmla="*/ 34 w 144"/>
                    <a:gd name="T15" fmla="*/ 59 h 173"/>
                    <a:gd name="T16" fmla="*/ 13 w 144"/>
                    <a:gd name="T17" fmla="*/ 74 h 173"/>
                    <a:gd name="T18" fmla="*/ 0 w 144"/>
                    <a:gd name="T19" fmla="*/ 151 h 173"/>
                    <a:gd name="T20" fmla="*/ 40 w 144"/>
                    <a:gd name="T21" fmla="*/ 173 h 173"/>
                    <a:gd name="T22" fmla="*/ 114 w 144"/>
                    <a:gd name="T23" fmla="*/ 148 h 173"/>
                    <a:gd name="T24" fmla="*/ 134 w 144"/>
                    <a:gd name="T25" fmla="*/ 67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4" h="173">
                      <a:moveTo>
                        <a:pt x="134" y="67"/>
                      </a:moveTo>
                      <a:cubicBezTo>
                        <a:pt x="134" y="67"/>
                        <a:pt x="134" y="63"/>
                        <a:pt x="118" y="59"/>
                      </a:cubicBezTo>
                      <a:cubicBezTo>
                        <a:pt x="114" y="57"/>
                        <a:pt x="108" y="57"/>
                        <a:pt x="105" y="54"/>
                      </a:cubicBezTo>
                      <a:cubicBezTo>
                        <a:pt x="92" y="43"/>
                        <a:pt x="80" y="23"/>
                        <a:pt x="76" y="7"/>
                      </a:cubicBezTo>
                      <a:cubicBezTo>
                        <a:pt x="75" y="5"/>
                        <a:pt x="75" y="3"/>
                        <a:pt x="75" y="0"/>
                      </a:cubicBezTo>
                      <a:cubicBezTo>
                        <a:pt x="65" y="9"/>
                        <a:pt x="54" y="19"/>
                        <a:pt x="44" y="29"/>
                      </a:cubicBezTo>
                      <a:cubicBezTo>
                        <a:pt x="41" y="32"/>
                        <a:pt x="21" y="30"/>
                        <a:pt x="23" y="35"/>
                      </a:cubicBezTo>
                      <a:cubicBezTo>
                        <a:pt x="24" y="36"/>
                        <a:pt x="29" y="48"/>
                        <a:pt x="34" y="59"/>
                      </a:cubicBezTo>
                      <a:cubicBezTo>
                        <a:pt x="24" y="66"/>
                        <a:pt x="13" y="74"/>
                        <a:pt x="13" y="74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40" y="173"/>
                        <a:pt x="40" y="173"/>
                        <a:pt x="40" y="173"/>
                      </a:cubicBezTo>
                      <a:cubicBezTo>
                        <a:pt x="40" y="173"/>
                        <a:pt x="85" y="164"/>
                        <a:pt x="114" y="148"/>
                      </a:cubicBezTo>
                      <a:cubicBezTo>
                        <a:pt x="144" y="132"/>
                        <a:pt x="134" y="67"/>
                        <a:pt x="134" y="67"/>
                      </a:cubicBezTo>
                      <a:close/>
                    </a:path>
                  </a:pathLst>
                </a:custGeom>
                <a:solidFill>
                  <a:srgbClr val="ECD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0" name="í$ḷiďe">
                  <a:extLst>
                    <a:ext uri="{FF2B5EF4-FFF2-40B4-BE49-F238E27FC236}">
                      <a16:creationId xmlns:a16="http://schemas.microsoft.com/office/drawing/2014/main" id="{9042A5F8-C55D-443B-8B83-9F2E120F34E2}"/>
                    </a:ext>
                  </a:extLst>
                </p:cNvPr>
                <p:cNvSpPr/>
                <p:nvPr/>
              </p:nvSpPr>
              <p:spPr bwMode="auto">
                <a:xfrm>
                  <a:off x="6577013" y="3040063"/>
                  <a:ext cx="700088" cy="996950"/>
                </a:xfrm>
                <a:custGeom>
                  <a:avLst/>
                  <a:gdLst>
                    <a:gd name="T0" fmla="*/ 129 w 247"/>
                    <a:gd name="T1" fmla="*/ 0 h 352"/>
                    <a:gd name="T2" fmla="*/ 88 w 247"/>
                    <a:gd name="T3" fmla="*/ 34 h 352"/>
                    <a:gd name="T4" fmla="*/ 32 w 247"/>
                    <a:gd name="T5" fmla="*/ 8 h 352"/>
                    <a:gd name="T6" fmla="*/ 2 w 247"/>
                    <a:gd name="T7" fmla="*/ 31 h 352"/>
                    <a:gd name="T8" fmla="*/ 13 w 247"/>
                    <a:gd name="T9" fmla="*/ 192 h 352"/>
                    <a:gd name="T10" fmla="*/ 37 w 247"/>
                    <a:gd name="T11" fmla="*/ 329 h 352"/>
                    <a:gd name="T12" fmla="*/ 67 w 247"/>
                    <a:gd name="T13" fmla="*/ 350 h 352"/>
                    <a:gd name="T14" fmla="*/ 161 w 247"/>
                    <a:gd name="T15" fmla="*/ 343 h 352"/>
                    <a:gd name="T16" fmla="*/ 247 w 247"/>
                    <a:gd name="T17" fmla="*/ 344 h 352"/>
                    <a:gd name="T18" fmla="*/ 200 w 247"/>
                    <a:gd name="T19" fmla="*/ 120 h 352"/>
                    <a:gd name="T20" fmla="*/ 169 w 247"/>
                    <a:gd name="T21" fmla="*/ 6 h 352"/>
                    <a:gd name="T22" fmla="*/ 129 w 247"/>
                    <a:gd name="T23" fmla="*/ 0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7" h="352">
                      <a:moveTo>
                        <a:pt x="129" y="0"/>
                      </a:moveTo>
                      <a:cubicBezTo>
                        <a:pt x="129" y="0"/>
                        <a:pt x="118" y="21"/>
                        <a:pt x="88" y="34"/>
                      </a:cubicBezTo>
                      <a:cubicBezTo>
                        <a:pt x="59" y="47"/>
                        <a:pt x="32" y="8"/>
                        <a:pt x="32" y="8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2" y="31"/>
                        <a:pt x="0" y="136"/>
                        <a:pt x="13" y="192"/>
                      </a:cubicBezTo>
                      <a:cubicBezTo>
                        <a:pt x="25" y="249"/>
                        <a:pt x="37" y="329"/>
                        <a:pt x="37" y="329"/>
                      </a:cubicBezTo>
                      <a:cubicBezTo>
                        <a:pt x="37" y="329"/>
                        <a:pt x="50" y="349"/>
                        <a:pt x="67" y="350"/>
                      </a:cubicBezTo>
                      <a:cubicBezTo>
                        <a:pt x="88" y="351"/>
                        <a:pt x="116" y="335"/>
                        <a:pt x="161" y="343"/>
                      </a:cubicBezTo>
                      <a:cubicBezTo>
                        <a:pt x="210" y="352"/>
                        <a:pt x="247" y="344"/>
                        <a:pt x="247" y="344"/>
                      </a:cubicBezTo>
                      <a:cubicBezTo>
                        <a:pt x="247" y="344"/>
                        <a:pt x="209" y="157"/>
                        <a:pt x="200" y="120"/>
                      </a:cubicBezTo>
                      <a:cubicBezTo>
                        <a:pt x="191" y="83"/>
                        <a:pt x="169" y="6"/>
                        <a:pt x="169" y="6"/>
                      </a:cubicBezTo>
                      <a:cubicBezTo>
                        <a:pt x="169" y="6"/>
                        <a:pt x="149" y="2"/>
                        <a:pt x="129" y="0"/>
                      </a:cubicBezTo>
                      <a:close/>
                    </a:path>
                  </a:pathLst>
                </a:custGeom>
                <a:solidFill>
                  <a:srgbClr val="F2B10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1" name="íṩ1íḓe">
                  <a:extLst>
                    <a:ext uri="{FF2B5EF4-FFF2-40B4-BE49-F238E27FC236}">
                      <a16:creationId xmlns:a16="http://schemas.microsoft.com/office/drawing/2014/main" id="{4414A4FE-B24B-402B-B9DF-D5E893FDDB70}"/>
                    </a:ext>
                  </a:extLst>
                </p:cNvPr>
                <p:cNvSpPr/>
                <p:nvPr/>
              </p:nvSpPr>
              <p:spPr bwMode="auto">
                <a:xfrm>
                  <a:off x="5434013" y="3784601"/>
                  <a:ext cx="522288" cy="42863"/>
                </a:xfrm>
                <a:custGeom>
                  <a:avLst/>
                  <a:gdLst>
                    <a:gd name="T0" fmla="*/ 12 w 184"/>
                    <a:gd name="T1" fmla="*/ 15 h 15"/>
                    <a:gd name="T2" fmla="*/ 184 w 184"/>
                    <a:gd name="T3" fmla="*/ 15 h 15"/>
                    <a:gd name="T4" fmla="*/ 184 w 184"/>
                    <a:gd name="T5" fmla="*/ 0 h 15"/>
                    <a:gd name="T6" fmla="*/ 0 w 184"/>
                    <a:gd name="T7" fmla="*/ 0 h 15"/>
                    <a:gd name="T8" fmla="*/ 0 w 184"/>
                    <a:gd name="T9" fmla="*/ 3 h 15"/>
                    <a:gd name="T10" fmla="*/ 12 w 184"/>
                    <a:gd name="T11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4" h="15">
                      <a:moveTo>
                        <a:pt x="12" y="15"/>
                      </a:moveTo>
                      <a:cubicBezTo>
                        <a:pt x="184" y="15"/>
                        <a:pt x="184" y="15"/>
                        <a:pt x="184" y="15"/>
                      </a:cubicBezTo>
                      <a:cubicBezTo>
                        <a:pt x="184" y="0"/>
                        <a:pt x="184" y="0"/>
                        <a:pt x="1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6" y="15"/>
                        <a:pt x="12" y="15"/>
                      </a:cubicBezTo>
                      <a:close/>
                    </a:path>
                  </a:pathLst>
                </a:custGeom>
                <a:solidFill>
                  <a:srgbClr val="EB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2" name="işḻïḋé">
                  <a:extLst>
                    <a:ext uri="{FF2B5EF4-FFF2-40B4-BE49-F238E27FC236}">
                      <a16:creationId xmlns:a16="http://schemas.microsoft.com/office/drawing/2014/main" id="{974A0BCF-5B09-4373-89D9-0B4304A64564}"/>
                    </a:ext>
                  </a:extLst>
                </p:cNvPr>
                <p:cNvSpPr/>
                <p:nvPr/>
              </p:nvSpPr>
              <p:spPr bwMode="auto">
                <a:xfrm>
                  <a:off x="5267326" y="3306763"/>
                  <a:ext cx="555625" cy="488950"/>
                </a:xfrm>
                <a:custGeom>
                  <a:avLst/>
                  <a:gdLst>
                    <a:gd name="T0" fmla="*/ 126 w 196"/>
                    <a:gd name="T1" fmla="*/ 0 h 173"/>
                    <a:gd name="T2" fmla="*/ 137 w 196"/>
                    <a:gd name="T3" fmla="*/ 8 h 173"/>
                    <a:gd name="T4" fmla="*/ 196 w 196"/>
                    <a:gd name="T5" fmla="*/ 169 h 173"/>
                    <a:gd name="T6" fmla="*/ 192 w 196"/>
                    <a:gd name="T7" fmla="*/ 170 h 173"/>
                    <a:gd name="T8" fmla="*/ 193 w 196"/>
                    <a:gd name="T9" fmla="*/ 173 h 173"/>
                    <a:gd name="T10" fmla="*/ 59 w 196"/>
                    <a:gd name="T11" fmla="*/ 169 h 173"/>
                    <a:gd name="T12" fmla="*/ 3 w 196"/>
                    <a:gd name="T13" fmla="*/ 16 h 173"/>
                    <a:gd name="T14" fmla="*/ 14 w 196"/>
                    <a:gd name="T15" fmla="*/ 0 h 173"/>
                    <a:gd name="T16" fmla="*/ 126 w 196"/>
                    <a:gd name="T1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6" h="173">
                      <a:moveTo>
                        <a:pt x="126" y="0"/>
                      </a:moveTo>
                      <a:cubicBezTo>
                        <a:pt x="131" y="0"/>
                        <a:pt x="135" y="3"/>
                        <a:pt x="137" y="8"/>
                      </a:cubicBezTo>
                      <a:cubicBezTo>
                        <a:pt x="196" y="169"/>
                        <a:pt x="196" y="169"/>
                        <a:pt x="196" y="169"/>
                      </a:cubicBezTo>
                      <a:cubicBezTo>
                        <a:pt x="192" y="170"/>
                        <a:pt x="192" y="170"/>
                        <a:pt x="192" y="170"/>
                      </a:cubicBezTo>
                      <a:cubicBezTo>
                        <a:pt x="193" y="173"/>
                        <a:pt x="193" y="173"/>
                        <a:pt x="193" y="173"/>
                      </a:cubicBezTo>
                      <a:cubicBezTo>
                        <a:pt x="59" y="169"/>
                        <a:pt x="59" y="169"/>
                        <a:pt x="59" y="169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0" y="8"/>
                        <a:pt x="6" y="0"/>
                        <a:pt x="14" y="0"/>
                      </a:cubicBez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3" name="ïślíḋe">
                  <a:extLst>
                    <a:ext uri="{FF2B5EF4-FFF2-40B4-BE49-F238E27FC236}">
                      <a16:creationId xmlns:a16="http://schemas.microsoft.com/office/drawing/2014/main" id="{01E05FDF-1ACA-4A77-97FC-67DF44DE49A9}"/>
                    </a:ext>
                  </a:extLst>
                </p:cNvPr>
                <p:cNvSpPr/>
                <p:nvPr/>
              </p:nvSpPr>
              <p:spPr bwMode="auto">
                <a:xfrm>
                  <a:off x="5481638" y="3495676"/>
                  <a:ext cx="79375" cy="158750"/>
                </a:xfrm>
                <a:custGeom>
                  <a:avLst/>
                  <a:gdLst>
                    <a:gd name="T0" fmla="*/ 4 w 28"/>
                    <a:gd name="T1" fmla="*/ 28 h 56"/>
                    <a:gd name="T2" fmla="*/ 21 w 28"/>
                    <a:gd name="T3" fmla="*/ 55 h 56"/>
                    <a:gd name="T4" fmla="*/ 24 w 28"/>
                    <a:gd name="T5" fmla="*/ 27 h 56"/>
                    <a:gd name="T6" fmla="*/ 7 w 28"/>
                    <a:gd name="T7" fmla="*/ 0 h 56"/>
                    <a:gd name="T8" fmla="*/ 4 w 28"/>
                    <a:gd name="T9" fmla="*/ 28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56">
                      <a:moveTo>
                        <a:pt x="4" y="28"/>
                      </a:moveTo>
                      <a:cubicBezTo>
                        <a:pt x="8" y="43"/>
                        <a:pt x="16" y="56"/>
                        <a:pt x="21" y="55"/>
                      </a:cubicBezTo>
                      <a:cubicBezTo>
                        <a:pt x="27" y="55"/>
                        <a:pt x="28" y="43"/>
                        <a:pt x="24" y="27"/>
                      </a:cubicBezTo>
                      <a:cubicBezTo>
                        <a:pt x="21" y="12"/>
                        <a:pt x="13" y="0"/>
                        <a:pt x="7" y="0"/>
                      </a:cubicBezTo>
                      <a:cubicBezTo>
                        <a:pt x="2" y="1"/>
                        <a:pt x="0" y="13"/>
                        <a:pt x="4" y="28"/>
                      </a:cubicBezTo>
                      <a:close/>
                    </a:path>
                  </a:pathLst>
                </a:custGeom>
                <a:solidFill>
                  <a:srgbClr val="EB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4" name="îṣļiḑe">
                  <a:extLst>
                    <a:ext uri="{FF2B5EF4-FFF2-40B4-BE49-F238E27FC236}">
                      <a16:creationId xmlns:a16="http://schemas.microsoft.com/office/drawing/2014/main" id="{A7FEF84D-7280-41CB-BA66-4B82A2887E1C}"/>
                    </a:ext>
                  </a:extLst>
                </p:cNvPr>
                <p:cNvSpPr/>
                <p:nvPr/>
              </p:nvSpPr>
              <p:spPr bwMode="auto">
                <a:xfrm>
                  <a:off x="6559551" y="2771776"/>
                  <a:ext cx="53975" cy="138113"/>
                </a:xfrm>
                <a:custGeom>
                  <a:avLst/>
                  <a:gdLst>
                    <a:gd name="T0" fmla="*/ 14 w 19"/>
                    <a:gd name="T1" fmla="*/ 1 h 49"/>
                    <a:gd name="T2" fmla="*/ 4 w 19"/>
                    <a:gd name="T3" fmla="*/ 32 h 49"/>
                    <a:gd name="T4" fmla="*/ 2 w 19"/>
                    <a:gd name="T5" fmla="*/ 48 h 49"/>
                    <a:gd name="T6" fmla="*/ 4 w 19"/>
                    <a:gd name="T7" fmla="*/ 49 h 49"/>
                    <a:gd name="T8" fmla="*/ 18 w 19"/>
                    <a:gd name="T9" fmla="*/ 44 h 49"/>
                    <a:gd name="T10" fmla="*/ 16 w 19"/>
                    <a:gd name="T11" fmla="*/ 41 h 49"/>
                    <a:gd name="T12" fmla="*/ 11 w 19"/>
                    <a:gd name="T13" fmla="*/ 43 h 49"/>
                    <a:gd name="T14" fmla="*/ 5 w 19"/>
                    <a:gd name="T15" fmla="*/ 40 h 49"/>
                    <a:gd name="T16" fmla="*/ 12 w 19"/>
                    <a:gd name="T17" fmla="*/ 24 h 49"/>
                    <a:gd name="T18" fmla="*/ 16 w 19"/>
                    <a:gd name="T19" fmla="*/ 1 h 49"/>
                    <a:gd name="T20" fmla="*/ 14 w 19"/>
                    <a:gd name="T21" fmla="*/ 1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49">
                      <a:moveTo>
                        <a:pt x="14" y="1"/>
                      </a:moveTo>
                      <a:cubicBezTo>
                        <a:pt x="14" y="13"/>
                        <a:pt x="9" y="22"/>
                        <a:pt x="4" y="32"/>
                      </a:cubicBezTo>
                      <a:cubicBezTo>
                        <a:pt x="2" y="36"/>
                        <a:pt x="0" y="43"/>
                        <a:pt x="2" y="48"/>
                      </a:cubicBezTo>
                      <a:cubicBezTo>
                        <a:pt x="2" y="48"/>
                        <a:pt x="3" y="49"/>
                        <a:pt x="4" y="49"/>
                      </a:cubicBezTo>
                      <a:cubicBezTo>
                        <a:pt x="8" y="49"/>
                        <a:pt x="14" y="46"/>
                        <a:pt x="18" y="44"/>
                      </a:cubicBezTo>
                      <a:cubicBezTo>
                        <a:pt x="19" y="43"/>
                        <a:pt x="18" y="40"/>
                        <a:pt x="16" y="41"/>
                      </a:cubicBezTo>
                      <a:cubicBezTo>
                        <a:pt x="15" y="41"/>
                        <a:pt x="13" y="42"/>
                        <a:pt x="11" y="43"/>
                      </a:cubicBezTo>
                      <a:cubicBezTo>
                        <a:pt x="6" y="44"/>
                        <a:pt x="6" y="45"/>
                        <a:pt x="5" y="40"/>
                      </a:cubicBezTo>
                      <a:cubicBezTo>
                        <a:pt x="5" y="35"/>
                        <a:pt x="10" y="29"/>
                        <a:pt x="12" y="24"/>
                      </a:cubicBezTo>
                      <a:cubicBezTo>
                        <a:pt x="15" y="16"/>
                        <a:pt x="16" y="9"/>
                        <a:pt x="16" y="1"/>
                      </a:cubicBezTo>
                      <a:cubicBezTo>
                        <a:pt x="16" y="0"/>
                        <a:pt x="14" y="0"/>
                        <a:pt x="14" y="1"/>
                      </a:cubicBezTo>
                      <a:close/>
                    </a:path>
                  </a:pathLst>
                </a:cu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5" name="îṣļiḓê">
                  <a:extLst>
                    <a:ext uri="{FF2B5EF4-FFF2-40B4-BE49-F238E27FC236}">
                      <a16:creationId xmlns:a16="http://schemas.microsoft.com/office/drawing/2014/main" id="{2A95B5E6-0AB6-45A9-B79A-A5EE1FBB8396}"/>
                    </a:ext>
                  </a:extLst>
                </p:cNvPr>
                <p:cNvSpPr/>
                <p:nvPr/>
              </p:nvSpPr>
              <p:spPr bwMode="auto">
                <a:xfrm>
                  <a:off x="6635751" y="2725738"/>
                  <a:ext cx="61913" cy="23813"/>
                </a:xfrm>
                <a:custGeom>
                  <a:avLst/>
                  <a:gdLst>
                    <a:gd name="T0" fmla="*/ 3 w 22"/>
                    <a:gd name="T1" fmla="*/ 6 h 8"/>
                    <a:gd name="T2" fmla="*/ 10 w 22"/>
                    <a:gd name="T3" fmla="*/ 7 h 8"/>
                    <a:gd name="T4" fmla="*/ 18 w 22"/>
                    <a:gd name="T5" fmla="*/ 8 h 8"/>
                    <a:gd name="T6" fmla="*/ 19 w 22"/>
                    <a:gd name="T7" fmla="*/ 2 h 8"/>
                    <a:gd name="T8" fmla="*/ 3 w 22"/>
                    <a:gd name="T9" fmla="*/ 1 h 8"/>
                    <a:gd name="T10" fmla="*/ 3 w 22"/>
                    <a:gd name="T11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" h="8">
                      <a:moveTo>
                        <a:pt x="3" y="6"/>
                      </a:moveTo>
                      <a:cubicBezTo>
                        <a:pt x="5" y="7"/>
                        <a:pt x="8" y="7"/>
                        <a:pt x="10" y="7"/>
                      </a:cubicBezTo>
                      <a:cubicBezTo>
                        <a:pt x="13" y="7"/>
                        <a:pt x="15" y="8"/>
                        <a:pt x="18" y="8"/>
                      </a:cubicBezTo>
                      <a:cubicBezTo>
                        <a:pt x="21" y="8"/>
                        <a:pt x="22" y="3"/>
                        <a:pt x="19" y="2"/>
                      </a:cubicBezTo>
                      <a:cubicBezTo>
                        <a:pt x="14" y="1"/>
                        <a:pt x="8" y="0"/>
                        <a:pt x="3" y="1"/>
                      </a:cubicBezTo>
                      <a:cubicBezTo>
                        <a:pt x="0" y="2"/>
                        <a:pt x="0" y="5"/>
                        <a:pt x="3" y="6"/>
                      </a:cubicBezTo>
                      <a:close/>
                    </a:path>
                  </a:pathLst>
                </a:cu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6" name="îśľíďè">
                  <a:extLst>
                    <a:ext uri="{FF2B5EF4-FFF2-40B4-BE49-F238E27FC236}">
                      <a16:creationId xmlns:a16="http://schemas.microsoft.com/office/drawing/2014/main" id="{04AFD8CD-9793-4DA9-B3C3-1B90269E5586}"/>
                    </a:ext>
                  </a:extLst>
                </p:cNvPr>
                <p:cNvSpPr/>
                <p:nvPr/>
              </p:nvSpPr>
              <p:spPr bwMode="auto">
                <a:xfrm>
                  <a:off x="6527801" y="2725738"/>
                  <a:ext cx="50800" cy="20638"/>
                </a:xfrm>
                <a:custGeom>
                  <a:avLst/>
                  <a:gdLst>
                    <a:gd name="T0" fmla="*/ 1 w 18"/>
                    <a:gd name="T1" fmla="*/ 6 h 7"/>
                    <a:gd name="T2" fmla="*/ 14 w 18"/>
                    <a:gd name="T3" fmla="*/ 7 h 7"/>
                    <a:gd name="T4" fmla="*/ 14 w 18"/>
                    <a:gd name="T5" fmla="*/ 0 h 7"/>
                    <a:gd name="T6" fmla="*/ 1 w 18"/>
                    <a:gd name="T7" fmla="*/ 3 h 7"/>
                    <a:gd name="T8" fmla="*/ 1 w 18"/>
                    <a:gd name="T9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7">
                      <a:moveTo>
                        <a:pt x="1" y="6"/>
                      </a:moveTo>
                      <a:cubicBezTo>
                        <a:pt x="6" y="7"/>
                        <a:pt x="10" y="6"/>
                        <a:pt x="14" y="7"/>
                      </a:cubicBezTo>
                      <a:cubicBezTo>
                        <a:pt x="18" y="7"/>
                        <a:pt x="18" y="1"/>
                        <a:pt x="14" y="0"/>
                      </a:cubicBezTo>
                      <a:cubicBezTo>
                        <a:pt x="10" y="0"/>
                        <a:pt x="5" y="0"/>
                        <a:pt x="1" y="3"/>
                      </a:cubicBezTo>
                      <a:cubicBezTo>
                        <a:pt x="0" y="4"/>
                        <a:pt x="0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7" name="ïsľîḑe">
                  <a:extLst>
                    <a:ext uri="{FF2B5EF4-FFF2-40B4-BE49-F238E27FC236}">
                      <a16:creationId xmlns:a16="http://schemas.microsoft.com/office/drawing/2014/main" id="{449FCBE0-7ECD-434F-A730-85896ECF62E1}"/>
                    </a:ext>
                  </a:extLst>
                </p:cNvPr>
                <p:cNvSpPr/>
                <p:nvPr/>
              </p:nvSpPr>
              <p:spPr bwMode="auto">
                <a:xfrm>
                  <a:off x="6718301" y="2774951"/>
                  <a:ext cx="73025" cy="26988"/>
                </a:xfrm>
                <a:custGeom>
                  <a:avLst/>
                  <a:gdLst>
                    <a:gd name="T0" fmla="*/ 1 w 26"/>
                    <a:gd name="T1" fmla="*/ 10 h 10"/>
                    <a:gd name="T2" fmla="*/ 13 w 26"/>
                    <a:gd name="T3" fmla="*/ 7 h 10"/>
                    <a:gd name="T4" fmla="*/ 25 w 26"/>
                    <a:gd name="T5" fmla="*/ 3 h 10"/>
                    <a:gd name="T6" fmla="*/ 25 w 26"/>
                    <a:gd name="T7" fmla="*/ 0 h 10"/>
                    <a:gd name="T8" fmla="*/ 12 w 26"/>
                    <a:gd name="T9" fmla="*/ 3 h 10"/>
                    <a:gd name="T10" fmla="*/ 1 w 26"/>
                    <a:gd name="T11" fmla="*/ 8 h 10"/>
                    <a:gd name="T12" fmla="*/ 1 w 26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10">
                      <a:moveTo>
                        <a:pt x="1" y="10"/>
                      </a:moveTo>
                      <a:cubicBezTo>
                        <a:pt x="6" y="10"/>
                        <a:pt x="9" y="8"/>
                        <a:pt x="13" y="7"/>
                      </a:cubicBezTo>
                      <a:cubicBezTo>
                        <a:pt x="17" y="6"/>
                        <a:pt x="22" y="5"/>
                        <a:pt x="25" y="3"/>
                      </a:cubicBezTo>
                      <a:cubicBezTo>
                        <a:pt x="26" y="2"/>
                        <a:pt x="26" y="0"/>
                        <a:pt x="25" y="0"/>
                      </a:cubicBezTo>
                      <a:cubicBezTo>
                        <a:pt x="20" y="0"/>
                        <a:pt x="16" y="2"/>
                        <a:pt x="12" y="3"/>
                      </a:cubicBezTo>
                      <a:cubicBezTo>
                        <a:pt x="8" y="4"/>
                        <a:pt x="4" y="6"/>
                        <a:pt x="1" y="8"/>
                      </a:cubicBezTo>
                      <a:cubicBezTo>
                        <a:pt x="0" y="8"/>
                        <a:pt x="0" y="10"/>
                        <a:pt x="1" y="10"/>
                      </a:cubicBezTo>
                      <a:close/>
                    </a:path>
                  </a:pathLst>
                </a:cu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8" name="îṩḻïďê">
                  <a:extLst>
                    <a:ext uri="{FF2B5EF4-FFF2-40B4-BE49-F238E27FC236}">
                      <a16:creationId xmlns:a16="http://schemas.microsoft.com/office/drawing/2014/main" id="{9557C265-B0ED-4D1C-BB29-2C1E59289D65}"/>
                    </a:ext>
                  </a:extLst>
                </p:cNvPr>
                <p:cNvSpPr/>
                <p:nvPr/>
              </p:nvSpPr>
              <p:spPr bwMode="auto">
                <a:xfrm>
                  <a:off x="6423026" y="2460626"/>
                  <a:ext cx="536575" cy="471488"/>
                </a:xfrm>
                <a:custGeom>
                  <a:avLst/>
                  <a:gdLst>
                    <a:gd name="T0" fmla="*/ 75 w 189"/>
                    <a:gd name="T1" fmla="*/ 91 h 167"/>
                    <a:gd name="T2" fmla="*/ 19 w 189"/>
                    <a:gd name="T3" fmla="*/ 80 h 167"/>
                    <a:gd name="T4" fmla="*/ 2 w 189"/>
                    <a:gd name="T5" fmla="*/ 61 h 167"/>
                    <a:gd name="T6" fmla="*/ 16 w 189"/>
                    <a:gd name="T7" fmla="*/ 42 h 167"/>
                    <a:gd name="T8" fmla="*/ 22 w 189"/>
                    <a:gd name="T9" fmla="*/ 41 h 167"/>
                    <a:gd name="T10" fmla="*/ 24 w 189"/>
                    <a:gd name="T11" fmla="*/ 35 h 167"/>
                    <a:gd name="T12" fmla="*/ 55 w 189"/>
                    <a:gd name="T13" fmla="*/ 5 h 167"/>
                    <a:gd name="T14" fmla="*/ 94 w 189"/>
                    <a:gd name="T15" fmla="*/ 12 h 167"/>
                    <a:gd name="T16" fmla="*/ 106 w 189"/>
                    <a:gd name="T17" fmla="*/ 8 h 167"/>
                    <a:gd name="T18" fmla="*/ 142 w 189"/>
                    <a:gd name="T19" fmla="*/ 3 h 167"/>
                    <a:gd name="T20" fmla="*/ 165 w 189"/>
                    <a:gd name="T21" fmla="*/ 27 h 167"/>
                    <a:gd name="T22" fmla="*/ 160 w 189"/>
                    <a:gd name="T23" fmla="*/ 38 h 167"/>
                    <a:gd name="T24" fmla="*/ 185 w 189"/>
                    <a:gd name="T25" fmla="*/ 74 h 167"/>
                    <a:gd name="T26" fmla="*/ 178 w 189"/>
                    <a:gd name="T27" fmla="*/ 112 h 167"/>
                    <a:gd name="T28" fmla="*/ 177 w 189"/>
                    <a:gd name="T29" fmla="*/ 133 h 167"/>
                    <a:gd name="T30" fmla="*/ 167 w 189"/>
                    <a:gd name="T31" fmla="*/ 140 h 167"/>
                    <a:gd name="T32" fmla="*/ 170 w 189"/>
                    <a:gd name="T33" fmla="*/ 155 h 167"/>
                    <a:gd name="T34" fmla="*/ 155 w 189"/>
                    <a:gd name="T35" fmla="*/ 167 h 167"/>
                    <a:gd name="T36" fmla="*/ 140 w 189"/>
                    <a:gd name="T37" fmla="*/ 155 h 167"/>
                    <a:gd name="T38" fmla="*/ 137 w 189"/>
                    <a:gd name="T39" fmla="*/ 135 h 167"/>
                    <a:gd name="T40" fmla="*/ 145 w 189"/>
                    <a:gd name="T41" fmla="*/ 107 h 167"/>
                    <a:gd name="T42" fmla="*/ 130 w 189"/>
                    <a:gd name="T43" fmla="*/ 117 h 167"/>
                    <a:gd name="T44" fmla="*/ 75 w 189"/>
                    <a:gd name="T45" fmla="*/ 91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89" h="167">
                      <a:moveTo>
                        <a:pt x="75" y="91"/>
                      </a:moveTo>
                      <a:cubicBezTo>
                        <a:pt x="56" y="89"/>
                        <a:pt x="36" y="89"/>
                        <a:pt x="19" y="80"/>
                      </a:cubicBezTo>
                      <a:cubicBezTo>
                        <a:pt x="11" y="76"/>
                        <a:pt x="4" y="69"/>
                        <a:pt x="2" y="61"/>
                      </a:cubicBezTo>
                      <a:cubicBezTo>
                        <a:pt x="0" y="52"/>
                        <a:pt x="7" y="43"/>
                        <a:pt x="16" y="42"/>
                      </a:cubicBezTo>
                      <a:cubicBezTo>
                        <a:pt x="18" y="42"/>
                        <a:pt x="20" y="42"/>
                        <a:pt x="22" y="41"/>
                      </a:cubicBezTo>
                      <a:cubicBezTo>
                        <a:pt x="24" y="40"/>
                        <a:pt x="24" y="37"/>
                        <a:pt x="24" y="35"/>
                      </a:cubicBezTo>
                      <a:cubicBezTo>
                        <a:pt x="26" y="20"/>
                        <a:pt x="39" y="5"/>
                        <a:pt x="55" y="5"/>
                      </a:cubicBezTo>
                      <a:cubicBezTo>
                        <a:pt x="69" y="5"/>
                        <a:pt x="81" y="16"/>
                        <a:pt x="94" y="12"/>
                      </a:cubicBezTo>
                      <a:cubicBezTo>
                        <a:pt x="98" y="11"/>
                        <a:pt x="102" y="9"/>
                        <a:pt x="106" y="8"/>
                      </a:cubicBezTo>
                      <a:cubicBezTo>
                        <a:pt x="117" y="2"/>
                        <a:pt x="130" y="0"/>
                        <a:pt x="142" y="3"/>
                      </a:cubicBezTo>
                      <a:cubicBezTo>
                        <a:pt x="155" y="5"/>
                        <a:pt x="168" y="15"/>
                        <a:pt x="165" y="27"/>
                      </a:cubicBezTo>
                      <a:cubicBezTo>
                        <a:pt x="164" y="31"/>
                        <a:pt x="161" y="34"/>
                        <a:pt x="160" y="38"/>
                      </a:cubicBezTo>
                      <a:cubicBezTo>
                        <a:pt x="158" y="53"/>
                        <a:pt x="181" y="60"/>
                        <a:pt x="185" y="74"/>
                      </a:cubicBezTo>
                      <a:cubicBezTo>
                        <a:pt x="189" y="86"/>
                        <a:pt x="177" y="99"/>
                        <a:pt x="178" y="112"/>
                      </a:cubicBezTo>
                      <a:cubicBezTo>
                        <a:pt x="178" y="119"/>
                        <a:pt x="182" y="128"/>
                        <a:pt x="177" y="133"/>
                      </a:cubicBezTo>
                      <a:cubicBezTo>
                        <a:pt x="174" y="136"/>
                        <a:pt x="169" y="136"/>
                        <a:pt x="167" y="140"/>
                      </a:cubicBezTo>
                      <a:cubicBezTo>
                        <a:pt x="164" y="145"/>
                        <a:pt x="169" y="150"/>
                        <a:pt x="170" y="155"/>
                      </a:cubicBezTo>
                      <a:cubicBezTo>
                        <a:pt x="170" y="162"/>
                        <a:pt x="163" y="167"/>
                        <a:pt x="155" y="167"/>
                      </a:cubicBezTo>
                      <a:cubicBezTo>
                        <a:pt x="148" y="166"/>
                        <a:pt x="143" y="161"/>
                        <a:pt x="140" y="155"/>
                      </a:cubicBezTo>
                      <a:cubicBezTo>
                        <a:pt x="137" y="149"/>
                        <a:pt x="137" y="142"/>
                        <a:pt x="137" y="135"/>
                      </a:cubicBezTo>
                      <a:cubicBezTo>
                        <a:pt x="149" y="132"/>
                        <a:pt x="156" y="112"/>
                        <a:pt x="145" y="107"/>
                      </a:cubicBezTo>
                      <a:cubicBezTo>
                        <a:pt x="139" y="104"/>
                        <a:pt x="133" y="111"/>
                        <a:pt x="130" y="117"/>
                      </a:cubicBezTo>
                      <a:cubicBezTo>
                        <a:pt x="118" y="98"/>
                        <a:pt x="99" y="91"/>
                        <a:pt x="75" y="91"/>
                      </a:cubicBezTo>
                      <a:close/>
                    </a:path>
                  </a:pathLst>
                </a:custGeom>
                <a:solidFill>
                  <a:srgbClr val="333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19" name="íSḻîḑè">
                  <a:extLst>
                    <a:ext uri="{FF2B5EF4-FFF2-40B4-BE49-F238E27FC236}">
                      <a16:creationId xmlns:a16="http://schemas.microsoft.com/office/drawing/2014/main" id="{77C203FE-7011-4CE5-9E1B-42071D684AC9}"/>
                    </a:ext>
                  </a:extLst>
                </p:cNvPr>
                <p:cNvSpPr/>
                <p:nvPr/>
              </p:nvSpPr>
              <p:spPr bwMode="auto">
                <a:xfrm>
                  <a:off x="6488113" y="2754313"/>
                  <a:ext cx="317500" cy="404813"/>
                </a:xfrm>
                <a:custGeom>
                  <a:avLst/>
                  <a:gdLst>
                    <a:gd name="T0" fmla="*/ 101 w 112"/>
                    <a:gd name="T1" fmla="*/ 17 h 143"/>
                    <a:gd name="T2" fmla="*/ 89 w 112"/>
                    <a:gd name="T3" fmla="*/ 44 h 143"/>
                    <a:gd name="T4" fmla="*/ 82 w 112"/>
                    <a:gd name="T5" fmla="*/ 54 h 143"/>
                    <a:gd name="T6" fmla="*/ 65 w 112"/>
                    <a:gd name="T7" fmla="*/ 57 h 143"/>
                    <a:gd name="T8" fmla="*/ 41 w 112"/>
                    <a:gd name="T9" fmla="*/ 53 h 143"/>
                    <a:gd name="T10" fmla="*/ 16 w 112"/>
                    <a:gd name="T11" fmla="*/ 63 h 143"/>
                    <a:gd name="T12" fmla="*/ 17 w 112"/>
                    <a:gd name="T13" fmla="*/ 75 h 143"/>
                    <a:gd name="T14" fmla="*/ 15 w 112"/>
                    <a:gd name="T15" fmla="*/ 87 h 143"/>
                    <a:gd name="T16" fmla="*/ 9 w 112"/>
                    <a:gd name="T17" fmla="*/ 93 h 143"/>
                    <a:gd name="T18" fmla="*/ 0 w 112"/>
                    <a:gd name="T19" fmla="*/ 112 h 143"/>
                    <a:gd name="T20" fmla="*/ 18 w 112"/>
                    <a:gd name="T21" fmla="*/ 134 h 143"/>
                    <a:gd name="T22" fmla="*/ 35 w 112"/>
                    <a:gd name="T23" fmla="*/ 143 h 143"/>
                    <a:gd name="T24" fmla="*/ 48 w 112"/>
                    <a:gd name="T25" fmla="*/ 143 h 143"/>
                    <a:gd name="T26" fmla="*/ 74 w 112"/>
                    <a:gd name="T27" fmla="*/ 138 h 143"/>
                    <a:gd name="T28" fmla="*/ 96 w 112"/>
                    <a:gd name="T29" fmla="*/ 124 h 143"/>
                    <a:gd name="T30" fmla="*/ 104 w 112"/>
                    <a:gd name="T31" fmla="*/ 104 h 143"/>
                    <a:gd name="T32" fmla="*/ 112 w 112"/>
                    <a:gd name="T33" fmla="*/ 68 h 143"/>
                    <a:gd name="T34" fmla="*/ 109 w 112"/>
                    <a:gd name="T35" fmla="*/ 34 h 143"/>
                    <a:gd name="T36" fmla="*/ 108 w 112"/>
                    <a:gd name="T37" fmla="*/ 4 h 143"/>
                    <a:gd name="T38" fmla="*/ 106 w 112"/>
                    <a:gd name="T39" fmla="*/ 0 h 143"/>
                    <a:gd name="T40" fmla="*/ 105 w 112"/>
                    <a:gd name="T41" fmla="*/ 4 h 143"/>
                    <a:gd name="T42" fmla="*/ 101 w 112"/>
                    <a:gd name="T43" fmla="*/ 17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2" h="143">
                      <a:moveTo>
                        <a:pt x="101" y="17"/>
                      </a:moveTo>
                      <a:cubicBezTo>
                        <a:pt x="97" y="26"/>
                        <a:pt x="93" y="35"/>
                        <a:pt x="89" y="44"/>
                      </a:cubicBezTo>
                      <a:cubicBezTo>
                        <a:pt x="87" y="48"/>
                        <a:pt x="85" y="52"/>
                        <a:pt x="82" y="54"/>
                      </a:cubicBezTo>
                      <a:cubicBezTo>
                        <a:pt x="78" y="58"/>
                        <a:pt x="71" y="59"/>
                        <a:pt x="65" y="57"/>
                      </a:cubicBezTo>
                      <a:cubicBezTo>
                        <a:pt x="59" y="56"/>
                        <a:pt x="48" y="53"/>
                        <a:pt x="41" y="53"/>
                      </a:cubicBezTo>
                      <a:cubicBezTo>
                        <a:pt x="28" y="55"/>
                        <a:pt x="17" y="61"/>
                        <a:pt x="16" y="63"/>
                      </a:cubicBezTo>
                      <a:cubicBezTo>
                        <a:pt x="15" y="66"/>
                        <a:pt x="17" y="72"/>
                        <a:pt x="17" y="75"/>
                      </a:cubicBezTo>
                      <a:cubicBezTo>
                        <a:pt x="17" y="79"/>
                        <a:pt x="17" y="84"/>
                        <a:pt x="15" y="87"/>
                      </a:cubicBezTo>
                      <a:cubicBezTo>
                        <a:pt x="13" y="89"/>
                        <a:pt x="11" y="91"/>
                        <a:pt x="9" y="93"/>
                      </a:cubicBezTo>
                      <a:cubicBezTo>
                        <a:pt x="4" y="98"/>
                        <a:pt x="0" y="105"/>
                        <a:pt x="0" y="112"/>
                      </a:cubicBezTo>
                      <a:cubicBezTo>
                        <a:pt x="1" y="122"/>
                        <a:pt x="10" y="129"/>
                        <a:pt x="18" y="134"/>
                      </a:cubicBezTo>
                      <a:cubicBezTo>
                        <a:pt x="24" y="138"/>
                        <a:pt x="29" y="141"/>
                        <a:pt x="35" y="143"/>
                      </a:cubicBezTo>
                      <a:cubicBezTo>
                        <a:pt x="39" y="143"/>
                        <a:pt x="44" y="143"/>
                        <a:pt x="48" y="143"/>
                      </a:cubicBezTo>
                      <a:cubicBezTo>
                        <a:pt x="57" y="142"/>
                        <a:pt x="65" y="141"/>
                        <a:pt x="74" y="138"/>
                      </a:cubicBezTo>
                      <a:cubicBezTo>
                        <a:pt x="82" y="136"/>
                        <a:pt x="90" y="131"/>
                        <a:pt x="96" y="124"/>
                      </a:cubicBezTo>
                      <a:cubicBezTo>
                        <a:pt x="100" y="118"/>
                        <a:pt x="102" y="111"/>
                        <a:pt x="104" y="104"/>
                      </a:cubicBezTo>
                      <a:cubicBezTo>
                        <a:pt x="108" y="92"/>
                        <a:pt x="111" y="80"/>
                        <a:pt x="112" y="68"/>
                      </a:cubicBezTo>
                      <a:cubicBezTo>
                        <a:pt x="112" y="57"/>
                        <a:pt x="110" y="45"/>
                        <a:pt x="109" y="34"/>
                      </a:cubicBezTo>
                      <a:cubicBezTo>
                        <a:pt x="108" y="24"/>
                        <a:pt x="107" y="14"/>
                        <a:pt x="108" y="4"/>
                      </a:cubicBezTo>
                      <a:cubicBezTo>
                        <a:pt x="108" y="3"/>
                        <a:pt x="108" y="0"/>
                        <a:pt x="106" y="0"/>
                      </a:cubicBezTo>
                      <a:cubicBezTo>
                        <a:pt x="104" y="0"/>
                        <a:pt x="105" y="2"/>
                        <a:pt x="105" y="4"/>
                      </a:cubicBezTo>
                      <a:cubicBezTo>
                        <a:pt x="104" y="8"/>
                        <a:pt x="102" y="13"/>
                        <a:pt x="101" y="17"/>
                      </a:cubicBezTo>
                      <a:close/>
                    </a:path>
                  </a:pathLst>
                </a:custGeom>
                <a:solidFill>
                  <a:srgbClr val="333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9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0" name="îSḷïḓe">
                  <a:extLst>
                    <a:ext uri="{FF2B5EF4-FFF2-40B4-BE49-F238E27FC236}">
                      <a16:creationId xmlns:a16="http://schemas.microsoft.com/office/drawing/2014/main" id="{ECD58058-9F99-4857-8237-D82BBE5D23C4}"/>
                    </a:ext>
                  </a:extLst>
                </p:cNvPr>
                <p:cNvSpPr/>
                <p:nvPr/>
              </p:nvSpPr>
              <p:spPr bwMode="auto">
                <a:xfrm>
                  <a:off x="6559551" y="2906713"/>
                  <a:ext cx="122238" cy="85725"/>
                </a:xfrm>
                <a:custGeom>
                  <a:avLst/>
                  <a:gdLst>
                    <a:gd name="T0" fmla="*/ 2 w 43"/>
                    <a:gd name="T1" fmla="*/ 15 h 30"/>
                    <a:gd name="T2" fmla="*/ 5 w 43"/>
                    <a:gd name="T3" fmla="*/ 28 h 30"/>
                    <a:gd name="T4" fmla="*/ 10 w 43"/>
                    <a:gd name="T5" fmla="*/ 30 h 30"/>
                    <a:gd name="T6" fmla="*/ 14 w 43"/>
                    <a:gd name="T7" fmla="*/ 26 h 30"/>
                    <a:gd name="T8" fmla="*/ 14 w 43"/>
                    <a:gd name="T9" fmla="*/ 23 h 30"/>
                    <a:gd name="T10" fmla="*/ 16 w 43"/>
                    <a:gd name="T11" fmla="*/ 23 h 30"/>
                    <a:gd name="T12" fmla="*/ 23 w 43"/>
                    <a:gd name="T13" fmla="*/ 25 h 30"/>
                    <a:gd name="T14" fmla="*/ 24 w 43"/>
                    <a:gd name="T15" fmla="*/ 27 h 30"/>
                    <a:gd name="T16" fmla="*/ 29 w 43"/>
                    <a:gd name="T17" fmla="*/ 29 h 30"/>
                    <a:gd name="T18" fmla="*/ 38 w 43"/>
                    <a:gd name="T19" fmla="*/ 27 h 30"/>
                    <a:gd name="T20" fmla="*/ 41 w 43"/>
                    <a:gd name="T21" fmla="*/ 25 h 30"/>
                    <a:gd name="T22" fmla="*/ 42 w 43"/>
                    <a:gd name="T23" fmla="*/ 21 h 30"/>
                    <a:gd name="T24" fmla="*/ 40 w 43"/>
                    <a:gd name="T25" fmla="*/ 19 h 30"/>
                    <a:gd name="T26" fmla="*/ 2 w 43"/>
                    <a:gd name="T27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3" h="30">
                      <a:moveTo>
                        <a:pt x="2" y="15"/>
                      </a:moveTo>
                      <a:cubicBezTo>
                        <a:pt x="0" y="19"/>
                        <a:pt x="1" y="24"/>
                        <a:pt x="5" y="28"/>
                      </a:cubicBezTo>
                      <a:cubicBezTo>
                        <a:pt x="6" y="29"/>
                        <a:pt x="8" y="30"/>
                        <a:pt x="10" y="30"/>
                      </a:cubicBezTo>
                      <a:cubicBezTo>
                        <a:pt x="12" y="29"/>
                        <a:pt x="14" y="28"/>
                        <a:pt x="14" y="26"/>
                      </a:cubicBezTo>
                      <a:cubicBezTo>
                        <a:pt x="14" y="25"/>
                        <a:pt x="13" y="24"/>
                        <a:pt x="14" y="23"/>
                      </a:cubicBezTo>
                      <a:cubicBezTo>
                        <a:pt x="14" y="23"/>
                        <a:pt x="15" y="23"/>
                        <a:pt x="16" y="23"/>
                      </a:cubicBezTo>
                      <a:cubicBezTo>
                        <a:pt x="19" y="23"/>
                        <a:pt x="22" y="23"/>
                        <a:pt x="23" y="25"/>
                      </a:cubicBezTo>
                      <a:cubicBezTo>
                        <a:pt x="24" y="26"/>
                        <a:pt x="24" y="27"/>
                        <a:pt x="24" y="27"/>
                      </a:cubicBezTo>
                      <a:cubicBezTo>
                        <a:pt x="25" y="29"/>
                        <a:pt x="27" y="29"/>
                        <a:pt x="29" y="29"/>
                      </a:cubicBezTo>
                      <a:cubicBezTo>
                        <a:pt x="32" y="29"/>
                        <a:pt x="35" y="28"/>
                        <a:pt x="38" y="27"/>
                      </a:cubicBezTo>
                      <a:cubicBezTo>
                        <a:pt x="39" y="27"/>
                        <a:pt x="40" y="26"/>
                        <a:pt x="41" y="25"/>
                      </a:cubicBezTo>
                      <a:cubicBezTo>
                        <a:pt x="42" y="24"/>
                        <a:pt x="43" y="23"/>
                        <a:pt x="42" y="21"/>
                      </a:cubicBezTo>
                      <a:cubicBezTo>
                        <a:pt x="42" y="20"/>
                        <a:pt x="41" y="19"/>
                        <a:pt x="40" y="19"/>
                      </a:cubicBezTo>
                      <a:cubicBezTo>
                        <a:pt x="31" y="13"/>
                        <a:pt x="9" y="0"/>
                        <a:pt x="2" y="15"/>
                      </a:cubicBezTo>
                      <a:close/>
                    </a:path>
                  </a:pathLst>
                </a:custGeom>
                <a:solidFill>
                  <a:srgbClr val="ECD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1" name="îšlidê">
                  <a:extLst>
                    <a:ext uri="{FF2B5EF4-FFF2-40B4-BE49-F238E27FC236}">
                      <a16:creationId xmlns:a16="http://schemas.microsoft.com/office/drawing/2014/main" id="{AD3CBE0E-5000-4DC2-A5C6-D75993E85CF2}"/>
                    </a:ext>
                  </a:extLst>
                </p:cNvPr>
                <p:cNvSpPr/>
                <p:nvPr/>
              </p:nvSpPr>
              <p:spPr bwMode="auto">
                <a:xfrm>
                  <a:off x="6577013" y="2941638"/>
                  <a:ext cx="55563" cy="17463"/>
                </a:xfrm>
                <a:custGeom>
                  <a:avLst/>
                  <a:gdLst>
                    <a:gd name="T0" fmla="*/ 1 w 20"/>
                    <a:gd name="T1" fmla="*/ 3 h 6"/>
                    <a:gd name="T2" fmla="*/ 19 w 20"/>
                    <a:gd name="T3" fmla="*/ 3 h 6"/>
                    <a:gd name="T4" fmla="*/ 18 w 20"/>
                    <a:gd name="T5" fmla="*/ 0 h 6"/>
                    <a:gd name="T6" fmla="*/ 10 w 20"/>
                    <a:gd name="T7" fmla="*/ 1 h 6"/>
                    <a:gd name="T8" fmla="*/ 1 w 20"/>
                    <a:gd name="T9" fmla="*/ 1 h 6"/>
                    <a:gd name="T10" fmla="*/ 1 w 20"/>
                    <a:gd name="T11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6">
                      <a:moveTo>
                        <a:pt x="1" y="3"/>
                      </a:moveTo>
                      <a:cubicBezTo>
                        <a:pt x="5" y="6"/>
                        <a:pt x="14" y="6"/>
                        <a:pt x="19" y="3"/>
                      </a:cubicBezTo>
                      <a:cubicBezTo>
                        <a:pt x="20" y="2"/>
                        <a:pt x="19" y="0"/>
                        <a:pt x="18" y="0"/>
                      </a:cubicBezTo>
                      <a:cubicBezTo>
                        <a:pt x="15" y="0"/>
                        <a:pt x="12" y="1"/>
                        <a:pt x="10" y="1"/>
                      </a:cubicBezTo>
                      <a:cubicBezTo>
                        <a:pt x="7" y="2"/>
                        <a:pt x="4" y="1"/>
                        <a:pt x="1" y="1"/>
                      </a:cubicBezTo>
                      <a:cubicBezTo>
                        <a:pt x="0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3F2A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2" name="iṣlïḍe">
                  <a:extLst>
                    <a:ext uri="{FF2B5EF4-FFF2-40B4-BE49-F238E27FC236}">
                      <a16:creationId xmlns:a16="http://schemas.microsoft.com/office/drawing/2014/main" id="{9BE09A2C-149F-44E7-84B8-D304E04BF3D0}"/>
                    </a:ext>
                  </a:extLst>
                </p:cNvPr>
                <p:cNvSpPr/>
                <p:nvPr/>
              </p:nvSpPr>
              <p:spPr bwMode="auto">
                <a:xfrm>
                  <a:off x="6902451" y="3875088"/>
                  <a:ext cx="439738" cy="512763"/>
                </a:xfrm>
                <a:custGeom>
                  <a:avLst/>
                  <a:gdLst>
                    <a:gd name="T0" fmla="*/ 5 w 155"/>
                    <a:gd name="T1" fmla="*/ 180 h 181"/>
                    <a:gd name="T2" fmla="*/ 35 w 155"/>
                    <a:gd name="T3" fmla="*/ 11 h 181"/>
                    <a:gd name="T4" fmla="*/ 148 w 155"/>
                    <a:gd name="T5" fmla="*/ 3 h 181"/>
                    <a:gd name="T6" fmla="*/ 155 w 155"/>
                    <a:gd name="T7" fmla="*/ 32 h 181"/>
                    <a:gd name="T8" fmla="*/ 39 w 155"/>
                    <a:gd name="T9" fmla="*/ 44 h 181"/>
                    <a:gd name="T10" fmla="*/ 39 w 155"/>
                    <a:gd name="T11" fmla="*/ 181 h 181"/>
                    <a:gd name="T12" fmla="*/ 5 w 155"/>
                    <a:gd name="T13" fmla="*/ 180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81">
                      <a:moveTo>
                        <a:pt x="5" y="180"/>
                      </a:moveTo>
                      <a:cubicBezTo>
                        <a:pt x="5" y="180"/>
                        <a:pt x="0" y="21"/>
                        <a:pt x="35" y="11"/>
                      </a:cubicBezTo>
                      <a:cubicBezTo>
                        <a:pt x="70" y="0"/>
                        <a:pt x="148" y="3"/>
                        <a:pt x="148" y="3"/>
                      </a:cubicBezTo>
                      <a:cubicBezTo>
                        <a:pt x="155" y="32"/>
                        <a:pt x="155" y="32"/>
                        <a:pt x="155" y="32"/>
                      </a:cubicBezTo>
                      <a:cubicBezTo>
                        <a:pt x="155" y="32"/>
                        <a:pt x="53" y="24"/>
                        <a:pt x="39" y="44"/>
                      </a:cubicBezTo>
                      <a:cubicBezTo>
                        <a:pt x="25" y="63"/>
                        <a:pt x="39" y="181"/>
                        <a:pt x="39" y="181"/>
                      </a:cubicBezTo>
                      <a:lnTo>
                        <a:pt x="5" y="18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3" name="îṧ1íḍe">
                  <a:extLst>
                    <a:ext uri="{FF2B5EF4-FFF2-40B4-BE49-F238E27FC236}">
                      <a16:creationId xmlns:a16="http://schemas.microsoft.com/office/drawing/2014/main" id="{3B8DBE72-47D6-4E46-8427-51F7A628EAB2}"/>
                    </a:ext>
                  </a:extLst>
                </p:cNvPr>
                <p:cNvSpPr/>
                <p:nvPr/>
              </p:nvSpPr>
              <p:spPr bwMode="auto">
                <a:xfrm>
                  <a:off x="6037263" y="3357563"/>
                  <a:ext cx="1055688" cy="452438"/>
                </a:xfrm>
                <a:custGeom>
                  <a:avLst/>
                  <a:gdLst>
                    <a:gd name="T0" fmla="*/ 26 w 372"/>
                    <a:gd name="T1" fmla="*/ 129 h 160"/>
                    <a:gd name="T2" fmla="*/ 71 w 372"/>
                    <a:gd name="T3" fmla="*/ 114 h 160"/>
                    <a:gd name="T4" fmla="*/ 111 w 372"/>
                    <a:gd name="T5" fmla="*/ 124 h 160"/>
                    <a:gd name="T6" fmla="*/ 188 w 372"/>
                    <a:gd name="T7" fmla="*/ 107 h 160"/>
                    <a:gd name="T8" fmla="*/ 272 w 372"/>
                    <a:gd name="T9" fmla="*/ 77 h 160"/>
                    <a:gd name="T10" fmla="*/ 323 w 372"/>
                    <a:gd name="T11" fmla="*/ 0 h 160"/>
                    <a:gd name="T12" fmla="*/ 372 w 372"/>
                    <a:gd name="T13" fmla="*/ 46 h 160"/>
                    <a:gd name="T14" fmla="*/ 293 w 372"/>
                    <a:gd name="T15" fmla="*/ 137 h 160"/>
                    <a:gd name="T16" fmla="*/ 95 w 372"/>
                    <a:gd name="T17" fmla="*/ 153 h 160"/>
                    <a:gd name="T18" fmla="*/ 55 w 372"/>
                    <a:gd name="T19" fmla="*/ 136 h 160"/>
                    <a:gd name="T20" fmla="*/ 32 w 372"/>
                    <a:gd name="T21" fmla="*/ 141 h 160"/>
                    <a:gd name="T22" fmla="*/ 4 w 372"/>
                    <a:gd name="T23" fmla="*/ 160 h 160"/>
                    <a:gd name="T24" fmla="*/ 0 w 372"/>
                    <a:gd name="T25" fmla="*/ 156 h 160"/>
                    <a:gd name="T26" fmla="*/ 11 w 372"/>
                    <a:gd name="T27" fmla="*/ 144 h 160"/>
                    <a:gd name="T28" fmla="*/ 26 w 372"/>
                    <a:gd name="T29" fmla="*/ 129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2" h="160">
                      <a:moveTo>
                        <a:pt x="26" y="129"/>
                      </a:moveTo>
                      <a:cubicBezTo>
                        <a:pt x="71" y="114"/>
                        <a:pt x="71" y="114"/>
                        <a:pt x="71" y="114"/>
                      </a:cubicBezTo>
                      <a:cubicBezTo>
                        <a:pt x="111" y="124"/>
                        <a:pt x="111" y="124"/>
                        <a:pt x="111" y="124"/>
                      </a:cubicBezTo>
                      <a:cubicBezTo>
                        <a:pt x="134" y="119"/>
                        <a:pt x="141" y="119"/>
                        <a:pt x="188" y="107"/>
                      </a:cubicBezTo>
                      <a:cubicBezTo>
                        <a:pt x="227" y="97"/>
                        <a:pt x="272" y="77"/>
                        <a:pt x="272" y="77"/>
                      </a:cubicBezTo>
                      <a:cubicBezTo>
                        <a:pt x="323" y="0"/>
                        <a:pt x="323" y="0"/>
                        <a:pt x="323" y="0"/>
                      </a:cubicBezTo>
                      <a:cubicBezTo>
                        <a:pt x="345" y="2"/>
                        <a:pt x="372" y="46"/>
                        <a:pt x="372" y="46"/>
                      </a:cubicBezTo>
                      <a:cubicBezTo>
                        <a:pt x="372" y="46"/>
                        <a:pt x="310" y="131"/>
                        <a:pt x="293" y="137"/>
                      </a:cubicBezTo>
                      <a:cubicBezTo>
                        <a:pt x="275" y="143"/>
                        <a:pt x="140" y="158"/>
                        <a:pt x="95" y="153"/>
                      </a:cubicBezTo>
                      <a:cubicBezTo>
                        <a:pt x="81" y="151"/>
                        <a:pt x="55" y="136"/>
                        <a:pt x="55" y="136"/>
                      </a:cubicBezTo>
                      <a:cubicBezTo>
                        <a:pt x="32" y="141"/>
                        <a:pt x="32" y="141"/>
                        <a:pt x="32" y="141"/>
                      </a:cubicBezTo>
                      <a:cubicBezTo>
                        <a:pt x="4" y="160"/>
                        <a:pt x="4" y="160"/>
                        <a:pt x="4" y="160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11" y="144"/>
                        <a:pt x="11" y="144"/>
                        <a:pt x="11" y="144"/>
                      </a:cubicBezTo>
                      <a:lnTo>
                        <a:pt x="26" y="129"/>
                      </a:lnTo>
                      <a:close/>
                    </a:path>
                  </a:pathLst>
                </a:custGeom>
                <a:solidFill>
                  <a:srgbClr val="ECD0A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4" name="íṧḷîḓê">
                  <a:extLst>
                    <a:ext uri="{FF2B5EF4-FFF2-40B4-BE49-F238E27FC236}">
                      <a16:creationId xmlns:a16="http://schemas.microsoft.com/office/drawing/2014/main" id="{7CCA7585-7214-4A2F-8E7F-67B395A190F5}"/>
                    </a:ext>
                  </a:extLst>
                </p:cNvPr>
                <p:cNvSpPr/>
                <p:nvPr/>
              </p:nvSpPr>
              <p:spPr bwMode="auto">
                <a:xfrm>
                  <a:off x="6927851" y="3057526"/>
                  <a:ext cx="296863" cy="449263"/>
                </a:xfrm>
                <a:custGeom>
                  <a:avLst/>
                  <a:gdLst>
                    <a:gd name="T0" fmla="*/ 45 w 105"/>
                    <a:gd name="T1" fmla="*/ 0 h 159"/>
                    <a:gd name="T2" fmla="*/ 104 w 105"/>
                    <a:gd name="T3" fmla="*/ 62 h 159"/>
                    <a:gd name="T4" fmla="*/ 57 w 105"/>
                    <a:gd name="T5" fmla="*/ 159 h 159"/>
                    <a:gd name="T6" fmla="*/ 0 w 105"/>
                    <a:gd name="T7" fmla="*/ 114 h 159"/>
                    <a:gd name="T8" fmla="*/ 27 w 105"/>
                    <a:gd name="T9" fmla="*/ 47 h 159"/>
                    <a:gd name="T10" fmla="*/ 45 w 105"/>
                    <a:gd name="T11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5" h="159">
                      <a:moveTo>
                        <a:pt x="45" y="0"/>
                      </a:moveTo>
                      <a:cubicBezTo>
                        <a:pt x="45" y="0"/>
                        <a:pt x="105" y="10"/>
                        <a:pt x="104" y="62"/>
                      </a:cubicBezTo>
                      <a:cubicBezTo>
                        <a:pt x="104" y="96"/>
                        <a:pt x="57" y="159"/>
                        <a:pt x="57" y="159"/>
                      </a:cubicBezTo>
                      <a:cubicBezTo>
                        <a:pt x="57" y="159"/>
                        <a:pt x="32" y="124"/>
                        <a:pt x="0" y="114"/>
                      </a:cubicBezTo>
                      <a:cubicBezTo>
                        <a:pt x="0" y="114"/>
                        <a:pt x="25" y="66"/>
                        <a:pt x="27" y="47"/>
                      </a:cubicBezTo>
                      <a:cubicBezTo>
                        <a:pt x="29" y="27"/>
                        <a:pt x="45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FED9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lnSpcReduction="1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5" name="ïsḷiḑê">
                  <a:extLst>
                    <a:ext uri="{FF2B5EF4-FFF2-40B4-BE49-F238E27FC236}">
                      <a16:creationId xmlns:a16="http://schemas.microsoft.com/office/drawing/2014/main" id="{33DAFC28-C91F-4583-8E5A-B1FEDBEB81E3}"/>
                    </a:ext>
                  </a:extLst>
                </p:cNvPr>
                <p:cNvSpPr/>
                <p:nvPr/>
              </p:nvSpPr>
              <p:spPr bwMode="auto">
                <a:xfrm>
                  <a:off x="5822951" y="3784601"/>
                  <a:ext cx="517525" cy="42863"/>
                </a:xfrm>
                <a:custGeom>
                  <a:avLst/>
                  <a:gdLst>
                    <a:gd name="T0" fmla="*/ 12 w 183"/>
                    <a:gd name="T1" fmla="*/ 15 h 15"/>
                    <a:gd name="T2" fmla="*/ 183 w 183"/>
                    <a:gd name="T3" fmla="*/ 15 h 15"/>
                    <a:gd name="T4" fmla="*/ 183 w 183"/>
                    <a:gd name="T5" fmla="*/ 0 h 15"/>
                    <a:gd name="T6" fmla="*/ 0 w 183"/>
                    <a:gd name="T7" fmla="*/ 0 h 15"/>
                    <a:gd name="T8" fmla="*/ 0 w 183"/>
                    <a:gd name="T9" fmla="*/ 3 h 15"/>
                    <a:gd name="T10" fmla="*/ 12 w 183"/>
                    <a:gd name="T11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3" h="15">
                      <a:moveTo>
                        <a:pt x="12" y="15"/>
                      </a:moveTo>
                      <a:cubicBezTo>
                        <a:pt x="183" y="15"/>
                        <a:pt x="183" y="15"/>
                        <a:pt x="183" y="15"/>
                      </a:cubicBezTo>
                      <a:cubicBezTo>
                        <a:pt x="183" y="0"/>
                        <a:pt x="183" y="0"/>
                        <a:pt x="18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5" y="15"/>
                        <a:pt x="12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6" name="îSľídé">
                  <a:extLst>
                    <a:ext uri="{FF2B5EF4-FFF2-40B4-BE49-F238E27FC236}">
                      <a16:creationId xmlns:a16="http://schemas.microsoft.com/office/drawing/2014/main" id="{E796179C-4B85-46AB-B158-156DA12341B4}"/>
                    </a:ext>
                  </a:extLst>
                </p:cNvPr>
                <p:cNvSpPr/>
                <p:nvPr/>
              </p:nvSpPr>
              <p:spPr bwMode="auto">
                <a:xfrm>
                  <a:off x="6119813" y="3795713"/>
                  <a:ext cx="173038" cy="14288"/>
                </a:xfrm>
                <a:prstGeom prst="rect">
                  <a:avLst/>
                </a:prstGeom>
                <a:solidFill>
                  <a:srgbClr val="EB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7" name="iṣliḓè">
                  <a:extLst>
                    <a:ext uri="{FF2B5EF4-FFF2-40B4-BE49-F238E27FC236}">
                      <a16:creationId xmlns:a16="http://schemas.microsoft.com/office/drawing/2014/main" id="{431B5351-A25E-49A5-BBFD-DE1757A313D3}"/>
                    </a:ext>
                  </a:extLst>
                </p:cNvPr>
                <p:cNvSpPr/>
                <p:nvPr/>
              </p:nvSpPr>
              <p:spPr bwMode="auto">
                <a:xfrm>
                  <a:off x="6069013" y="3795713"/>
                  <a:ext cx="25400" cy="14288"/>
                </a:xfrm>
                <a:prstGeom prst="rect">
                  <a:avLst/>
                </a:prstGeom>
                <a:solidFill>
                  <a:srgbClr val="EBE8E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8" name="îŝļîdê">
                  <a:extLst>
                    <a:ext uri="{FF2B5EF4-FFF2-40B4-BE49-F238E27FC236}">
                      <a16:creationId xmlns:a16="http://schemas.microsoft.com/office/drawing/2014/main" id="{33321693-019F-49AF-AFCC-D8B7DBBA0B1E}"/>
                    </a:ext>
                  </a:extLst>
                </p:cNvPr>
                <p:cNvSpPr/>
                <p:nvPr/>
              </p:nvSpPr>
              <p:spPr bwMode="auto">
                <a:xfrm>
                  <a:off x="5003801" y="3444876"/>
                  <a:ext cx="47625" cy="203200"/>
                </a:xfrm>
                <a:custGeom>
                  <a:avLst/>
                  <a:gdLst>
                    <a:gd name="T0" fmla="*/ 14 w 30"/>
                    <a:gd name="T1" fmla="*/ 128 h 128"/>
                    <a:gd name="T2" fmla="*/ 0 w 30"/>
                    <a:gd name="T3" fmla="*/ 22 h 128"/>
                    <a:gd name="T4" fmla="*/ 5 w 30"/>
                    <a:gd name="T5" fmla="*/ 0 h 128"/>
                    <a:gd name="T6" fmla="*/ 16 w 30"/>
                    <a:gd name="T7" fmla="*/ 18 h 128"/>
                    <a:gd name="T8" fmla="*/ 30 w 30"/>
                    <a:gd name="T9" fmla="*/ 128 h 128"/>
                    <a:gd name="T10" fmla="*/ 14 w 30"/>
                    <a:gd name="T11" fmla="*/ 128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" h="128">
                      <a:moveTo>
                        <a:pt x="14" y="128"/>
                      </a:moveTo>
                      <a:lnTo>
                        <a:pt x="0" y="22"/>
                      </a:lnTo>
                      <a:lnTo>
                        <a:pt x="5" y="0"/>
                      </a:lnTo>
                      <a:lnTo>
                        <a:pt x="16" y="18"/>
                      </a:lnTo>
                      <a:lnTo>
                        <a:pt x="30" y="128"/>
                      </a:lnTo>
                      <a:lnTo>
                        <a:pt x="14" y="1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29" name="iśļîḍê">
                  <a:extLst>
                    <a:ext uri="{FF2B5EF4-FFF2-40B4-BE49-F238E27FC236}">
                      <a16:creationId xmlns:a16="http://schemas.microsoft.com/office/drawing/2014/main" id="{94501213-9CFD-4BB3-9659-21786D355EF6}"/>
                    </a:ext>
                  </a:extLst>
                </p:cNvPr>
                <p:cNvSpPr/>
                <p:nvPr/>
              </p:nvSpPr>
              <p:spPr bwMode="auto">
                <a:xfrm>
                  <a:off x="5138738" y="3462338"/>
                  <a:ext cx="52388" cy="203200"/>
                </a:xfrm>
                <a:custGeom>
                  <a:avLst/>
                  <a:gdLst>
                    <a:gd name="T0" fmla="*/ 0 w 33"/>
                    <a:gd name="T1" fmla="*/ 125 h 128"/>
                    <a:gd name="T2" fmla="*/ 16 w 33"/>
                    <a:gd name="T3" fmla="*/ 18 h 128"/>
                    <a:gd name="T4" fmla="*/ 25 w 33"/>
                    <a:gd name="T5" fmla="*/ 0 h 128"/>
                    <a:gd name="T6" fmla="*/ 33 w 33"/>
                    <a:gd name="T7" fmla="*/ 18 h 128"/>
                    <a:gd name="T8" fmla="*/ 16 w 33"/>
                    <a:gd name="T9" fmla="*/ 128 h 128"/>
                    <a:gd name="T10" fmla="*/ 0 w 33"/>
                    <a:gd name="T11" fmla="*/ 125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" h="128">
                      <a:moveTo>
                        <a:pt x="0" y="125"/>
                      </a:moveTo>
                      <a:lnTo>
                        <a:pt x="16" y="18"/>
                      </a:lnTo>
                      <a:lnTo>
                        <a:pt x="25" y="0"/>
                      </a:lnTo>
                      <a:lnTo>
                        <a:pt x="33" y="18"/>
                      </a:lnTo>
                      <a:lnTo>
                        <a:pt x="16" y="128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0" name="íšlíde">
                  <a:extLst>
                    <a:ext uri="{FF2B5EF4-FFF2-40B4-BE49-F238E27FC236}">
                      <a16:creationId xmlns:a16="http://schemas.microsoft.com/office/drawing/2014/main" id="{BC3CB285-BA4F-49B8-B5A0-68F4BA905FE8}"/>
                    </a:ext>
                  </a:extLst>
                </p:cNvPr>
                <p:cNvSpPr/>
                <p:nvPr/>
              </p:nvSpPr>
              <p:spPr bwMode="auto">
                <a:xfrm>
                  <a:off x="5059363" y="3470276"/>
                  <a:ext cx="31750" cy="204788"/>
                </a:xfrm>
                <a:custGeom>
                  <a:avLst/>
                  <a:gdLst>
                    <a:gd name="T0" fmla="*/ 0 w 20"/>
                    <a:gd name="T1" fmla="*/ 129 h 129"/>
                    <a:gd name="T2" fmla="*/ 2 w 20"/>
                    <a:gd name="T3" fmla="*/ 18 h 129"/>
                    <a:gd name="T4" fmla="*/ 11 w 20"/>
                    <a:gd name="T5" fmla="*/ 0 h 129"/>
                    <a:gd name="T6" fmla="*/ 20 w 20"/>
                    <a:gd name="T7" fmla="*/ 18 h 129"/>
                    <a:gd name="T8" fmla="*/ 18 w 20"/>
                    <a:gd name="T9" fmla="*/ 129 h 129"/>
                    <a:gd name="T10" fmla="*/ 0 w 20"/>
                    <a:gd name="T11" fmla="*/ 12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29">
                      <a:moveTo>
                        <a:pt x="0" y="129"/>
                      </a:moveTo>
                      <a:lnTo>
                        <a:pt x="2" y="18"/>
                      </a:lnTo>
                      <a:lnTo>
                        <a:pt x="11" y="0"/>
                      </a:lnTo>
                      <a:lnTo>
                        <a:pt x="20" y="18"/>
                      </a:lnTo>
                      <a:lnTo>
                        <a:pt x="18" y="129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1" name="išḻíḋè">
                  <a:extLst>
                    <a:ext uri="{FF2B5EF4-FFF2-40B4-BE49-F238E27FC236}">
                      <a16:creationId xmlns:a16="http://schemas.microsoft.com/office/drawing/2014/main" id="{A6DECB7E-855D-43DB-BEBC-947004E6D0C9}"/>
                    </a:ext>
                  </a:extLst>
                </p:cNvPr>
                <p:cNvSpPr/>
                <p:nvPr/>
              </p:nvSpPr>
              <p:spPr bwMode="auto">
                <a:xfrm>
                  <a:off x="5005388" y="3622676"/>
                  <a:ext cx="176213" cy="220663"/>
                </a:xfrm>
                <a:custGeom>
                  <a:avLst/>
                  <a:gdLst>
                    <a:gd name="T0" fmla="*/ 100 w 111"/>
                    <a:gd name="T1" fmla="*/ 139 h 139"/>
                    <a:gd name="T2" fmla="*/ 17 w 111"/>
                    <a:gd name="T3" fmla="*/ 139 h 139"/>
                    <a:gd name="T4" fmla="*/ 0 w 111"/>
                    <a:gd name="T5" fmla="*/ 0 h 139"/>
                    <a:gd name="T6" fmla="*/ 111 w 111"/>
                    <a:gd name="T7" fmla="*/ 0 h 139"/>
                    <a:gd name="T8" fmla="*/ 100 w 111"/>
                    <a:gd name="T9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39">
                      <a:moveTo>
                        <a:pt x="100" y="139"/>
                      </a:moveTo>
                      <a:lnTo>
                        <a:pt x="17" y="139"/>
                      </a:lnTo>
                      <a:lnTo>
                        <a:pt x="0" y="0"/>
                      </a:lnTo>
                      <a:lnTo>
                        <a:pt x="111" y="0"/>
                      </a:lnTo>
                      <a:lnTo>
                        <a:pt x="100" y="139"/>
                      </a:lnTo>
                      <a:close/>
                    </a:path>
                  </a:pathLst>
                </a:custGeom>
                <a:solidFill>
                  <a:srgbClr val="FED9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325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2" name="ï$ḷíḋê">
                  <a:extLst>
                    <a:ext uri="{FF2B5EF4-FFF2-40B4-BE49-F238E27FC236}">
                      <a16:creationId xmlns:a16="http://schemas.microsoft.com/office/drawing/2014/main" id="{DB90EA33-221B-48AF-9DFE-63754B584C7C}"/>
                    </a:ext>
                  </a:extLst>
                </p:cNvPr>
                <p:cNvSpPr/>
                <p:nvPr/>
              </p:nvSpPr>
              <p:spPr bwMode="auto">
                <a:xfrm>
                  <a:off x="6491288" y="3951288"/>
                  <a:ext cx="428625" cy="1562100"/>
                </a:xfrm>
                <a:custGeom>
                  <a:avLst/>
                  <a:gdLst>
                    <a:gd name="T0" fmla="*/ 250 w 270"/>
                    <a:gd name="T1" fmla="*/ 984 h 984"/>
                    <a:gd name="T2" fmla="*/ 270 w 270"/>
                    <a:gd name="T3" fmla="*/ 984 h 984"/>
                    <a:gd name="T4" fmla="*/ 43 w 270"/>
                    <a:gd name="T5" fmla="*/ 0 h 984"/>
                    <a:gd name="T6" fmla="*/ 0 w 270"/>
                    <a:gd name="T7" fmla="*/ 0 h 984"/>
                    <a:gd name="T8" fmla="*/ 250 w 270"/>
                    <a:gd name="T9" fmla="*/ 984 h 9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984">
                      <a:moveTo>
                        <a:pt x="250" y="984"/>
                      </a:moveTo>
                      <a:lnTo>
                        <a:pt x="270" y="984"/>
                      </a:lnTo>
                      <a:lnTo>
                        <a:pt x="43" y="0"/>
                      </a:lnTo>
                      <a:lnTo>
                        <a:pt x="0" y="0"/>
                      </a:lnTo>
                      <a:lnTo>
                        <a:pt x="250" y="98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3" name="ïṡ1íďe">
                  <a:extLst>
                    <a:ext uri="{FF2B5EF4-FFF2-40B4-BE49-F238E27FC236}">
                      <a16:creationId xmlns:a16="http://schemas.microsoft.com/office/drawing/2014/main" id="{6F0B0E9C-46F5-4167-B4C0-7C58512951A3}"/>
                    </a:ext>
                  </a:extLst>
                </p:cNvPr>
                <p:cNvSpPr/>
                <p:nvPr/>
              </p:nvSpPr>
              <p:spPr bwMode="auto">
                <a:xfrm>
                  <a:off x="5913438" y="3951288"/>
                  <a:ext cx="263525" cy="1547813"/>
                </a:xfrm>
                <a:custGeom>
                  <a:avLst/>
                  <a:gdLst>
                    <a:gd name="T0" fmla="*/ 0 w 166"/>
                    <a:gd name="T1" fmla="*/ 975 h 975"/>
                    <a:gd name="T2" fmla="*/ 19 w 166"/>
                    <a:gd name="T3" fmla="*/ 975 h 975"/>
                    <a:gd name="T4" fmla="*/ 166 w 166"/>
                    <a:gd name="T5" fmla="*/ 0 h 975"/>
                    <a:gd name="T6" fmla="*/ 123 w 166"/>
                    <a:gd name="T7" fmla="*/ 0 h 975"/>
                    <a:gd name="T8" fmla="*/ 0 w 166"/>
                    <a:gd name="T9" fmla="*/ 975 h 9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6" h="975">
                      <a:moveTo>
                        <a:pt x="0" y="975"/>
                      </a:moveTo>
                      <a:lnTo>
                        <a:pt x="19" y="975"/>
                      </a:lnTo>
                      <a:lnTo>
                        <a:pt x="166" y="0"/>
                      </a:lnTo>
                      <a:lnTo>
                        <a:pt x="123" y="0"/>
                      </a:lnTo>
                      <a:lnTo>
                        <a:pt x="0" y="97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34" name="i$1ïďè">
                  <a:extLst>
                    <a:ext uri="{FF2B5EF4-FFF2-40B4-BE49-F238E27FC236}">
                      <a16:creationId xmlns:a16="http://schemas.microsoft.com/office/drawing/2014/main" id="{8F46CC8A-C666-442A-9AB9-FA4C54934286}"/>
                    </a:ext>
                  </a:extLst>
                </p:cNvPr>
                <p:cNvSpPr/>
                <p:nvPr/>
              </p:nvSpPr>
              <p:spPr bwMode="auto">
                <a:xfrm>
                  <a:off x="5137151" y="3951288"/>
                  <a:ext cx="322263" cy="1557338"/>
                </a:xfrm>
                <a:custGeom>
                  <a:avLst/>
                  <a:gdLst>
                    <a:gd name="T0" fmla="*/ 183 w 203"/>
                    <a:gd name="T1" fmla="*/ 981 h 981"/>
                    <a:gd name="T2" fmla="*/ 203 w 203"/>
                    <a:gd name="T3" fmla="*/ 981 h 981"/>
                    <a:gd name="T4" fmla="*/ 42 w 203"/>
                    <a:gd name="T5" fmla="*/ 0 h 981"/>
                    <a:gd name="T6" fmla="*/ 0 w 203"/>
                    <a:gd name="T7" fmla="*/ 0 h 981"/>
                    <a:gd name="T8" fmla="*/ 183 w 203"/>
                    <a:gd name="T9" fmla="*/ 981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3" h="981">
                      <a:moveTo>
                        <a:pt x="183" y="981"/>
                      </a:moveTo>
                      <a:lnTo>
                        <a:pt x="203" y="981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83" y="98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3" name="íšļîďe">
                  <a:extLst>
                    <a:ext uri="{FF2B5EF4-FFF2-40B4-BE49-F238E27FC236}">
                      <a16:creationId xmlns:a16="http://schemas.microsoft.com/office/drawing/2014/main" id="{3B733DFA-5CDF-4FC2-814B-791BCB431AB9}"/>
                    </a:ext>
                  </a:extLst>
                </p:cNvPr>
                <p:cNvSpPr/>
                <p:nvPr/>
              </p:nvSpPr>
              <p:spPr bwMode="auto">
                <a:xfrm>
                  <a:off x="4530726" y="3951288"/>
                  <a:ext cx="336550" cy="1539875"/>
                </a:xfrm>
                <a:custGeom>
                  <a:avLst/>
                  <a:gdLst>
                    <a:gd name="T0" fmla="*/ 0 w 212"/>
                    <a:gd name="T1" fmla="*/ 970 h 970"/>
                    <a:gd name="T2" fmla="*/ 19 w 212"/>
                    <a:gd name="T3" fmla="*/ 970 h 970"/>
                    <a:gd name="T4" fmla="*/ 212 w 212"/>
                    <a:gd name="T5" fmla="*/ 0 h 970"/>
                    <a:gd name="T6" fmla="*/ 169 w 212"/>
                    <a:gd name="T7" fmla="*/ 0 h 970"/>
                    <a:gd name="T8" fmla="*/ 0 w 212"/>
                    <a:gd name="T9" fmla="*/ 970 h 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2" h="970">
                      <a:moveTo>
                        <a:pt x="0" y="970"/>
                      </a:moveTo>
                      <a:lnTo>
                        <a:pt x="19" y="970"/>
                      </a:lnTo>
                      <a:lnTo>
                        <a:pt x="212" y="0"/>
                      </a:lnTo>
                      <a:lnTo>
                        <a:pt x="169" y="0"/>
                      </a:lnTo>
                      <a:lnTo>
                        <a:pt x="0" y="97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48" name="íṥļíḓê">
                  <a:extLst>
                    <a:ext uri="{FF2B5EF4-FFF2-40B4-BE49-F238E27FC236}">
                      <a16:creationId xmlns:a16="http://schemas.microsoft.com/office/drawing/2014/main" id="{7C893674-C1D7-4F16-B517-1BCF432B3E0A}"/>
                    </a:ext>
                  </a:extLst>
                </p:cNvPr>
                <p:cNvSpPr/>
                <p:nvPr/>
              </p:nvSpPr>
              <p:spPr bwMode="auto">
                <a:xfrm>
                  <a:off x="5062538" y="3881438"/>
                  <a:ext cx="1689100" cy="69850"/>
                </a:xfrm>
                <a:prstGeom prst="rect">
                  <a:avLst/>
                </a:prstGeom>
                <a:solidFill>
                  <a:srgbClr val="8CAC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53" name="íśľiďê">
                  <a:extLst>
                    <a:ext uri="{FF2B5EF4-FFF2-40B4-BE49-F238E27FC236}">
                      <a16:creationId xmlns:a16="http://schemas.microsoft.com/office/drawing/2014/main" id="{4408B9BC-4FF8-48EC-B16F-19AD7A83B6C1}"/>
                    </a:ext>
                  </a:extLst>
                </p:cNvPr>
                <p:cNvSpPr/>
                <p:nvPr/>
              </p:nvSpPr>
              <p:spPr bwMode="auto">
                <a:xfrm>
                  <a:off x="4521201" y="3881438"/>
                  <a:ext cx="1555750" cy="69850"/>
                </a:xfrm>
                <a:prstGeom prst="rect">
                  <a:avLst/>
                </a:prstGeom>
                <a:solidFill>
                  <a:srgbClr val="A0BC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3" name="iṧ1îḓe">
                  <a:extLst>
                    <a:ext uri="{FF2B5EF4-FFF2-40B4-BE49-F238E27FC236}">
                      <a16:creationId xmlns:a16="http://schemas.microsoft.com/office/drawing/2014/main" id="{6411F44B-E3F7-4570-9040-03AE5BC342DE}"/>
                    </a:ext>
                  </a:extLst>
                </p:cNvPr>
                <p:cNvSpPr/>
                <p:nvPr/>
              </p:nvSpPr>
              <p:spPr bwMode="auto">
                <a:xfrm>
                  <a:off x="5099051" y="3821113"/>
                  <a:ext cx="1806575" cy="93663"/>
                </a:xfrm>
                <a:prstGeom prst="rect">
                  <a:avLst/>
                </a:prstGeom>
                <a:solidFill>
                  <a:srgbClr val="A0BC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  <p:sp>
              <p:nvSpPr>
                <p:cNvPr id="164" name="ïSḻiḋê">
                  <a:extLst>
                    <a:ext uri="{FF2B5EF4-FFF2-40B4-BE49-F238E27FC236}">
                      <a16:creationId xmlns:a16="http://schemas.microsoft.com/office/drawing/2014/main" id="{ADCCDBB1-9F75-4454-A69F-93B2B337F837}"/>
                    </a:ext>
                  </a:extLst>
                </p:cNvPr>
                <p:cNvSpPr/>
                <p:nvPr/>
              </p:nvSpPr>
              <p:spPr bwMode="auto">
                <a:xfrm>
                  <a:off x="4283076" y="3821113"/>
                  <a:ext cx="1674813" cy="93663"/>
                </a:xfrm>
                <a:prstGeom prst="rect">
                  <a:avLst/>
                </a:prstGeom>
                <a:solidFill>
                  <a:srgbClr val="D2E1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 fontScale="25000" lnSpcReduction="20000"/>
                </a:bodyPr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3" name="í$ļíḋê">
              <a:extLst>
                <a:ext uri="{FF2B5EF4-FFF2-40B4-BE49-F238E27FC236}">
                  <a16:creationId xmlns:a16="http://schemas.microsoft.com/office/drawing/2014/main" id="{4ED03E4E-D768-4FCB-851F-4F44B60A8DB8}"/>
                </a:ext>
              </a:extLst>
            </p:cNvPr>
            <p:cNvGrpSpPr/>
            <p:nvPr/>
          </p:nvGrpSpPr>
          <p:grpSpPr>
            <a:xfrm>
              <a:off x="673099" y="1612924"/>
              <a:ext cx="3322277" cy="2035249"/>
              <a:chOff x="673099" y="1874789"/>
              <a:chExt cx="3322277" cy="2035249"/>
            </a:xfrm>
          </p:grpSpPr>
          <p:sp>
            <p:nvSpPr>
              <p:cNvPr id="85" name="ïśḻîďè">
                <a:extLst>
                  <a:ext uri="{FF2B5EF4-FFF2-40B4-BE49-F238E27FC236}">
                    <a16:creationId xmlns:a16="http://schemas.microsoft.com/office/drawing/2014/main" id="{10175AB7-C4A4-4C2A-96D7-8C2A802F466D}"/>
                  </a:ext>
                </a:extLst>
              </p:cNvPr>
              <p:cNvSpPr txBox="1"/>
              <p:nvPr/>
            </p:nvSpPr>
            <p:spPr>
              <a:xfrm>
                <a:off x="673100" y="1874789"/>
                <a:ext cx="3217582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400" b="1" i="1" dirty="0">
                    <a:solidFill>
                      <a:srgbClr val="E71D3A"/>
                    </a:solidFill>
                  </a:rPr>
                  <a:t>01.</a:t>
                </a:r>
                <a:endParaRPr lang="id-ID" sz="2400" b="1" i="1" dirty="0">
                  <a:solidFill>
                    <a:srgbClr val="E71D3A"/>
                  </a:solidFill>
                </a:endParaRPr>
              </a:p>
            </p:txBody>
          </p:sp>
          <p:sp>
            <p:nvSpPr>
              <p:cNvPr id="86" name="ï$lîdê">
                <a:extLst>
                  <a:ext uri="{FF2B5EF4-FFF2-40B4-BE49-F238E27FC236}">
                    <a16:creationId xmlns:a16="http://schemas.microsoft.com/office/drawing/2014/main" id="{15489FDB-1B42-4D5A-A860-838E5242AE9F}"/>
                  </a:ext>
                </a:extLst>
              </p:cNvPr>
              <p:cNvSpPr/>
              <p:nvPr/>
            </p:nvSpPr>
            <p:spPr bwMode="auto">
              <a:xfrm>
                <a:off x="673099" y="2321484"/>
                <a:ext cx="3322277" cy="158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b="1" dirty="0"/>
                  <a:t>为病人和家属讲解有关胃十二肠溃疡的相关知识，</a:t>
                </a:r>
                <a:endParaRPr lang="en-US" altLang="zh-CN" b="1" dirty="0"/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b="1" dirty="0"/>
                  <a:t>使之能更好地配合手术等治疗和护理。 </a:t>
                </a:r>
              </a:p>
            </p:txBody>
          </p:sp>
        </p:grpSp>
        <p:grpSp>
          <p:nvGrpSpPr>
            <p:cNvPr id="64" name="íṣlïde">
              <a:extLst>
                <a:ext uri="{FF2B5EF4-FFF2-40B4-BE49-F238E27FC236}">
                  <a16:creationId xmlns:a16="http://schemas.microsoft.com/office/drawing/2014/main" id="{7279C28D-FE7A-44F0-9392-E2ED81935AFE}"/>
                </a:ext>
              </a:extLst>
            </p:cNvPr>
            <p:cNvGrpSpPr/>
            <p:nvPr/>
          </p:nvGrpSpPr>
          <p:grpSpPr>
            <a:xfrm>
              <a:off x="673100" y="2049872"/>
              <a:ext cx="3943724" cy="435475"/>
              <a:chOff x="673100" y="2276161"/>
              <a:chExt cx="3943724" cy="435475"/>
            </a:xfrm>
          </p:grpSpPr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96675FD3-B139-45C5-B29F-31007123567E}"/>
                  </a:ext>
                </a:extLst>
              </p:cNvPr>
              <p:cNvCxnSpPr/>
              <p:nvPr/>
            </p:nvCxnSpPr>
            <p:spPr>
              <a:xfrm>
                <a:off x="673100" y="2276161"/>
                <a:ext cx="321758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9AD3D590-86ED-40BE-B630-592525DA6BB4}"/>
                  </a:ext>
                </a:extLst>
              </p:cNvPr>
              <p:cNvCxnSpPr/>
              <p:nvPr/>
            </p:nvCxnSpPr>
            <p:spPr>
              <a:xfrm>
                <a:off x="3890682" y="2276161"/>
                <a:ext cx="726142" cy="435475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íṥļîḑe">
              <a:extLst>
                <a:ext uri="{FF2B5EF4-FFF2-40B4-BE49-F238E27FC236}">
                  <a16:creationId xmlns:a16="http://schemas.microsoft.com/office/drawing/2014/main" id="{2003E27F-38DE-40D2-87F1-3418891B4030}"/>
                </a:ext>
              </a:extLst>
            </p:cNvPr>
            <p:cNvGrpSpPr/>
            <p:nvPr/>
          </p:nvGrpSpPr>
          <p:grpSpPr>
            <a:xfrm>
              <a:off x="673100" y="4264392"/>
              <a:ext cx="3217582" cy="1514084"/>
              <a:chOff x="673100" y="1874789"/>
              <a:chExt cx="3217582" cy="1514084"/>
            </a:xfrm>
          </p:grpSpPr>
          <p:sp>
            <p:nvSpPr>
              <p:cNvPr id="81" name="íṥļiďé">
                <a:extLst>
                  <a:ext uri="{FF2B5EF4-FFF2-40B4-BE49-F238E27FC236}">
                    <a16:creationId xmlns:a16="http://schemas.microsoft.com/office/drawing/2014/main" id="{CB04A590-0EA1-41F0-8E06-61EC4A93592D}"/>
                  </a:ext>
                </a:extLst>
              </p:cNvPr>
              <p:cNvSpPr txBox="1"/>
              <p:nvPr/>
            </p:nvSpPr>
            <p:spPr>
              <a:xfrm>
                <a:off x="673100" y="1874789"/>
                <a:ext cx="3217582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2400" b="1" i="1" dirty="0">
                    <a:solidFill>
                      <a:srgbClr val="E71D3A"/>
                    </a:solidFill>
                  </a:rPr>
                  <a:t>03.</a:t>
                </a:r>
                <a:endParaRPr lang="id-ID" sz="2400" b="1" i="1" dirty="0">
                  <a:solidFill>
                    <a:srgbClr val="E71D3A"/>
                  </a:solidFill>
                </a:endParaRPr>
              </a:p>
            </p:txBody>
          </p:sp>
          <p:sp>
            <p:nvSpPr>
              <p:cNvPr id="82" name="îşliḓe">
                <a:extLst>
                  <a:ext uri="{FF2B5EF4-FFF2-40B4-BE49-F238E27FC236}">
                    <a16:creationId xmlns:a16="http://schemas.microsoft.com/office/drawing/2014/main" id="{CE7B2D7D-FBB6-4669-93C2-35492AE8FA7B}"/>
                  </a:ext>
                </a:extLst>
              </p:cNvPr>
              <p:cNvSpPr/>
              <p:nvPr/>
            </p:nvSpPr>
            <p:spPr bwMode="auto">
              <a:xfrm>
                <a:off x="673100" y="2321484"/>
                <a:ext cx="3217582" cy="106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en-US" altLang="zh-CN" sz="1100" dirty="0"/>
              </a:p>
            </p:txBody>
          </p:sp>
        </p:grpSp>
        <p:grpSp>
          <p:nvGrpSpPr>
            <p:cNvPr id="66" name="íSľïdê">
              <a:extLst>
                <a:ext uri="{FF2B5EF4-FFF2-40B4-BE49-F238E27FC236}">
                  <a16:creationId xmlns:a16="http://schemas.microsoft.com/office/drawing/2014/main" id="{FABE1DFB-2EB2-4F54-AB31-247EF2F2D4E1}"/>
                </a:ext>
              </a:extLst>
            </p:cNvPr>
            <p:cNvGrpSpPr/>
            <p:nvPr/>
          </p:nvGrpSpPr>
          <p:grpSpPr>
            <a:xfrm flipV="1">
              <a:off x="673100" y="4265864"/>
              <a:ext cx="3943724" cy="435475"/>
              <a:chOff x="673100" y="2276161"/>
              <a:chExt cx="3943724" cy="435475"/>
            </a:xfrm>
          </p:grpSpPr>
          <p:cxnSp>
            <p:nvCxnSpPr>
              <p:cNvPr id="79" name="直接连接符 78">
                <a:extLst>
                  <a:ext uri="{FF2B5EF4-FFF2-40B4-BE49-F238E27FC236}">
                    <a16:creationId xmlns:a16="http://schemas.microsoft.com/office/drawing/2014/main" id="{DDD0ABEB-55F0-4E0F-976B-5BB1A0E1E92A}"/>
                  </a:ext>
                </a:extLst>
              </p:cNvPr>
              <p:cNvCxnSpPr/>
              <p:nvPr/>
            </p:nvCxnSpPr>
            <p:spPr>
              <a:xfrm>
                <a:off x="673100" y="2276161"/>
                <a:ext cx="321758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E814C8C4-0CFF-4DC5-8C3F-83BFD840F8C4}"/>
                  </a:ext>
                </a:extLst>
              </p:cNvPr>
              <p:cNvCxnSpPr/>
              <p:nvPr/>
            </p:nvCxnSpPr>
            <p:spPr>
              <a:xfrm>
                <a:off x="3890682" y="2276161"/>
                <a:ext cx="726142" cy="435475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ïSḷidé">
              <a:extLst>
                <a:ext uri="{FF2B5EF4-FFF2-40B4-BE49-F238E27FC236}">
                  <a16:creationId xmlns:a16="http://schemas.microsoft.com/office/drawing/2014/main" id="{8A31590E-0BC1-43F0-A080-ACFFFCFC073E}"/>
                </a:ext>
              </a:extLst>
            </p:cNvPr>
            <p:cNvGrpSpPr/>
            <p:nvPr/>
          </p:nvGrpSpPr>
          <p:grpSpPr>
            <a:xfrm>
              <a:off x="8301318" y="1612924"/>
              <a:ext cx="3217582" cy="2374613"/>
              <a:chOff x="673100" y="1874789"/>
              <a:chExt cx="3217582" cy="2374613"/>
            </a:xfrm>
          </p:grpSpPr>
          <p:sp>
            <p:nvSpPr>
              <p:cNvPr id="77" name="íŝ1îḑê">
                <a:extLst>
                  <a:ext uri="{FF2B5EF4-FFF2-40B4-BE49-F238E27FC236}">
                    <a16:creationId xmlns:a16="http://schemas.microsoft.com/office/drawing/2014/main" id="{0231BF3E-A8CA-40DE-AF52-3980D0F3C785}"/>
                  </a:ext>
                </a:extLst>
              </p:cNvPr>
              <p:cNvSpPr txBox="1"/>
              <p:nvPr/>
            </p:nvSpPr>
            <p:spPr>
              <a:xfrm>
                <a:off x="673100" y="1874789"/>
                <a:ext cx="3217582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400" b="1" i="1" dirty="0">
                    <a:solidFill>
                      <a:srgbClr val="E71D3A"/>
                    </a:solidFill>
                  </a:rPr>
                  <a:t>02.</a:t>
                </a:r>
                <a:endParaRPr lang="id-ID" sz="2400" b="1" i="1" dirty="0">
                  <a:solidFill>
                    <a:srgbClr val="E71D3A"/>
                  </a:solidFill>
                </a:endParaRPr>
              </a:p>
            </p:txBody>
          </p:sp>
          <p:sp>
            <p:nvSpPr>
              <p:cNvPr id="78" name="íślîḍé">
                <a:extLst>
                  <a:ext uri="{FF2B5EF4-FFF2-40B4-BE49-F238E27FC236}">
                    <a16:creationId xmlns:a16="http://schemas.microsoft.com/office/drawing/2014/main" id="{8A15232D-DC0E-49CA-96AE-642DF5CDAA34}"/>
                  </a:ext>
                </a:extLst>
              </p:cNvPr>
              <p:cNvSpPr/>
              <p:nvPr/>
            </p:nvSpPr>
            <p:spPr bwMode="auto">
              <a:xfrm>
                <a:off x="673100" y="2321484"/>
                <a:ext cx="3217582" cy="1927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b="1" dirty="0"/>
                  <a:t>强调保持乐观心态的重要性</a:t>
                </a:r>
                <a:r>
                  <a:rPr lang="en-US" altLang="zh-CN" b="1" dirty="0"/>
                  <a:t>,</a:t>
                </a:r>
                <a:r>
                  <a:rPr lang="zh-CN" altLang="en-US" b="1" dirty="0"/>
                  <a:t>指导病人调节情绪。</a:t>
                </a:r>
                <a:endParaRPr lang="en-US" altLang="zh-CN" b="1" dirty="0"/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b="1" dirty="0"/>
                  <a:t>戒烟戒酒。注意劳逸结合</a:t>
                </a:r>
                <a:r>
                  <a:rPr lang="en-US" altLang="zh-CN" b="1" dirty="0"/>
                  <a:t>,</a:t>
                </a:r>
                <a:r>
                  <a:rPr lang="zh-CN" altLang="en-US" b="1" dirty="0"/>
                  <a:t>避免过劳。</a:t>
                </a:r>
              </a:p>
            </p:txBody>
          </p:sp>
        </p:grpSp>
        <p:grpSp>
          <p:nvGrpSpPr>
            <p:cNvPr id="68" name="iṡľiḓe">
              <a:extLst>
                <a:ext uri="{FF2B5EF4-FFF2-40B4-BE49-F238E27FC236}">
                  <a16:creationId xmlns:a16="http://schemas.microsoft.com/office/drawing/2014/main" id="{9FB6B505-93FF-45A4-A7E1-56402A5A7EEB}"/>
                </a:ext>
              </a:extLst>
            </p:cNvPr>
            <p:cNvGrpSpPr/>
            <p:nvPr/>
          </p:nvGrpSpPr>
          <p:grpSpPr>
            <a:xfrm>
              <a:off x="7575176" y="2049872"/>
              <a:ext cx="3943724" cy="435475"/>
              <a:chOff x="7575176" y="2311737"/>
              <a:chExt cx="3943724" cy="435475"/>
            </a:xfrm>
          </p:grpSpPr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00052F45-BA96-41C8-86D6-BE45763DF336}"/>
                  </a:ext>
                </a:extLst>
              </p:cNvPr>
              <p:cNvCxnSpPr/>
              <p:nvPr/>
            </p:nvCxnSpPr>
            <p:spPr>
              <a:xfrm flipH="1">
                <a:off x="8301318" y="2311737"/>
                <a:ext cx="321758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3260111D-3219-4F7F-885A-F6AFDC399542}"/>
                  </a:ext>
                </a:extLst>
              </p:cNvPr>
              <p:cNvCxnSpPr/>
              <p:nvPr/>
            </p:nvCxnSpPr>
            <p:spPr>
              <a:xfrm flipH="1">
                <a:off x="7575176" y="2311737"/>
                <a:ext cx="726142" cy="435475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iśľïḓê">
              <a:extLst>
                <a:ext uri="{FF2B5EF4-FFF2-40B4-BE49-F238E27FC236}">
                  <a16:creationId xmlns:a16="http://schemas.microsoft.com/office/drawing/2014/main" id="{E0A750F8-6768-4645-9EF4-9C6FF8D1068F}"/>
                </a:ext>
              </a:extLst>
            </p:cNvPr>
            <p:cNvGrpSpPr/>
            <p:nvPr/>
          </p:nvGrpSpPr>
          <p:grpSpPr>
            <a:xfrm>
              <a:off x="668337" y="4264392"/>
              <a:ext cx="10850563" cy="1514084"/>
              <a:chOff x="-6959881" y="1874789"/>
              <a:chExt cx="10850563" cy="1514084"/>
            </a:xfrm>
          </p:grpSpPr>
          <p:sp>
            <p:nvSpPr>
              <p:cNvPr id="73" name="iṧľiḍé">
                <a:extLst>
                  <a:ext uri="{FF2B5EF4-FFF2-40B4-BE49-F238E27FC236}">
                    <a16:creationId xmlns:a16="http://schemas.microsoft.com/office/drawing/2014/main" id="{D55888FF-E47E-49A0-8095-704F798C92FD}"/>
                  </a:ext>
                </a:extLst>
              </p:cNvPr>
              <p:cNvSpPr txBox="1"/>
              <p:nvPr/>
            </p:nvSpPr>
            <p:spPr>
              <a:xfrm>
                <a:off x="673100" y="1874789"/>
                <a:ext cx="3217582" cy="4466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en-US" altLang="zh-CN" sz="2400" b="1" i="1" dirty="0">
                    <a:solidFill>
                      <a:srgbClr val="E71D3A"/>
                    </a:solidFill>
                  </a:rPr>
                  <a:t>04.</a:t>
                </a:r>
                <a:endParaRPr lang="id-ID" sz="2400" b="1" i="1" dirty="0">
                  <a:solidFill>
                    <a:srgbClr val="E71D3A"/>
                  </a:solidFill>
                </a:endParaRPr>
              </a:p>
            </p:txBody>
          </p:sp>
          <p:sp>
            <p:nvSpPr>
              <p:cNvPr id="74" name="îṥḷiḍe">
                <a:extLst>
                  <a:ext uri="{FF2B5EF4-FFF2-40B4-BE49-F238E27FC236}">
                    <a16:creationId xmlns:a16="http://schemas.microsoft.com/office/drawing/2014/main" id="{1F3F88FC-153C-47D9-8BF3-B14C09E79A57}"/>
                  </a:ext>
                </a:extLst>
              </p:cNvPr>
              <p:cNvSpPr/>
              <p:nvPr/>
            </p:nvSpPr>
            <p:spPr bwMode="auto">
              <a:xfrm>
                <a:off x="-6959881" y="2321484"/>
                <a:ext cx="3217582" cy="1067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b="1" dirty="0"/>
                  <a:t>定期门诊随访，</a:t>
                </a:r>
                <a:endParaRPr lang="en-US" altLang="zh-CN" b="1" dirty="0"/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b="1" dirty="0"/>
                  <a:t>若有不适及时就诊。</a:t>
                </a:r>
              </a:p>
            </p:txBody>
          </p:sp>
        </p:grpSp>
        <p:grpSp>
          <p:nvGrpSpPr>
            <p:cNvPr id="70" name="iṥḷïďê">
              <a:extLst>
                <a:ext uri="{FF2B5EF4-FFF2-40B4-BE49-F238E27FC236}">
                  <a16:creationId xmlns:a16="http://schemas.microsoft.com/office/drawing/2014/main" id="{B55FAA1D-6669-4205-B7D5-29CC04AC693B}"/>
                </a:ext>
              </a:extLst>
            </p:cNvPr>
            <p:cNvGrpSpPr/>
            <p:nvPr/>
          </p:nvGrpSpPr>
          <p:grpSpPr>
            <a:xfrm>
              <a:off x="7575176" y="4265864"/>
              <a:ext cx="3943724" cy="435475"/>
              <a:chOff x="7575176" y="4527729"/>
              <a:chExt cx="3943724" cy="435475"/>
            </a:xfrm>
          </p:grpSpPr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2ED57D76-0336-4DA2-AF85-A5F51D4F7E91}"/>
                  </a:ext>
                </a:extLst>
              </p:cNvPr>
              <p:cNvCxnSpPr/>
              <p:nvPr/>
            </p:nvCxnSpPr>
            <p:spPr>
              <a:xfrm flipH="1" flipV="1">
                <a:off x="8301318" y="4963204"/>
                <a:ext cx="3217582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673D8734-7C09-4AA5-8422-C57ABE77F9FC}"/>
                  </a:ext>
                </a:extLst>
              </p:cNvPr>
              <p:cNvCxnSpPr/>
              <p:nvPr/>
            </p:nvCxnSpPr>
            <p:spPr>
              <a:xfrm flipH="1" flipV="1">
                <a:off x="7575176" y="4527729"/>
                <a:ext cx="726142" cy="435475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sys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52F9691C-C303-4AF4-87A4-019DA0631998}"/>
              </a:ext>
            </a:extLst>
          </p:cNvPr>
          <p:cNvSpPr/>
          <p:nvPr/>
        </p:nvSpPr>
        <p:spPr>
          <a:xfrm>
            <a:off x="8193448" y="4659946"/>
            <a:ext cx="3327040" cy="170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/>
              <a:t>遵医嘱指导病人药物的服用时间、方式、剂量</a:t>
            </a:r>
            <a:r>
              <a:rPr lang="en-US" altLang="zh-CN" b="1" dirty="0"/>
              <a:t>,</a:t>
            </a:r>
            <a:r>
              <a:rPr lang="zh-CN" altLang="en-US" b="1" dirty="0"/>
              <a:t>说明药物副作用。避免服用对胃黏膜有损害性的药物。</a:t>
            </a:r>
          </a:p>
        </p:txBody>
      </p:sp>
    </p:spTree>
    <p:extLst>
      <p:ext uri="{BB962C8B-B14F-4D97-AF65-F5344CB8AC3E}">
        <p14:creationId xmlns:p14="http://schemas.microsoft.com/office/powerpoint/2010/main" val="279597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1656443" y="827631"/>
            <a:ext cx="8879114" cy="289595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latin typeface="+mj-ea"/>
              </a:rPr>
              <a:t>胃癌病人的护理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A483C83-6C5A-462F-882C-75287C16BC6A}"/>
              </a:ext>
            </a:extLst>
          </p:cNvPr>
          <p:cNvSpPr txBox="1"/>
          <p:nvPr/>
        </p:nvSpPr>
        <p:spPr>
          <a:xfrm>
            <a:off x="5860597" y="3958971"/>
            <a:ext cx="1911803" cy="21374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ln w="44450" cap="rnd">
                  <a:solidFill>
                    <a:schemeClr val="accent5"/>
                  </a:solidFill>
                </a:ln>
                <a:solidFill>
                  <a:srgbClr val="00B05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ln w="44450" cap="rnd">
                <a:solidFill>
                  <a:schemeClr val="accent5"/>
                </a:solidFill>
              </a:ln>
              <a:solidFill>
                <a:srgbClr val="00B05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964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B58447E-1505-4861-8476-F64EC6F60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028700"/>
            <a:ext cx="12192001" cy="554932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44F7591-B74E-498A-9C7A-58F00FD21414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概 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BB8DE01-F9CD-461F-88A2-7A1539B1A566}"/>
              </a:ext>
            </a:extLst>
          </p:cNvPr>
          <p:cNvSpPr/>
          <p:nvPr/>
        </p:nvSpPr>
        <p:spPr>
          <a:xfrm>
            <a:off x="669924" y="1316286"/>
            <a:ext cx="10850563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j-ea"/>
                <a:ea typeface="+mj-ea"/>
              </a:rPr>
              <a:t>我国最常见的恶性肿瘤，男性中占第</a:t>
            </a: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二</a:t>
            </a:r>
            <a:r>
              <a:rPr lang="zh-CN" altLang="en-US" sz="3200" b="1" dirty="0">
                <a:latin typeface="+mj-ea"/>
                <a:ea typeface="+mj-ea"/>
              </a:rPr>
              <a:t>位，女性</a:t>
            </a:r>
            <a:r>
              <a:rPr lang="zh-CN" altLang="en-US" sz="3200" b="1" dirty="0">
                <a:solidFill>
                  <a:schemeClr val="bg1"/>
                </a:solidFill>
                <a:latin typeface="+mj-ea"/>
                <a:ea typeface="+mj-ea"/>
              </a:rPr>
              <a:t>中占第四</a:t>
            </a:r>
            <a:r>
              <a:rPr lang="zh-C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4C8E1B0-1901-46F0-998A-E1F312DD2037}"/>
              </a:ext>
            </a:extLst>
          </p:cNvPr>
          <p:cNvSpPr/>
          <p:nvPr/>
        </p:nvSpPr>
        <p:spPr>
          <a:xfrm>
            <a:off x="669925" y="2337692"/>
            <a:ext cx="10850563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j-ea"/>
                <a:ea typeface="+mj-ea"/>
              </a:rPr>
              <a:t>好发年</a:t>
            </a:r>
            <a:r>
              <a:rPr lang="zh-CN" altLang="en-US" sz="32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龄</a:t>
            </a:r>
            <a:r>
              <a:rPr lang="en-US" altLang="zh-CN" sz="3200" b="1" dirty="0">
                <a:latin typeface="+mj-ea"/>
                <a:ea typeface="+mj-ea"/>
              </a:rPr>
              <a:t>40~ 60</a:t>
            </a:r>
            <a:r>
              <a:rPr lang="zh-CN" altLang="en-US" sz="3200" b="1" dirty="0">
                <a:latin typeface="+mj-ea"/>
                <a:ea typeface="+mj-ea"/>
              </a:rPr>
              <a:t>岁，男性高于女性，男</a:t>
            </a:r>
            <a:r>
              <a:rPr lang="en-US" altLang="zh-CN" sz="3200" b="1" dirty="0">
                <a:latin typeface="+mj-ea"/>
                <a:ea typeface="+mj-ea"/>
              </a:rPr>
              <a:t>:</a:t>
            </a:r>
            <a:r>
              <a:rPr lang="zh-CN" altLang="en-US" sz="3200" b="1" dirty="0">
                <a:latin typeface="+mj-ea"/>
                <a:ea typeface="+mj-ea"/>
              </a:rPr>
              <a:t>女</a:t>
            </a:r>
            <a:r>
              <a:rPr lang="en-US" altLang="zh-CN" sz="3200" b="1" dirty="0">
                <a:latin typeface="+mj-ea"/>
                <a:ea typeface="+mj-ea"/>
              </a:rPr>
              <a:t>=2:1</a:t>
            </a:r>
            <a:r>
              <a:rPr lang="zh-CN" altLang="en-US" sz="3200" b="1" dirty="0">
                <a:latin typeface="+mj-ea"/>
                <a:ea typeface="+mj-ea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8B1DD1-A71F-4F44-8D27-9A01073F0ED9}"/>
              </a:ext>
            </a:extLst>
          </p:cNvPr>
          <p:cNvSpPr/>
          <p:nvPr/>
        </p:nvSpPr>
        <p:spPr>
          <a:xfrm>
            <a:off x="669925" y="3270427"/>
            <a:ext cx="10850563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+mj-ea"/>
                <a:ea typeface="+mj-ea"/>
              </a:rPr>
              <a:t>约</a:t>
            </a:r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50%</a:t>
            </a:r>
            <a:r>
              <a:rPr lang="zh-CN" altLang="en-US" sz="3200" b="1" dirty="0">
                <a:latin typeface="+mj-ea"/>
                <a:ea typeface="+mj-ea"/>
              </a:rPr>
              <a:t>以上的胃癌好发于胃窦部。</a:t>
            </a:r>
          </a:p>
        </p:txBody>
      </p:sp>
      <p:sp>
        <p:nvSpPr>
          <p:cNvPr id="6" name="pulse_192622">
            <a:extLst>
              <a:ext uri="{FF2B5EF4-FFF2-40B4-BE49-F238E27FC236}">
                <a16:creationId xmlns:a16="http://schemas.microsoft.com/office/drawing/2014/main" id="{2AFB7BA7-9330-49F5-9C38-74978129174F}"/>
              </a:ext>
            </a:extLst>
          </p:cNvPr>
          <p:cNvSpPr>
            <a:spLocks noChangeAspect="1"/>
          </p:cNvSpPr>
          <p:nvPr/>
        </p:nvSpPr>
        <p:spPr bwMode="auto">
          <a:xfrm>
            <a:off x="222165" y="1492156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7" name="pulse_192622">
            <a:extLst>
              <a:ext uri="{FF2B5EF4-FFF2-40B4-BE49-F238E27FC236}">
                <a16:creationId xmlns:a16="http://schemas.microsoft.com/office/drawing/2014/main" id="{74140E6A-F08C-47C2-B936-BDEDDC359441}"/>
              </a:ext>
            </a:extLst>
          </p:cNvPr>
          <p:cNvSpPr>
            <a:spLocks noChangeAspect="1"/>
          </p:cNvSpPr>
          <p:nvPr/>
        </p:nvSpPr>
        <p:spPr bwMode="auto">
          <a:xfrm>
            <a:off x="222165" y="2515155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pulse_192622">
            <a:extLst>
              <a:ext uri="{FF2B5EF4-FFF2-40B4-BE49-F238E27FC236}">
                <a16:creationId xmlns:a16="http://schemas.microsoft.com/office/drawing/2014/main" id="{CE58BB66-F3B4-4321-8628-0CA5A7AAADEA}"/>
              </a:ext>
            </a:extLst>
          </p:cNvPr>
          <p:cNvSpPr>
            <a:spLocks noChangeAspect="1"/>
          </p:cNvSpPr>
          <p:nvPr/>
        </p:nvSpPr>
        <p:spPr bwMode="auto">
          <a:xfrm>
            <a:off x="222165" y="3498777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BA65799-68B1-4D42-8399-632EA3BD9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43296"/>
            <a:ext cx="12192000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0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A08673-BE1F-4FBB-B35D-56DD61025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53"/>
            <a:ext cx="12192000" cy="6452648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8B273750-5A9A-44C3-B2A9-08FFB559250B}"/>
              </a:ext>
            </a:extLst>
          </p:cNvPr>
          <p:cNvSpPr/>
          <p:nvPr/>
        </p:nvSpPr>
        <p:spPr>
          <a:xfrm>
            <a:off x="1131217" y="6075575"/>
            <a:ext cx="1178350" cy="73529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85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6D6682-E2BF-49B1-8CAD-F84ABF9C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300"/>
            <a:ext cx="6105236" cy="543897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23D34CE-671A-4FED-93F7-DAD43A3C07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5" r="3580"/>
          <a:stretch/>
        </p:blipFill>
        <p:spPr>
          <a:xfrm>
            <a:off x="6096000" y="1167251"/>
            <a:ext cx="6096000" cy="53905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BAB7A5-5B7A-4433-8625-B19AA4EBC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43296"/>
            <a:ext cx="12192000" cy="13959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53C34A8-D2DA-42AD-8526-6957B4DF7A04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概 述</a:t>
            </a:r>
          </a:p>
        </p:txBody>
      </p:sp>
    </p:spTree>
    <p:extLst>
      <p:ext uri="{BB962C8B-B14F-4D97-AF65-F5344CB8AC3E}">
        <p14:creationId xmlns:p14="http://schemas.microsoft.com/office/powerpoint/2010/main" val="324712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11D9814-4676-44DF-AF95-560E0FC37764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病 因</a:t>
            </a:r>
          </a:p>
        </p:txBody>
      </p:sp>
      <p:grpSp>
        <p:nvGrpSpPr>
          <p:cNvPr id="52" name="392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8C4F424-12B6-4E21-B088-94FB91D24C9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165059" y="1028700"/>
            <a:ext cx="11796383" cy="5211763"/>
            <a:chOff x="-165059" y="1028700"/>
            <a:chExt cx="11796383" cy="5211763"/>
          </a:xfrm>
        </p:grpSpPr>
        <p:sp>
          <p:nvSpPr>
            <p:cNvPr id="53" name="îs1iḋe">
              <a:extLst>
                <a:ext uri="{FF2B5EF4-FFF2-40B4-BE49-F238E27FC236}">
                  <a16:creationId xmlns:a16="http://schemas.microsoft.com/office/drawing/2014/main" id="{FA28F20B-FD96-472C-A4D9-CD7E74933C73}"/>
                </a:ext>
              </a:extLst>
            </p:cNvPr>
            <p:cNvSpPr/>
            <p:nvPr/>
          </p:nvSpPr>
          <p:spPr bwMode="auto">
            <a:xfrm>
              <a:off x="2916183" y="2919888"/>
              <a:ext cx="2848842" cy="2848842"/>
            </a:xfrm>
            <a:prstGeom prst="ellipse">
              <a:avLst/>
            </a:prstGeom>
            <a:noFill/>
            <a:ln w="28575" cap="flat" cmpd="sng" algn="ctr">
              <a:solidFill>
                <a:srgbClr val="12AC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ïṩlîḍe">
              <a:extLst>
                <a:ext uri="{FF2B5EF4-FFF2-40B4-BE49-F238E27FC236}">
                  <a16:creationId xmlns:a16="http://schemas.microsoft.com/office/drawing/2014/main" id="{BDFCAC58-8008-4B30-8417-E88A728B3B38}"/>
                </a:ext>
              </a:extLst>
            </p:cNvPr>
            <p:cNvSpPr txBox="1"/>
            <p:nvPr/>
          </p:nvSpPr>
          <p:spPr>
            <a:xfrm>
              <a:off x="2454401" y="3779801"/>
              <a:ext cx="3826325" cy="1789726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0" cap="none" spc="-135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幽门螺旋杆菌感染</a:t>
              </a:r>
            </a:p>
          </p:txBody>
        </p:sp>
        <p:sp>
          <p:nvSpPr>
            <p:cNvPr id="55" name="îsḷíḍè">
              <a:extLst>
                <a:ext uri="{FF2B5EF4-FFF2-40B4-BE49-F238E27FC236}">
                  <a16:creationId xmlns:a16="http://schemas.microsoft.com/office/drawing/2014/main" id="{B7389A7F-9392-43BD-AF2C-D7FD6977DD00}"/>
                </a:ext>
              </a:extLst>
            </p:cNvPr>
            <p:cNvSpPr/>
            <p:nvPr/>
          </p:nvSpPr>
          <p:spPr bwMode="auto">
            <a:xfrm>
              <a:off x="4714351" y="2802755"/>
              <a:ext cx="661499" cy="663239"/>
            </a:xfrm>
            <a:prstGeom prst="ellipse">
              <a:avLst/>
            </a:prstGeom>
            <a:solidFill>
              <a:srgbClr val="12ACFF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6" name="i$lîḋê">
              <a:extLst>
                <a:ext uri="{FF2B5EF4-FFF2-40B4-BE49-F238E27FC236}">
                  <a16:creationId xmlns:a16="http://schemas.microsoft.com/office/drawing/2014/main" id="{C6603650-ED4B-4E78-AB89-4C5BF1840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6725" y="2923026"/>
              <a:ext cx="413246" cy="413246"/>
              <a:chOff x="0" y="0"/>
              <a:chExt cx="576" cy="576"/>
            </a:xfrm>
            <a:solidFill>
              <a:srgbClr val="FFFFFF"/>
            </a:solidFill>
            <a:effectLst/>
          </p:grpSpPr>
          <p:sp>
            <p:nvSpPr>
              <p:cNvPr id="77" name="ïṩlîďè">
                <a:extLst>
                  <a:ext uri="{FF2B5EF4-FFF2-40B4-BE49-F238E27FC236}">
                    <a16:creationId xmlns:a16="http://schemas.microsoft.com/office/drawing/2014/main" id="{FA8BC344-5426-4DF8-95EB-2DDA7C65601B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iş1îḍê">
                <a:extLst>
                  <a:ext uri="{FF2B5EF4-FFF2-40B4-BE49-F238E27FC236}">
                    <a16:creationId xmlns:a16="http://schemas.microsoft.com/office/drawing/2014/main" id="{DD21635D-A010-4199-9FA4-236B340C85B7}"/>
                  </a:ext>
                </a:extLst>
              </p:cNvPr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îš1íḍè">
                <a:extLst>
                  <a:ext uri="{FF2B5EF4-FFF2-40B4-BE49-F238E27FC236}">
                    <a16:creationId xmlns:a16="http://schemas.microsoft.com/office/drawing/2014/main" id="{777D9FEC-96B0-44E0-A1A9-F0F46D1158F1}"/>
                  </a:ext>
                </a:extLst>
              </p:cNvPr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ïṩḻiďè">
                <a:extLst>
                  <a:ext uri="{FF2B5EF4-FFF2-40B4-BE49-F238E27FC236}">
                    <a16:creationId xmlns:a16="http://schemas.microsoft.com/office/drawing/2014/main" id="{0E3C8835-2AEC-4C6C-AB63-ED6BF0E8351B}"/>
                  </a:ext>
                </a:extLst>
              </p:cNvPr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iṡļiḋê">
                <a:extLst>
                  <a:ext uri="{FF2B5EF4-FFF2-40B4-BE49-F238E27FC236}">
                    <a16:creationId xmlns:a16="http://schemas.microsoft.com/office/drawing/2014/main" id="{9175D70D-039A-46F2-BB94-55192F17157F}"/>
                  </a:ext>
                </a:extLst>
              </p:cNvPr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isḷîḍê">
                <a:extLst>
                  <a:ext uri="{FF2B5EF4-FFF2-40B4-BE49-F238E27FC236}">
                    <a16:creationId xmlns:a16="http://schemas.microsoft.com/office/drawing/2014/main" id="{ED5A95EB-1EAC-48FA-9698-9587280E398B}"/>
                  </a:ext>
                </a:extLst>
              </p:cNvPr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ïśļîḑè">
                <a:extLst>
                  <a:ext uri="{FF2B5EF4-FFF2-40B4-BE49-F238E27FC236}">
                    <a16:creationId xmlns:a16="http://schemas.microsoft.com/office/drawing/2014/main" id="{382CD69F-F312-4F21-83D9-4D3F563B4B28}"/>
                  </a:ext>
                </a:extLst>
              </p:cNvPr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iś1ïde">
                <a:extLst>
                  <a:ext uri="{FF2B5EF4-FFF2-40B4-BE49-F238E27FC236}">
                    <a16:creationId xmlns:a16="http://schemas.microsoft.com/office/drawing/2014/main" id="{2BBD2C9C-0135-4140-A483-61368791394E}"/>
                  </a:ext>
                </a:extLst>
              </p:cNvPr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íṡḷíḑê">
                <a:extLst>
                  <a:ext uri="{FF2B5EF4-FFF2-40B4-BE49-F238E27FC236}">
                    <a16:creationId xmlns:a16="http://schemas.microsoft.com/office/drawing/2014/main" id="{030EC07D-0733-489D-85D4-2953BED2E3EC}"/>
                  </a:ext>
                </a:extLst>
              </p:cNvPr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îŝľïḍè">
                <a:extLst>
                  <a:ext uri="{FF2B5EF4-FFF2-40B4-BE49-F238E27FC236}">
                    <a16:creationId xmlns:a16="http://schemas.microsoft.com/office/drawing/2014/main" id="{8B57D04D-79DF-4EB0-BFA5-5293DC1815B3}"/>
                  </a:ext>
                </a:extLst>
              </p:cNvPr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ïSḷiḑe">
                <a:extLst>
                  <a:ext uri="{FF2B5EF4-FFF2-40B4-BE49-F238E27FC236}">
                    <a16:creationId xmlns:a16="http://schemas.microsoft.com/office/drawing/2014/main" id="{FF11D4BF-A044-42CA-A6BA-46DBC70809A3}"/>
                  </a:ext>
                </a:extLst>
              </p:cNvPr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išľíḍe">
                <a:extLst>
                  <a:ext uri="{FF2B5EF4-FFF2-40B4-BE49-F238E27FC236}">
                    <a16:creationId xmlns:a16="http://schemas.microsoft.com/office/drawing/2014/main" id="{BEAAA0F2-B1AF-41CA-9D14-B67FA060B406}"/>
                  </a:ext>
                </a:extLst>
              </p:cNvPr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ï$ḻíďé">
                <a:extLst>
                  <a:ext uri="{FF2B5EF4-FFF2-40B4-BE49-F238E27FC236}">
                    <a16:creationId xmlns:a16="http://schemas.microsoft.com/office/drawing/2014/main" id="{01DF615C-FF1B-4AF0-ABF9-4CDA9C1B5A4D}"/>
                  </a:ext>
                </a:extLst>
              </p:cNvPr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íṡľîḑê">
                <a:extLst>
                  <a:ext uri="{FF2B5EF4-FFF2-40B4-BE49-F238E27FC236}">
                    <a16:creationId xmlns:a16="http://schemas.microsoft.com/office/drawing/2014/main" id="{1EF0933A-758B-4EEB-993E-449A8F74BAC1}"/>
                  </a:ext>
                </a:extLst>
              </p:cNvPr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iṧļïḋé">
                <a:extLst>
                  <a:ext uri="{FF2B5EF4-FFF2-40B4-BE49-F238E27FC236}">
                    <a16:creationId xmlns:a16="http://schemas.microsoft.com/office/drawing/2014/main" id="{EEC51B2C-5A20-4EF7-987A-CA2AC4B3DF9A}"/>
                  </a:ext>
                </a:extLst>
              </p:cNvPr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íşḻiďé">
                <a:extLst>
                  <a:ext uri="{FF2B5EF4-FFF2-40B4-BE49-F238E27FC236}">
                    <a16:creationId xmlns:a16="http://schemas.microsoft.com/office/drawing/2014/main" id="{ED6811F1-449F-471B-AB3B-966E6F09E4C9}"/>
                  </a:ext>
                </a:extLst>
              </p:cNvPr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îşḷïḓe">
                <a:extLst>
                  <a:ext uri="{FF2B5EF4-FFF2-40B4-BE49-F238E27FC236}">
                    <a16:creationId xmlns:a16="http://schemas.microsoft.com/office/drawing/2014/main" id="{DDE80D15-7CF1-4EC3-B2A6-7E38187575C9}"/>
                  </a:ext>
                </a:extLst>
              </p:cNvPr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îs1îḑè">
                <a:extLst>
                  <a:ext uri="{FF2B5EF4-FFF2-40B4-BE49-F238E27FC236}">
                    <a16:creationId xmlns:a16="http://schemas.microsoft.com/office/drawing/2014/main" id="{6B06A8DD-1EB3-494E-8B77-FD0EF6CFDB1F}"/>
                  </a:ext>
                </a:extLst>
              </p:cNvPr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iSḷïḓe">
                <a:extLst>
                  <a:ext uri="{FF2B5EF4-FFF2-40B4-BE49-F238E27FC236}">
                    <a16:creationId xmlns:a16="http://schemas.microsoft.com/office/drawing/2014/main" id="{26C4E7E9-A016-4600-8CA4-7BBAEDAA8EB3}"/>
                  </a:ext>
                </a:extLst>
              </p:cNvPr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7" name="i$ľïdê">
              <a:extLst>
                <a:ext uri="{FF2B5EF4-FFF2-40B4-BE49-F238E27FC236}">
                  <a16:creationId xmlns:a16="http://schemas.microsoft.com/office/drawing/2014/main" id="{7A281618-EFDC-45C2-98BB-FDCEB96895A7}"/>
                </a:ext>
              </a:extLst>
            </p:cNvPr>
            <p:cNvSpPr/>
            <p:nvPr/>
          </p:nvSpPr>
          <p:spPr bwMode="auto">
            <a:xfrm>
              <a:off x="9053595" y="4162323"/>
              <a:ext cx="1972599" cy="1972599"/>
            </a:xfrm>
            <a:prstGeom prst="ellipse">
              <a:avLst/>
            </a:prstGeom>
            <a:noFill/>
            <a:ln w="28575" cap="flat" cmpd="sng" algn="ctr">
              <a:solidFill>
                <a:srgbClr val="54CEC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î$ḷïdè">
              <a:extLst>
                <a:ext uri="{FF2B5EF4-FFF2-40B4-BE49-F238E27FC236}">
                  <a16:creationId xmlns:a16="http://schemas.microsoft.com/office/drawing/2014/main" id="{C1593DF7-C4D7-4D96-8043-082BD49341FE}"/>
                </a:ext>
              </a:extLst>
            </p:cNvPr>
            <p:cNvSpPr txBox="1"/>
            <p:nvPr/>
          </p:nvSpPr>
          <p:spPr>
            <a:xfrm>
              <a:off x="8632525" y="4243609"/>
              <a:ext cx="2998799" cy="1996854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-83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遗传因素</a:t>
              </a:r>
            </a:p>
          </p:txBody>
        </p:sp>
        <p:sp>
          <p:nvSpPr>
            <p:cNvPr id="59" name="ïṡḷidé">
              <a:extLst>
                <a:ext uri="{FF2B5EF4-FFF2-40B4-BE49-F238E27FC236}">
                  <a16:creationId xmlns:a16="http://schemas.microsoft.com/office/drawing/2014/main" id="{9E062BE0-D7DA-49B8-8398-8A7A3BE7EAB6}"/>
                </a:ext>
              </a:extLst>
            </p:cNvPr>
            <p:cNvSpPr/>
            <p:nvPr/>
          </p:nvSpPr>
          <p:spPr bwMode="auto">
            <a:xfrm>
              <a:off x="10361482" y="4097138"/>
              <a:ext cx="661499" cy="661499"/>
            </a:xfrm>
            <a:prstGeom prst="ellipse">
              <a:avLst/>
            </a:prstGeom>
            <a:solidFill>
              <a:srgbClr val="FF7D3E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0" name="îṥ1iḓé">
              <a:extLst>
                <a:ext uri="{FF2B5EF4-FFF2-40B4-BE49-F238E27FC236}">
                  <a16:creationId xmlns:a16="http://schemas.microsoft.com/office/drawing/2014/main" id="{A275B3E7-61C8-4C80-9B75-5CD426F50F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85089" y="4251721"/>
              <a:ext cx="378479" cy="336427"/>
              <a:chOff x="0" y="0"/>
              <a:chExt cx="576" cy="515"/>
            </a:xfrm>
            <a:solidFill>
              <a:srgbClr val="FFFFFF"/>
            </a:solidFill>
            <a:effectLst/>
          </p:grpSpPr>
          <p:sp>
            <p:nvSpPr>
              <p:cNvPr id="75" name="ïṩ1íďe">
                <a:extLst>
                  <a:ext uri="{FF2B5EF4-FFF2-40B4-BE49-F238E27FC236}">
                    <a16:creationId xmlns:a16="http://schemas.microsoft.com/office/drawing/2014/main" id="{B2904869-E812-4468-A42E-0CB1E9C24892}"/>
                  </a:ext>
                </a:extLst>
              </p:cNvPr>
              <p:cNvSpPr/>
              <p:nvPr/>
            </p:nvSpPr>
            <p:spPr bwMode="auto">
              <a:xfrm>
                <a:off x="0" y="0"/>
                <a:ext cx="576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ïṩlïdé">
                <a:extLst>
                  <a:ext uri="{FF2B5EF4-FFF2-40B4-BE49-F238E27FC236}">
                    <a16:creationId xmlns:a16="http://schemas.microsoft.com/office/drawing/2014/main" id="{8DB0913E-BB14-4073-BE9F-EC2D0EDDFDAE}"/>
                  </a:ext>
                </a:extLst>
              </p:cNvPr>
              <p:cNvSpPr/>
              <p:nvPr/>
            </p:nvSpPr>
            <p:spPr bwMode="auto">
              <a:xfrm>
                <a:off x="304" y="128"/>
                <a:ext cx="134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1" name="iŝḻïḋé">
              <a:extLst>
                <a:ext uri="{FF2B5EF4-FFF2-40B4-BE49-F238E27FC236}">
                  <a16:creationId xmlns:a16="http://schemas.microsoft.com/office/drawing/2014/main" id="{E8EA963D-1776-4DF2-A5E7-18D1395E2CD7}"/>
                </a:ext>
              </a:extLst>
            </p:cNvPr>
            <p:cNvSpPr/>
            <p:nvPr/>
          </p:nvSpPr>
          <p:spPr bwMode="auto">
            <a:xfrm>
              <a:off x="693922" y="1429731"/>
              <a:ext cx="1718624" cy="1718623"/>
            </a:xfrm>
            <a:prstGeom prst="ellipse">
              <a:avLst/>
            </a:prstGeom>
            <a:noFill/>
            <a:ln w="28575" cap="flat" cmpd="sng" algn="ctr">
              <a:solidFill>
                <a:srgbClr val="0074B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íŝ1îḍe">
              <a:extLst>
                <a:ext uri="{FF2B5EF4-FFF2-40B4-BE49-F238E27FC236}">
                  <a16:creationId xmlns:a16="http://schemas.microsoft.com/office/drawing/2014/main" id="{0CDAF92A-2B60-499D-B28D-4C927B070331}"/>
                </a:ext>
              </a:extLst>
            </p:cNvPr>
            <p:cNvSpPr txBox="1"/>
            <p:nvPr/>
          </p:nvSpPr>
          <p:spPr>
            <a:xfrm>
              <a:off x="-165059" y="1422401"/>
              <a:ext cx="3434733" cy="1838035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-83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rPr>
                <a:t>地域环境及</a:t>
              </a:r>
              <a:endParaRPr kumimoji="0" lang="en-US" altLang="zh-CN" sz="3200" b="1" i="0" u="none" strike="noStrike" kern="0" cap="none" spc="-83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1" i="0" u="none" strike="noStrike" kern="0" cap="none" spc="-83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rPr>
                <a:t>饮食生活因素</a:t>
              </a:r>
            </a:p>
          </p:txBody>
        </p:sp>
        <p:sp>
          <p:nvSpPr>
            <p:cNvPr id="63" name="íš1ïdé">
              <a:extLst>
                <a:ext uri="{FF2B5EF4-FFF2-40B4-BE49-F238E27FC236}">
                  <a16:creationId xmlns:a16="http://schemas.microsoft.com/office/drawing/2014/main" id="{5CEC481E-DA39-449B-9B1A-E47A9A2359F2}"/>
                </a:ext>
              </a:extLst>
            </p:cNvPr>
            <p:cNvSpPr/>
            <p:nvPr/>
          </p:nvSpPr>
          <p:spPr bwMode="auto">
            <a:xfrm>
              <a:off x="807454" y="1112304"/>
              <a:ext cx="661499" cy="661499"/>
            </a:xfrm>
            <a:prstGeom prst="ellipse">
              <a:avLst/>
            </a:prstGeom>
            <a:solidFill>
              <a:srgbClr val="0074B3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îślîďé">
              <a:extLst>
                <a:ext uri="{FF2B5EF4-FFF2-40B4-BE49-F238E27FC236}">
                  <a16:creationId xmlns:a16="http://schemas.microsoft.com/office/drawing/2014/main" id="{17694256-756E-4776-9AD9-A1FD8837E271}"/>
                </a:ext>
              </a:extLst>
            </p:cNvPr>
            <p:cNvSpPr/>
            <p:nvPr/>
          </p:nvSpPr>
          <p:spPr bwMode="auto">
            <a:xfrm>
              <a:off x="1047335" y="1264753"/>
              <a:ext cx="173311" cy="341525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iṩļîḋe">
              <a:extLst>
                <a:ext uri="{FF2B5EF4-FFF2-40B4-BE49-F238E27FC236}">
                  <a16:creationId xmlns:a16="http://schemas.microsoft.com/office/drawing/2014/main" id="{E159FB95-97C0-49A2-86E0-205F5BC3AB95}"/>
                </a:ext>
              </a:extLst>
            </p:cNvPr>
            <p:cNvSpPr/>
            <p:nvPr/>
          </p:nvSpPr>
          <p:spPr bwMode="auto">
            <a:xfrm>
              <a:off x="6322156" y="1294390"/>
              <a:ext cx="2273808" cy="2273806"/>
            </a:xfrm>
            <a:prstGeom prst="ellipse">
              <a:avLst/>
            </a:prstGeom>
            <a:solidFill>
              <a:srgbClr val="FFC2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iş1iḓè">
              <a:extLst>
                <a:ext uri="{FF2B5EF4-FFF2-40B4-BE49-F238E27FC236}">
                  <a16:creationId xmlns:a16="http://schemas.microsoft.com/office/drawing/2014/main" id="{DA07AB48-8707-4DD1-82CC-0A05A9D124D0}"/>
                </a:ext>
              </a:extLst>
            </p:cNvPr>
            <p:cNvSpPr txBox="1"/>
            <p:nvPr/>
          </p:nvSpPr>
          <p:spPr>
            <a:xfrm>
              <a:off x="5721452" y="1028700"/>
              <a:ext cx="3422548" cy="2706438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</a:rPr>
                <a:t>癌前疾病和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8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癌前病变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67" name="ï$ļïḍe">
              <a:extLst>
                <a:ext uri="{FF2B5EF4-FFF2-40B4-BE49-F238E27FC236}">
                  <a16:creationId xmlns:a16="http://schemas.microsoft.com/office/drawing/2014/main" id="{242392B6-094E-48BF-AABD-33688CD1D2DD}"/>
                </a:ext>
              </a:extLst>
            </p:cNvPr>
            <p:cNvSpPr/>
            <p:nvPr/>
          </p:nvSpPr>
          <p:spPr bwMode="auto">
            <a:xfrm>
              <a:off x="7698869" y="1130877"/>
              <a:ext cx="800751" cy="800751"/>
            </a:xfrm>
            <a:custGeom>
              <a:avLst/>
              <a:gdLst>
                <a:gd name="T0" fmla="*/ 0 w 3223"/>
                <a:gd name="T1" fmla="*/ 1612 h 3223"/>
                <a:gd name="T2" fmla="*/ 0 w 3223"/>
                <a:gd name="T3" fmla="*/ 1612 h 3223"/>
                <a:gd name="T4" fmla="*/ 1611 w 3223"/>
                <a:gd name="T5" fmla="*/ 0 h 3223"/>
                <a:gd name="T6" fmla="*/ 3223 w 3223"/>
                <a:gd name="T7" fmla="*/ 1612 h 3223"/>
                <a:gd name="T8" fmla="*/ 1611 w 3223"/>
                <a:gd name="T9" fmla="*/ 3223 h 3223"/>
                <a:gd name="T10" fmla="*/ 0 w 3223"/>
                <a:gd name="T11" fmla="*/ 1612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3" h="3223">
                  <a:moveTo>
                    <a:pt x="0" y="1612"/>
                  </a:moveTo>
                  <a:lnTo>
                    <a:pt x="0" y="1612"/>
                  </a:lnTo>
                  <a:cubicBezTo>
                    <a:pt x="0" y="722"/>
                    <a:pt x="721" y="0"/>
                    <a:pt x="1611" y="0"/>
                  </a:cubicBezTo>
                  <a:cubicBezTo>
                    <a:pt x="2501" y="0"/>
                    <a:pt x="3223" y="722"/>
                    <a:pt x="3223" y="1612"/>
                  </a:cubicBezTo>
                  <a:cubicBezTo>
                    <a:pt x="3223" y="2502"/>
                    <a:pt x="2501" y="3223"/>
                    <a:pt x="1611" y="3223"/>
                  </a:cubicBezTo>
                  <a:cubicBezTo>
                    <a:pt x="721" y="3223"/>
                    <a:pt x="0" y="2502"/>
                    <a:pt x="0" y="1612"/>
                  </a:cubicBezTo>
                  <a:close/>
                </a:path>
              </a:pathLst>
            </a:custGeom>
            <a:solidFill>
              <a:srgbClr val="FFC200"/>
            </a:solidFill>
            <a:ln w="38100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8" name="is1ídê">
              <a:extLst>
                <a:ext uri="{FF2B5EF4-FFF2-40B4-BE49-F238E27FC236}">
                  <a16:creationId xmlns:a16="http://schemas.microsoft.com/office/drawing/2014/main" id="{F5ECDA61-57B5-43AF-99CB-33B7E8AB69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086" y="1314376"/>
              <a:ext cx="378481" cy="333622"/>
              <a:chOff x="52" y="-52"/>
              <a:chExt cx="578" cy="508"/>
            </a:xfrm>
            <a:solidFill>
              <a:srgbClr val="FFFFFF"/>
            </a:solidFill>
            <a:effectLst/>
          </p:grpSpPr>
          <p:sp>
            <p:nvSpPr>
              <p:cNvPr id="72" name="îṡļíḋê">
                <a:extLst>
                  <a:ext uri="{FF2B5EF4-FFF2-40B4-BE49-F238E27FC236}">
                    <a16:creationId xmlns:a16="http://schemas.microsoft.com/office/drawing/2014/main" id="{6F1800B1-6F7E-447F-A922-6E3E5A48D277}"/>
                  </a:ext>
                </a:extLst>
              </p:cNvPr>
              <p:cNvSpPr/>
              <p:nvPr/>
            </p:nvSpPr>
            <p:spPr bwMode="auto">
              <a:xfrm>
                <a:off x="52" y="44"/>
                <a:ext cx="412" cy="4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899" y="18001"/>
                    </a:moveTo>
                    <a:cubicBezTo>
                      <a:pt x="18899" y="18497"/>
                      <a:pt x="18495" y="18900"/>
                      <a:pt x="17998" y="18900"/>
                    </a:cubicBezTo>
                    <a:lnTo>
                      <a:pt x="3601" y="18900"/>
                    </a:lnTo>
                    <a:cubicBezTo>
                      <a:pt x="3105" y="18900"/>
                      <a:pt x="2701" y="18497"/>
                      <a:pt x="2701" y="18001"/>
                    </a:cubicBezTo>
                    <a:lnTo>
                      <a:pt x="2701" y="3598"/>
                    </a:lnTo>
                    <a:cubicBezTo>
                      <a:pt x="2701" y="3102"/>
                      <a:pt x="3105" y="2698"/>
                      <a:pt x="3601" y="2698"/>
                    </a:cubicBezTo>
                    <a:lnTo>
                      <a:pt x="16077" y="2698"/>
                    </a:lnTo>
                    <a:lnTo>
                      <a:pt x="18707" y="70"/>
                    </a:lnTo>
                    <a:cubicBezTo>
                      <a:pt x="18478" y="25"/>
                      <a:pt x="18241" y="0"/>
                      <a:pt x="17998" y="0"/>
                    </a:cubicBezTo>
                    <a:lnTo>
                      <a:pt x="3601" y="0"/>
                    </a:lnTo>
                    <a:cubicBezTo>
                      <a:pt x="1612" y="0"/>
                      <a:pt x="0" y="1611"/>
                      <a:pt x="0" y="3598"/>
                    </a:cubicBezTo>
                    <a:lnTo>
                      <a:pt x="0" y="18001"/>
                    </a:lnTo>
                    <a:cubicBezTo>
                      <a:pt x="0" y="19989"/>
                      <a:pt x="1612" y="21600"/>
                      <a:pt x="3601" y="21600"/>
                    </a:cubicBezTo>
                    <a:lnTo>
                      <a:pt x="17998" y="21600"/>
                    </a:lnTo>
                    <a:cubicBezTo>
                      <a:pt x="19987" y="21600"/>
                      <a:pt x="21600" y="19989"/>
                      <a:pt x="21600" y="18001"/>
                    </a:cubicBezTo>
                    <a:lnTo>
                      <a:pt x="21600" y="10014"/>
                    </a:lnTo>
                    <a:lnTo>
                      <a:pt x="18899" y="12712"/>
                    </a:lnTo>
                    <a:lnTo>
                      <a:pt x="18899" y="18001"/>
                    </a:lnTo>
                    <a:close/>
                    <a:moveTo>
                      <a:pt x="18899" y="18001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išḷíḍe">
                <a:extLst>
                  <a:ext uri="{FF2B5EF4-FFF2-40B4-BE49-F238E27FC236}">
                    <a16:creationId xmlns:a16="http://schemas.microsoft.com/office/drawing/2014/main" id="{DB98CA01-31C4-4700-952A-AC26BDD9CF29}"/>
                  </a:ext>
                </a:extLst>
              </p:cNvPr>
              <p:cNvSpPr/>
              <p:nvPr/>
            </p:nvSpPr>
            <p:spPr bwMode="auto">
              <a:xfrm>
                <a:off x="228" y="28"/>
                <a:ext cx="331" cy="3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21600" y="4818"/>
                    </a:moveTo>
                    <a:lnTo>
                      <a:pt x="16780" y="0"/>
                    </a:lnTo>
                    <a:lnTo>
                      <a:pt x="2322" y="14460"/>
                    </a:lnTo>
                    <a:lnTo>
                      <a:pt x="2320" y="14460"/>
                    </a:lnTo>
                    <a:lnTo>
                      <a:pt x="2320" y="14462"/>
                    </a:lnTo>
                    <a:lnTo>
                      <a:pt x="2319" y="14462"/>
                    </a:lnTo>
                    <a:lnTo>
                      <a:pt x="2320" y="14462"/>
                    </a:lnTo>
                    <a:lnTo>
                      <a:pt x="0" y="21600"/>
                    </a:lnTo>
                    <a:lnTo>
                      <a:pt x="7138" y="19281"/>
                    </a:lnTo>
                    <a:lnTo>
                      <a:pt x="7140" y="19281"/>
                    </a:lnTo>
                    <a:lnTo>
                      <a:pt x="7140" y="19279"/>
                    </a:lnTo>
                    <a:lnTo>
                      <a:pt x="21600" y="4818"/>
                    </a:lnTo>
                    <a:close/>
                    <a:moveTo>
                      <a:pt x="5635" y="15238"/>
                    </a:moveTo>
                    <a:lnTo>
                      <a:pt x="4840" y="14443"/>
                    </a:lnTo>
                    <a:lnTo>
                      <a:pt x="16793" y="2490"/>
                    </a:lnTo>
                    <a:lnTo>
                      <a:pt x="17587" y="3283"/>
                    </a:lnTo>
                    <a:lnTo>
                      <a:pt x="5635" y="15238"/>
                    </a:lnTo>
                    <a:close/>
                    <a:moveTo>
                      <a:pt x="5635" y="1523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íṡľíḑê">
                <a:extLst>
                  <a:ext uri="{FF2B5EF4-FFF2-40B4-BE49-F238E27FC236}">
                    <a16:creationId xmlns:a16="http://schemas.microsoft.com/office/drawing/2014/main" id="{3A9CDF8A-132B-40E7-847B-B65C81686EF6}"/>
                  </a:ext>
                </a:extLst>
              </p:cNvPr>
              <p:cNvSpPr/>
              <p:nvPr/>
            </p:nvSpPr>
            <p:spPr bwMode="auto">
              <a:xfrm>
                <a:off x="508" y="-52"/>
                <a:ext cx="122" cy="1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3026" y="21600"/>
                    </a:moveTo>
                    <a:lnTo>
                      <a:pt x="0" y="8574"/>
                    </a:lnTo>
                    <a:lnTo>
                      <a:pt x="8574" y="0"/>
                    </a:lnTo>
                    <a:lnTo>
                      <a:pt x="21600" y="13026"/>
                    </a:lnTo>
                    <a:lnTo>
                      <a:pt x="13026" y="21600"/>
                    </a:lnTo>
                    <a:close/>
                    <a:moveTo>
                      <a:pt x="13026" y="2160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6397AE8E-CBA4-4B16-87F4-C28454EEB624}"/>
                </a:ext>
              </a:extLst>
            </p:cNvPr>
            <p:cNvCxnSpPr>
              <a:cxnSpLocks/>
              <a:stCxn id="61" idx="5"/>
            </p:cNvCxnSpPr>
            <p:nvPr/>
          </p:nvCxnSpPr>
          <p:spPr>
            <a:xfrm>
              <a:off x="2160859" y="2896667"/>
              <a:ext cx="755324" cy="1705254"/>
            </a:xfrm>
            <a:prstGeom prst="line">
              <a:avLst/>
            </a:prstGeom>
            <a:solidFill>
              <a:srgbClr val="0074B3"/>
            </a:solidFill>
            <a:ln w="15875" cap="rnd" cmpd="sng" algn="ctr">
              <a:solidFill>
                <a:srgbClr val="FFFFFF">
                  <a:lumMod val="75000"/>
                </a:srgbClr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D4AF0433-0935-41F6-A69C-26281FAE0B9F}"/>
                </a:ext>
              </a:extLst>
            </p:cNvPr>
            <p:cNvCxnSpPr>
              <a:cxnSpLocks/>
              <a:endCxn id="65" idx="3"/>
            </p:cNvCxnSpPr>
            <p:nvPr/>
          </p:nvCxnSpPr>
          <p:spPr>
            <a:xfrm flipV="1">
              <a:off x="5765025" y="3235205"/>
              <a:ext cx="890122" cy="1366716"/>
            </a:xfrm>
            <a:prstGeom prst="line">
              <a:avLst/>
            </a:prstGeom>
            <a:solidFill>
              <a:srgbClr val="0074B3"/>
            </a:solidFill>
            <a:ln w="15875" cap="rnd" cmpd="sng" algn="ctr">
              <a:solidFill>
                <a:srgbClr val="FFFFFF">
                  <a:lumMod val="75000"/>
                </a:srgbClr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30E2A54E-1FC1-4758-A7EB-DE6CCC7FB8FA}"/>
                </a:ext>
              </a:extLst>
            </p:cNvPr>
            <p:cNvCxnSpPr>
              <a:cxnSpLocks/>
              <a:stCxn id="65" idx="5"/>
              <a:endCxn id="57" idx="1"/>
            </p:cNvCxnSpPr>
            <p:nvPr/>
          </p:nvCxnSpPr>
          <p:spPr>
            <a:xfrm>
              <a:off x="8262973" y="3235205"/>
              <a:ext cx="1079502" cy="1215998"/>
            </a:xfrm>
            <a:prstGeom prst="line">
              <a:avLst/>
            </a:prstGeom>
            <a:solidFill>
              <a:srgbClr val="0074B3"/>
            </a:solidFill>
            <a:ln w="15875" cap="rnd" cmpd="sng" algn="ctr">
              <a:solidFill>
                <a:srgbClr val="FFFFFF">
                  <a:lumMod val="75000"/>
                </a:srgbClr>
              </a:solidFill>
              <a:prstDash val="sysDot"/>
              <a:round/>
              <a:headEnd type="oval" w="sm" len="sm"/>
              <a:tailEnd type="oval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4888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1656443" y="827631"/>
            <a:ext cx="8879114" cy="289595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latin typeface="+mj-ea"/>
              </a:rPr>
              <a:t>胃、十二指肠解剖生理概要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A483C83-6C5A-462F-882C-75287C16BC6A}"/>
              </a:ext>
            </a:extLst>
          </p:cNvPr>
          <p:cNvSpPr txBox="1"/>
          <p:nvPr/>
        </p:nvSpPr>
        <p:spPr>
          <a:xfrm>
            <a:off x="5860597" y="3958971"/>
            <a:ext cx="1911803" cy="21374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ln w="44450" cap="rnd">
                  <a:solidFill>
                    <a:schemeClr val="accent5"/>
                  </a:solidFill>
                </a:ln>
                <a:solidFill>
                  <a:srgbClr val="26A9E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ln w="44450" cap="rnd">
                <a:solidFill>
                  <a:schemeClr val="accent5"/>
                </a:solidFill>
              </a:ln>
              <a:solidFill>
                <a:srgbClr val="26A9E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BF68B3AE-3679-4303-971E-BBD504EF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11D9814-4676-44DF-AF95-560E0FC37764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病理生理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1CACD2-FEB8-41FC-93BE-1ED81E77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" y="1056729"/>
            <a:ext cx="10799281" cy="12246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B286F2-6C59-4100-AEAC-8D435BBB5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" y="2697324"/>
            <a:ext cx="4478705" cy="38789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218650F-1F0A-46AF-A0F8-2A6DB24BAD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317" r="4497"/>
          <a:stretch/>
        </p:blipFill>
        <p:spPr>
          <a:xfrm>
            <a:off x="4414987" y="1838037"/>
            <a:ext cx="4054758" cy="47336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92C19F0-7A14-478C-907F-54FDC96FF9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765" r="12012"/>
          <a:stretch/>
        </p:blipFill>
        <p:spPr>
          <a:xfrm>
            <a:off x="8469740" y="2188523"/>
            <a:ext cx="3694546" cy="43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FF5ACE7-E947-46F2-9C59-D6F376F14B17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临床表现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888296-6333-4896-9000-E9C63861A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290" y="1130300"/>
            <a:ext cx="10206183" cy="54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68C4083-54CB-4924-AD31-D22F0C5D3D26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辅助检查</a:t>
            </a:r>
          </a:p>
        </p:txBody>
      </p:sp>
      <p:grpSp>
        <p:nvGrpSpPr>
          <p:cNvPr id="3" name="2821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F971DD8-9AE4-4766-B49C-370EE7DE965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028700"/>
            <a:ext cx="10858499" cy="4155991"/>
            <a:chOff x="660401" y="1450184"/>
            <a:chExt cx="10858499" cy="4155991"/>
          </a:xfrm>
        </p:grpSpPr>
        <p:grpSp>
          <p:nvGrpSpPr>
            <p:cNvPr id="4" name="íšḷiḓè">
              <a:extLst>
                <a:ext uri="{FF2B5EF4-FFF2-40B4-BE49-F238E27FC236}">
                  <a16:creationId xmlns:a16="http://schemas.microsoft.com/office/drawing/2014/main" id="{63E4B8BE-D165-449E-AC99-F72DFED9AB54}"/>
                </a:ext>
              </a:extLst>
            </p:cNvPr>
            <p:cNvGrpSpPr/>
            <p:nvPr/>
          </p:nvGrpSpPr>
          <p:grpSpPr>
            <a:xfrm>
              <a:off x="3198285" y="1450184"/>
              <a:ext cx="5795430" cy="3957633"/>
              <a:chOff x="3561202" y="1450184"/>
              <a:chExt cx="5795430" cy="3957633"/>
            </a:xfrm>
          </p:grpSpPr>
          <p:sp>
            <p:nvSpPr>
              <p:cNvPr id="17" name="íŝļiďê">
                <a:extLst>
                  <a:ext uri="{FF2B5EF4-FFF2-40B4-BE49-F238E27FC236}">
                    <a16:creationId xmlns:a16="http://schemas.microsoft.com/office/drawing/2014/main" id="{5020AC07-F89D-4044-B2EB-01EA1553130D}"/>
                  </a:ext>
                </a:extLst>
              </p:cNvPr>
              <p:cNvSpPr/>
              <p:nvPr/>
            </p:nvSpPr>
            <p:spPr>
              <a:xfrm>
                <a:off x="3561202" y="2264151"/>
                <a:ext cx="1214604" cy="2093984"/>
              </a:xfrm>
              <a:custGeom>
                <a:avLst/>
                <a:gdLst>
                  <a:gd name="connsiteX0" fmla="*/ 724612 w 1324800"/>
                  <a:gd name="connsiteY0" fmla="*/ 2055 h 2283962"/>
                  <a:gd name="connsiteX1" fmla="*/ 1291987 w 1324800"/>
                  <a:gd name="connsiteY1" fmla="*/ 190305 h 2283962"/>
                  <a:gd name="connsiteX2" fmla="*/ 1324800 w 1324800"/>
                  <a:gd name="connsiteY2" fmla="*/ 218684 h 2283962"/>
                  <a:gd name="connsiteX3" fmla="*/ 1324800 w 1324800"/>
                  <a:gd name="connsiteY3" fmla="*/ 2283962 h 2283962"/>
                  <a:gd name="connsiteX4" fmla="*/ 270136 w 1324800"/>
                  <a:gd name="connsiteY4" fmla="*/ 1371820 h 2283962"/>
                  <a:gd name="connsiteX5" fmla="*/ 190304 w 1324800"/>
                  <a:gd name="connsiteY5" fmla="*/ 270137 h 2283962"/>
                  <a:gd name="connsiteX6" fmla="*/ 724612 w 1324800"/>
                  <a:gd name="connsiteY6" fmla="*/ 2055 h 228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4800" h="2283962">
                    <a:moveTo>
                      <a:pt x="724612" y="2055"/>
                    </a:moveTo>
                    <a:cubicBezTo>
                      <a:pt x="923977" y="-12392"/>
                      <a:pt x="1128854" y="49217"/>
                      <a:pt x="1291987" y="190305"/>
                    </a:cubicBezTo>
                    <a:lnTo>
                      <a:pt x="1324800" y="218684"/>
                    </a:lnTo>
                    <a:lnTo>
                      <a:pt x="1324800" y="2283962"/>
                    </a:lnTo>
                    <a:lnTo>
                      <a:pt x="270136" y="1371820"/>
                    </a:lnTo>
                    <a:cubicBezTo>
                      <a:pt x="-56130" y="1089643"/>
                      <a:pt x="-91872" y="596403"/>
                      <a:pt x="190304" y="270137"/>
                    </a:cubicBezTo>
                    <a:cubicBezTo>
                      <a:pt x="331392" y="107004"/>
                      <a:pt x="525247" y="16502"/>
                      <a:pt x="724612" y="20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îsḷïḓê">
                <a:extLst>
                  <a:ext uri="{FF2B5EF4-FFF2-40B4-BE49-F238E27FC236}">
                    <a16:creationId xmlns:a16="http://schemas.microsoft.com/office/drawing/2014/main" id="{0FBE866B-407D-471F-B6C4-36B51D10C5DE}"/>
                  </a:ext>
                </a:extLst>
              </p:cNvPr>
              <p:cNvSpPr/>
              <p:nvPr/>
            </p:nvSpPr>
            <p:spPr>
              <a:xfrm>
                <a:off x="5989500" y="2056446"/>
                <a:ext cx="1685674" cy="3351371"/>
              </a:xfrm>
              <a:custGeom>
                <a:avLst/>
                <a:gdLst>
                  <a:gd name="connsiteX0" fmla="*/ 1838608 w 1838608"/>
                  <a:gd name="connsiteY0" fmla="*/ 0 h 3655426"/>
                  <a:gd name="connsiteX1" fmla="*/ 1838608 w 1838608"/>
                  <a:gd name="connsiteY1" fmla="*/ 2065278 h 3655426"/>
                  <a:gd name="connsiteX2" fmla="*/ 0 w 1838608"/>
                  <a:gd name="connsiteY2" fmla="*/ 3655426 h 3655426"/>
                  <a:gd name="connsiteX3" fmla="*/ 0 w 1838608"/>
                  <a:gd name="connsiteY3" fmla="*/ 1590148 h 3655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8608" h="3655426">
                    <a:moveTo>
                      <a:pt x="1838608" y="0"/>
                    </a:moveTo>
                    <a:lnTo>
                      <a:pt x="1838608" y="2065278"/>
                    </a:lnTo>
                    <a:lnTo>
                      <a:pt x="0" y="3655426"/>
                    </a:lnTo>
                    <a:lnTo>
                      <a:pt x="0" y="159014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îṥļîďe">
                <a:extLst>
                  <a:ext uri="{FF2B5EF4-FFF2-40B4-BE49-F238E27FC236}">
                    <a16:creationId xmlns:a16="http://schemas.microsoft.com/office/drawing/2014/main" id="{F21B6AA2-B988-47D1-A470-B13B1FBFBAB3}"/>
                  </a:ext>
                </a:extLst>
              </p:cNvPr>
              <p:cNvSpPr/>
              <p:nvPr/>
            </p:nvSpPr>
            <p:spPr>
              <a:xfrm>
                <a:off x="7672364" y="1450184"/>
                <a:ext cx="1684268" cy="2500180"/>
              </a:xfrm>
              <a:custGeom>
                <a:avLst/>
                <a:gdLst>
                  <a:gd name="connsiteX0" fmla="*/ 1112463 w 1837075"/>
                  <a:gd name="connsiteY0" fmla="*/ 2055 h 2727011"/>
                  <a:gd name="connsiteX1" fmla="*/ 1646771 w 1837075"/>
                  <a:gd name="connsiteY1" fmla="*/ 270137 h 2727011"/>
                  <a:gd name="connsiteX2" fmla="*/ 1566939 w 1837075"/>
                  <a:gd name="connsiteY2" fmla="*/ 1371820 h 2727011"/>
                  <a:gd name="connsiteX3" fmla="*/ 0 w 1837075"/>
                  <a:gd name="connsiteY3" fmla="*/ 2727011 h 2727011"/>
                  <a:gd name="connsiteX4" fmla="*/ 0 w 1837075"/>
                  <a:gd name="connsiteY4" fmla="*/ 661733 h 2727011"/>
                  <a:gd name="connsiteX5" fmla="*/ 545088 w 1837075"/>
                  <a:gd name="connsiteY5" fmla="*/ 190305 h 2727011"/>
                  <a:gd name="connsiteX6" fmla="*/ 1112463 w 1837075"/>
                  <a:gd name="connsiteY6" fmla="*/ 2055 h 272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7075" h="2727011">
                    <a:moveTo>
                      <a:pt x="1112463" y="2055"/>
                    </a:moveTo>
                    <a:cubicBezTo>
                      <a:pt x="1311828" y="16502"/>
                      <a:pt x="1505683" y="107004"/>
                      <a:pt x="1646771" y="270137"/>
                    </a:cubicBezTo>
                    <a:cubicBezTo>
                      <a:pt x="1928947" y="596403"/>
                      <a:pt x="1893205" y="1089644"/>
                      <a:pt x="1566939" y="1371820"/>
                    </a:cubicBezTo>
                    <a:lnTo>
                      <a:pt x="0" y="2727011"/>
                    </a:lnTo>
                    <a:lnTo>
                      <a:pt x="0" y="661733"/>
                    </a:lnTo>
                    <a:lnTo>
                      <a:pt x="545088" y="190305"/>
                    </a:lnTo>
                    <a:cubicBezTo>
                      <a:pt x="708221" y="49217"/>
                      <a:pt x="913097" y="-12392"/>
                      <a:pt x="1112463" y="205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ïš1îḑê">
                <a:extLst>
                  <a:ext uri="{FF2B5EF4-FFF2-40B4-BE49-F238E27FC236}">
                    <a16:creationId xmlns:a16="http://schemas.microsoft.com/office/drawing/2014/main" id="{D9BAAA6A-D8B3-493A-B489-8A94B0856DB6}"/>
                  </a:ext>
                </a:extLst>
              </p:cNvPr>
              <p:cNvSpPr/>
              <p:nvPr/>
            </p:nvSpPr>
            <p:spPr>
              <a:xfrm>
                <a:off x="4775351" y="2464645"/>
                <a:ext cx="1213694" cy="2943172"/>
              </a:xfrm>
              <a:custGeom>
                <a:avLst/>
                <a:gdLst>
                  <a:gd name="connsiteX0" fmla="*/ 0 w 1323808"/>
                  <a:gd name="connsiteY0" fmla="*/ 0 h 3210193"/>
                  <a:gd name="connsiteX1" fmla="*/ 1323808 w 1323808"/>
                  <a:gd name="connsiteY1" fmla="*/ 1144915 h 3210193"/>
                  <a:gd name="connsiteX2" fmla="*/ 1323808 w 1323808"/>
                  <a:gd name="connsiteY2" fmla="*/ 3210193 h 3210193"/>
                  <a:gd name="connsiteX3" fmla="*/ 0 w 1323808"/>
                  <a:gd name="connsiteY3" fmla="*/ 2065278 h 321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808" h="3210193">
                    <a:moveTo>
                      <a:pt x="0" y="0"/>
                    </a:moveTo>
                    <a:lnTo>
                      <a:pt x="1323808" y="1144915"/>
                    </a:lnTo>
                    <a:lnTo>
                      <a:pt x="1323808" y="3210193"/>
                    </a:lnTo>
                    <a:lnTo>
                      <a:pt x="0" y="20652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ïS1iḋè">
                <a:extLst>
                  <a:ext uri="{FF2B5EF4-FFF2-40B4-BE49-F238E27FC236}">
                    <a16:creationId xmlns:a16="http://schemas.microsoft.com/office/drawing/2014/main" id="{B8790DED-1AE8-43DC-B5BB-6D784D10A77C}"/>
                  </a:ext>
                </a:extLst>
              </p:cNvPr>
              <p:cNvSpPr/>
              <p:nvPr/>
            </p:nvSpPr>
            <p:spPr bwMode="auto">
              <a:xfrm>
                <a:off x="6574820" y="3557285"/>
                <a:ext cx="515035" cy="435241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ïşľîḓê">
                <a:extLst>
                  <a:ext uri="{FF2B5EF4-FFF2-40B4-BE49-F238E27FC236}">
                    <a16:creationId xmlns:a16="http://schemas.microsoft.com/office/drawing/2014/main" id="{FF7396CF-3E22-4085-9D4D-57B27DF0335B}"/>
                  </a:ext>
                </a:extLst>
              </p:cNvPr>
              <p:cNvSpPr/>
              <p:nvPr/>
            </p:nvSpPr>
            <p:spPr bwMode="auto">
              <a:xfrm>
                <a:off x="5087269" y="3635060"/>
                <a:ext cx="599038" cy="506230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íşlíde">
                <a:extLst>
                  <a:ext uri="{FF2B5EF4-FFF2-40B4-BE49-F238E27FC236}">
                    <a16:creationId xmlns:a16="http://schemas.microsoft.com/office/drawing/2014/main" id="{5AD65D4D-F049-4EFA-985E-AC3FA34EBD62}"/>
                  </a:ext>
                </a:extLst>
              </p:cNvPr>
              <p:cNvSpPr/>
              <p:nvPr/>
            </p:nvSpPr>
            <p:spPr bwMode="auto">
              <a:xfrm>
                <a:off x="3990699" y="2832884"/>
                <a:ext cx="572690" cy="483964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iŝḻíḍè">
                <a:extLst>
                  <a:ext uri="{FF2B5EF4-FFF2-40B4-BE49-F238E27FC236}">
                    <a16:creationId xmlns:a16="http://schemas.microsoft.com/office/drawing/2014/main" id="{CF661614-01F1-49CD-B3EF-73EE58E4D679}"/>
                  </a:ext>
                </a:extLst>
              </p:cNvPr>
              <p:cNvSpPr/>
              <p:nvPr/>
            </p:nvSpPr>
            <p:spPr bwMode="auto">
              <a:xfrm>
                <a:off x="8231485" y="2067488"/>
                <a:ext cx="610548" cy="51595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iṩlïḍe">
              <a:extLst>
                <a:ext uri="{FF2B5EF4-FFF2-40B4-BE49-F238E27FC236}">
                  <a16:creationId xmlns:a16="http://schemas.microsoft.com/office/drawing/2014/main" id="{997CB2AC-A71E-42E5-AAD9-D0FA5B3AE11A}"/>
                </a:ext>
              </a:extLst>
            </p:cNvPr>
            <p:cNvSpPr txBox="1"/>
            <p:nvPr/>
          </p:nvSpPr>
          <p:spPr bwMode="auto">
            <a:xfrm>
              <a:off x="8993715" y="1828800"/>
              <a:ext cx="2525185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l"/>
              <a:r>
                <a:rPr lang="zh-CN" altLang="en-US" sz="2400" b="1" dirty="0">
                  <a:solidFill>
                    <a:srgbClr val="002060"/>
                  </a:solidFill>
                  <a:effectLst/>
                </a:rPr>
                <a:t>螺旋</a:t>
              </a:r>
              <a:r>
                <a:rPr lang="en-US" altLang="zh-CN" sz="2400" b="1" dirty="0">
                  <a:solidFill>
                    <a:srgbClr val="002060"/>
                  </a:solidFill>
                </a:rPr>
                <a:t>CT</a:t>
              </a:r>
              <a:endParaRPr lang="zh-CN" altLang="en-US" sz="2400" b="1" dirty="0">
                <a:solidFill>
                  <a:srgbClr val="002060"/>
                </a:solidFill>
                <a:effectLst/>
              </a:endParaRPr>
            </a:p>
          </p:txBody>
        </p:sp>
        <p:sp>
          <p:nvSpPr>
            <p:cNvPr id="13" name="îṩḻídé">
              <a:extLst>
                <a:ext uri="{FF2B5EF4-FFF2-40B4-BE49-F238E27FC236}">
                  <a16:creationId xmlns:a16="http://schemas.microsoft.com/office/drawing/2014/main" id="{4B971A58-58C3-41A9-B79A-CCE509627C89}"/>
                </a:ext>
              </a:extLst>
            </p:cNvPr>
            <p:cNvSpPr txBox="1"/>
            <p:nvPr/>
          </p:nvSpPr>
          <p:spPr bwMode="auto">
            <a:xfrm>
              <a:off x="6587931" y="5068568"/>
              <a:ext cx="3141135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l"/>
              <a:r>
                <a:rPr lang="en-US" altLang="zh-CN" sz="2400" b="1" dirty="0">
                  <a:solidFill>
                    <a:srgbClr val="002060"/>
                  </a:solidFill>
                  <a:effectLst/>
                </a:rPr>
                <a:t>X</a:t>
              </a:r>
              <a:r>
                <a:rPr lang="zh-CN" altLang="en-US" sz="2400" b="1" dirty="0">
                  <a:solidFill>
                    <a:srgbClr val="002060"/>
                  </a:solidFill>
                  <a:effectLst/>
                </a:rPr>
                <a:t>线钡餐检查</a:t>
              </a:r>
            </a:p>
          </p:txBody>
        </p:sp>
        <p:sp>
          <p:nvSpPr>
            <p:cNvPr id="11" name="ïṣḷïḍê">
              <a:extLst>
                <a:ext uri="{FF2B5EF4-FFF2-40B4-BE49-F238E27FC236}">
                  <a16:creationId xmlns:a16="http://schemas.microsoft.com/office/drawing/2014/main" id="{3C003C77-2996-4EA7-936E-5059EDE5483F}"/>
                </a:ext>
              </a:extLst>
            </p:cNvPr>
            <p:cNvSpPr txBox="1"/>
            <p:nvPr/>
          </p:nvSpPr>
          <p:spPr bwMode="auto">
            <a:xfrm>
              <a:off x="957035" y="4187825"/>
              <a:ext cx="3141135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r"/>
              <a:r>
                <a:rPr lang="zh-CN" altLang="en-US" sz="2400" b="1" dirty="0">
                  <a:solidFill>
                    <a:srgbClr val="002060"/>
                  </a:solidFill>
                  <a:effectLst/>
                </a:rPr>
                <a:t>纤维胃镜检查</a:t>
              </a:r>
            </a:p>
          </p:txBody>
        </p:sp>
        <p:sp>
          <p:nvSpPr>
            <p:cNvPr id="9" name="işļiďê">
              <a:extLst>
                <a:ext uri="{FF2B5EF4-FFF2-40B4-BE49-F238E27FC236}">
                  <a16:creationId xmlns:a16="http://schemas.microsoft.com/office/drawing/2014/main" id="{63795CFC-C624-47C4-8C90-36E2BB22B744}"/>
                </a:ext>
              </a:extLst>
            </p:cNvPr>
            <p:cNvSpPr txBox="1"/>
            <p:nvPr/>
          </p:nvSpPr>
          <p:spPr bwMode="auto">
            <a:xfrm>
              <a:off x="660401" y="2419789"/>
              <a:ext cx="2440998" cy="537607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r"/>
              <a:r>
                <a:rPr lang="zh-CN" altLang="en-US" sz="2400" b="1" dirty="0">
                  <a:solidFill>
                    <a:srgbClr val="002060"/>
                  </a:solidFill>
                  <a:effectLst/>
                </a:rPr>
                <a:t>实验室检查</a:t>
              </a:r>
            </a:p>
          </p:txBody>
        </p:sp>
      </p:grpSp>
      <p:sp>
        <p:nvSpPr>
          <p:cNvPr id="25" name="îṩḻídé">
            <a:extLst>
              <a:ext uri="{FF2B5EF4-FFF2-40B4-BE49-F238E27FC236}">
                <a16:creationId xmlns:a16="http://schemas.microsoft.com/office/drawing/2014/main" id="{62347EC5-5074-42BD-B45E-91365459F074}"/>
              </a:ext>
            </a:extLst>
          </p:cNvPr>
          <p:cNvSpPr txBox="1"/>
          <p:nvPr/>
        </p:nvSpPr>
        <p:spPr bwMode="auto">
          <a:xfrm>
            <a:off x="8079891" y="3321665"/>
            <a:ext cx="3141135" cy="537607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rmAutofit/>
          </a:bodyPr>
          <a:lstStyle/>
          <a:p>
            <a:pPr algn="l"/>
            <a:r>
              <a:rPr lang="zh-CN" altLang="en-US" sz="2400" b="1" dirty="0">
                <a:solidFill>
                  <a:srgbClr val="002060"/>
                </a:solidFill>
                <a:effectLst/>
              </a:rPr>
              <a:t>腹部超声</a:t>
            </a:r>
          </a:p>
        </p:txBody>
      </p:sp>
    </p:spTree>
    <p:extLst>
      <p:ext uri="{BB962C8B-B14F-4D97-AF65-F5344CB8AC3E}">
        <p14:creationId xmlns:p14="http://schemas.microsoft.com/office/powerpoint/2010/main" val="138286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68C4083-54CB-4924-AD31-D22F0C5D3D26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治 疗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C9E8B6-5617-4119-8ABA-6E6178196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86"/>
          <a:stretch/>
        </p:blipFill>
        <p:spPr>
          <a:xfrm>
            <a:off x="531378" y="1130300"/>
            <a:ext cx="8937699" cy="637310"/>
          </a:xfrm>
          <a:prstGeom prst="rect">
            <a:avLst/>
          </a:prstGeom>
        </p:spPr>
      </p:pic>
      <p:sp>
        <p:nvSpPr>
          <p:cNvPr id="27" name="pulse_192622">
            <a:extLst>
              <a:ext uri="{FF2B5EF4-FFF2-40B4-BE49-F238E27FC236}">
                <a16:creationId xmlns:a16="http://schemas.microsoft.com/office/drawing/2014/main" id="{32C91220-4831-43FF-9295-AE66AD4220EA}"/>
              </a:ext>
            </a:extLst>
          </p:cNvPr>
          <p:cNvSpPr>
            <a:spLocks noChangeAspect="1"/>
          </p:cNvSpPr>
          <p:nvPr/>
        </p:nvSpPr>
        <p:spPr bwMode="auto">
          <a:xfrm>
            <a:off x="222166" y="1907792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E9AF270-9D83-44C3-BF28-6275DC69B94F}"/>
              </a:ext>
            </a:extLst>
          </p:cNvPr>
          <p:cNvSpPr/>
          <p:nvPr/>
        </p:nvSpPr>
        <p:spPr>
          <a:xfrm>
            <a:off x="1003301" y="1866973"/>
            <a:ext cx="1073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手术治疗</a:t>
            </a:r>
            <a:r>
              <a:rPr lang="en-US" altLang="zh-CN" sz="2800" b="1" dirty="0"/>
              <a:t>:</a:t>
            </a:r>
            <a:r>
              <a:rPr lang="zh-CN" altLang="en-US" sz="2800" b="1" dirty="0"/>
              <a:t>一旦确诊，应积极进行根治性胃大部切除术</a:t>
            </a:r>
          </a:p>
        </p:txBody>
      </p:sp>
      <p:sp>
        <p:nvSpPr>
          <p:cNvPr id="28" name="pulse_192622">
            <a:extLst>
              <a:ext uri="{FF2B5EF4-FFF2-40B4-BE49-F238E27FC236}">
                <a16:creationId xmlns:a16="http://schemas.microsoft.com/office/drawing/2014/main" id="{12816B0E-ED34-428F-8E38-0BA57A4B4260}"/>
              </a:ext>
            </a:extLst>
          </p:cNvPr>
          <p:cNvSpPr>
            <a:spLocks noChangeAspect="1"/>
          </p:cNvSpPr>
          <p:nvPr/>
        </p:nvSpPr>
        <p:spPr bwMode="auto">
          <a:xfrm>
            <a:off x="222165" y="2725210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45D19C2-C8DA-4716-8F21-68C6EF179067}"/>
              </a:ext>
            </a:extLst>
          </p:cNvPr>
          <p:cNvSpPr/>
          <p:nvPr/>
        </p:nvSpPr>
        <p:spPr>
          <a:xfrm>
            <a:off x="1003301" y="2723345"/>
            <a:ext cx="1073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胃癌的化疗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2A02C3-8AE8-4D15-94AB-21AED9D88B9B}"/>
              </a:ext>
            </a:extLst>
          </p:cNvPr>
          <p:cNvSpPr/>
          <p:nvPr/>
        </p:nvSpPr>
        <p:spPr>
          <a:xfrm>
            <a:off x="1003301" y="332267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000000"/>
                </a:solidFill>
              </a:rPr>
              <a:t>胃癌的其他治疗</a:t>
            </a:r>
          </a:p>
        </p:txBody>
      </p:sp>
      <p:sp>
        <p:nvSpPr>
          <p:cNvPr id="30" name="pulse_192622">
            <a:extLst>
              <a:ext uri="{FF2B5EF4-FFF2-40B4-BE49-F238E27FC236}">
                <a16:creationId xmlns:a16="http://schemas.microsoft.com/office/drawing/2014/main" id="{B9D4215D-075B-4BD6-B006-AC1204F59E54}"/>
              </a:ext>
            </a:extLst>
          </p:cNvPr>
          <p:cNvSpPr>
            <a:spLocks noChangeAspect="1"/>
          </p:cNvSpPr>
          <p:nvPr/>
        </p:nvSpPr>
        <p:spPr bwMode="auto">
          <a:xfrm>
            <a:off x="222165" y="3408701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AE4618-10E0-42AB-B100-935D98479EEA}"/>
              </a:ext>
            </a:extLst>
          </p:cNvPr>
          <p:cNvSpPr/>
          <p:nvPr/>
        </p:nvSpPr>
        <p:spPr>
          <a:xfrm>
            <a:off x="1003301" y="4904251"/>
            <a:ext cx="1132811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</a:rPr>
              <a:t>晚期肿瘤不能切除者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应行胃空肠吻合的改道手术</a:t>
            </a:r>
            <a:r>
              <a:rPr lang="en-US" altLang="zh-CN" sz="2800" b="1" dirty="0">
                <a:solidFill>
                  <a:srgbClr val="000000"/>
                </a:solidFill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</a:rPr>
              <a:t>以解决食物排空问题</a:t>
            </a:r>
          </a:p>
          <a:p>
            <a:endParaRPr lang="zh-CN" altLang="en-US" dirty="0"/>
          </a:p>
        </p:txBody>
      </p:sp>
      <p:sp>
        <p:nvSpPr>
          <p:cNvPr id="31" name="pulse_192622">
            <a:extLst>
              <a:ext uri="{FF2B5EF4-FFF2-40B4-BE49-F238E27FC236}">
                <a16:creationId xmlns:a16="http://schemas.microsoft.com/office/drawing/2014/main" id="{25200AE8-2844-470B-B7D8-F160E76EC6EE}"/>
              </a:ext>
            </a:extLst>
          </p:cNvPr>
          <p:cNvSpPr>
            <a:spLocks noChangeAspect="1"/>
          </p:cNvSpPr>
          <p:nvPr/>
        </p:nvSpPr>
        <p:spPr bwMode="auto">
          <a:xfrm>
            <a:off x="212933" y="4937324"/>
            <a:ext cx="447760" cy="44006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597195">
                <a:moveTo>
                  <a:pt x="256948" y="237241"/>
                </a:moveTo>
                <a:lnTo>
                  <a:pt x="270477" y="391532"/>
                </a:lnTo>
                <a:cubicBezTo>
                  <a:pt x="271367" y="401576"/>
                  <a:pt x="278666" y="409841"/>
                  <a:pt x="288456" y="411885"/>
                </a:cubicBezTo>
                <a:cubicBezTo>
                  <a:pt x="290147" y="412241"/>
                  <a:pt x="291749" y="412419"/>
                  <a:pt x="293352" y="412419"/>
                </a:cubicBezTo>
                <a:cubicBezTo>
                  <a:pt x="301451" y="412419"/>
                  <a:pt x="309195" y="408064"/>
                  <a:pt x="313289" y="400687"/>
                </a:cubicBezTo>
                <a:lnTo>
                  <a:pt x="382001" y="278036"/>
                </a:lnTo>
                <a:lnTo>
                  <a:pt x="409237" y="306743"/>
                </a:lnTo>
                <a:cubicBezTo>
                  <a:pt x="413598" y="311276"/>
                  <a:pt x="419651" y="313853"/>
                  <a:pt x="425881" y="313853"/>
                </a:cubicBezTo>
                <a:lnTo>
                  <a:pt x="571227" y="313853"/>
                </a:lnTo>
                <a:cubicBezTo>
                  <a:pt x="548086" y="357137"/>
                  <a:pt x="514174" y="404686"/>
                  <a:pt x="469316" y="456146"/>
                </a:cubicBezTo>
                <a:cubicBezTo>
                  <a:pt x="402739" y="532670"/>
                  <a:pt x="337231" y="589107"/>
                  <a:pt x="334472" y="591507"/>
                </a:cubicBezTo>
                <a:cubicBezTo>
                  <a:pt x="330022" y="595329"/>
                  <a:pt x="324504" y="597195"/>
                  <a:pt x="318985" y="597195"/>
                </a:cubicBezTo>
                <a:cubicBezTo>
                  <a:pt x="313823" y="597195"/>
                  <a:pt x="308660" y="595595"/>
                  <a:pt x="304388" y="592307"/>
                </a:cubicBezTo>
                <a:cubicBezTo>
                  <a:pt x="301362" y="589907"/>
                  <a:pt x="228377" y="533559"/>
                  <a:pt x="154236" y="457124"/>
                </a:cubicBezTo>
                <a:cubicBezTo>
                  <a:pt x="109110" y="410552"/>
                  <a:pt x="73775" y="367180"/>
                  <a:pt x="48408" y="327185"/>
                </a:cubicBezTo>
                <a:lnTo>
                  <a:pt x="182629" y="327185"/>
                </a:lnTo>
                <a:cubicBezTo>
                  <a:pt x="190194" y="327185"/>
                  <a:pt x="197225" y="323452"/>
                  <a:pt x="201498" y="317320"/>
                </a:cubicBezTo>
                <a:close/>
                <a:moveTo>
                  <a:pt x="192162" y="0"/>
                </a:moveTo>
                <a:cubicBezTo>
                  <a:pt x="232393" y="0"/>
                  <a:pt x="271377" y="12620"/>
                  <a:pt x="303775" y="35728"/>
                </a:cubicBezTo>
                <a:cubicBezTo>
                  <a:pt x="336262" y="12620"/>
                  <a:pt x="375157" y="0"/>
                  <a:pt x="415477" y="0"/>
                </a:cubicBezTo>
                <a:cubicBezTo>
                  <a:pt x="521393" y="0"/>
                  <a:pt x="607639" y="86121"/>
                  <a:pt x="607639" y="191884"/>
                </a:cubicBezTo>
                <a:cubicBezTo>
                  <a:pt x="607639" y="215259"/>
                  <a:pt x="602388" y="240678"/>
                  <a:pt x="592063" y="268140"/>
                </a:cubicBezTo>
                <a:lnTo>
                  <a:pt x="435770" y="268140"/>
                </a:lnTo>
                <a:lnTo>
                  <a:pt x="393848" y="224147"/>
                </a:lnTo>
                <a:cubicBezTo>
                  <a:pt x="388864" y="218814"/>
                  <a:pt x="381655" y="216237"/>
                  <a:pt x="374445" y="217125"/>
                </a:cubicBezTo>
                <a:cubicBezTo>
                  <a:pt x="367147" y="218103"/>
                  <a:pt x="360827" y="222369"/>
                  <a:pt x="357267" y="228679"/>
                </a:cubicBezTo>
                <a:lnTo>
                  <a:pt x="309649" y="313734"/>
                </a:lnTo>
                <a:lnTo>
                  <a:pt x="297011" y="170287"/>
                </a:lnTo>
                <a:cubicBezTo>
                  <a:pt x="296210" y="160689"/>
                  <a:pt x="289445" y="152601"/>
                  <a:pt x="280100" y="150112"/>
                </a:cubicBezTo>
                <a:cubicBezTo>
                  <a:pt x="270754" y="147713"/>
                  <a:pt x="260875" y="151357"/>
                  <a:pt x="255445" y="159267"/>
                </a:cubicBezTo>
                <a:lnTo>
                  <a:pt x="170712" y="281472"/>
                </a:lnTo>
                <a:lnTo>
                  <a:pt x="23052" y="281472"/>
                </a:lnTo>
                <a:cubicBezTo>
                  <a:pt x="7744" y="248943"/>
                  <a:pt x="0" y="218992"/>
                  <a:pt x="0" y="191884"/>
                </a:cubicBezTo>
                <a:cubicBezTo>
                  <a:pt x="0" y="86121"/>
                  <a:pt x="86157" y="0"/>
                  <a:pt x="19216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5600789-A295-45DE-9A09-0BD29DF2158F}"/>
              </a:ext>
            </a:extLst>
          </p:cNvPr>
          <p:cNvSpPr/>
          <p:nvPr/>
        </p:nvSpPr>
        <p:spPr>
          <a:xfrm>
            <a:off x="1403923" y="3706300"/>
            <a:ext cx="2419927" cy="113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放射治疗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免疫治疗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AD6A4F-4DE2-4114-9312-E78914014731}"/>
              </a:ext>
            </a:extLst>
          </p:cNvPr>
          <p:cNvSpPr/>
          <p:nvPr/>
        </p:nvSpPr>
        <p:spPr>
          <a:xfrm>
            <a:off x="3205012" y="3706300"/>
            <a:ext cx="2078183" cy="113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中医中药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靶向治疗</a:t>
            </a:r>
          </a:p>
        </p:txBody>
      </p:sp>
    </p:spTree>
    <p:extLst>
      <p:ext uri="{BB962C8B-B14F-4D97-AF65-F5344CB8AC3E}">
        <p14:creationId xmlns:p14="http://schemas.microsoft.com/office/powerpoint/2010/main" val="382325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BD726F-0522-4C52-B3AD-75E2C64CE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9" y="1130300"/>
            <a:ext cx="10700039" cy="409833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DBAC3DE-81B7-455E-B5D9-56647F081608}"/>
              </a:ext>
            </a:extLst>
          </p:cNvPr>
          <p:cNvSpPr txBox="1"/>
          <p:nvPr/>
        </p:nvSpPr>
        <p:spPr>
          <a:xfrm>
            <a:off x="669925" y="320814"/>
            <a:ext cx="67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常见护理诊断</a:t>
            </a:r>
            <a:r>
              <a:rPr lang="en-US" altLang="zh-CN" sz="4000" b="1" dirty="0">
                <a:solidFill>
                  <a:srgbClr val="000000"/>
                </a:solidFill>
                <a:latin typeface="微软雅黑"/>
              </a:rPr>
              <a:t>/</a:t>
            </a:r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问题</a:t>
            </a: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BDC13FC-2090-4045-8935-8F1953974D67}"/>
              </a:ext>
            </a:extLst>
          </p:cNvPr>
          <p:cNvSpPr/>
          <p:nvPr/>
        </p:nvSpPr>
        <p:spPr>
          <a:xfrm>
            <a:off x="1251289" y="1752957"/>
            <a:ext cx="1178350" cy="73529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0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文本框 134">
            <a:extLst>
              <a:ext uri="{FF2B5EF4-FFF2-40B4-BE49-F238E27FC236}">
                <a16:creationId xmlns:a16="http://schemas.microsoft.com/office/drawing/2014/main" id="{0243712B-5D86-4FA0-9D8E-F54445B69C61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护理措施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570CCDC6-3D17-455A-9AA1-1D81D06ACE69}"/>
              </a:ext>
            </a:extLst>
          </p:cNvPr>
          <p:cNvSpPr txBox="1"/>
          <p:nvPr/>
        </p:nvSpPr>
        <p:spPr>
          <a:xfrm>
            <a:off x="3029526" y="530088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E0D2D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非手术治疗护理及手术前护理</a:t>
            </a:r>
          </a:p>
        </p:txBody>
      </p:sp>
      <p:grpSp>
        <p:nvGrpSpPr>
          <p:cNvPr id="161" name="157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83758B91-E6AC-4048-8CB5-32A4B2BAB39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4688" y="1465001"/>
            <a:ext cx="11344904" cy="3596525"/>
            <a:chOff x="673100" y="2037656"/>
            <a:chExt cx="11344904" cy="3052848"/>
          </a:xfrm>
        </p:grpSpPr>
        <p:sp>
          <p:nvSpPr>
            <p:cNvPr id="162" name="ïṡlíḍê">
              <a:extLst>
                <a:ext uri="{FF2B5EF4-FFF2-40B4-BE49-F238E27FC236}">
                  <a16:creationId xmlns:a16="http://schemas.microsoft.com/office/drawing/2014/main" id="{EC255B07-86A5-49DA-8A45-C4A2A08154C6}"/>
                </a:ext>
              </a:extLst>
            </p:cNvPr>
            <p:cNvSpPr/>
            <p:nvPr/>
          </p:nvSpPr>
          <p:spPr>
            <a:xfrm>
              <a:off x="673100" y="4743837"/>
              <a:ext cx="1645139" cy="3466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63" name="îşḷiḑe">
              <a:extLst>
                <a:ext uri="{FF2B5EF4-FFF2-40B4-BE49-F238E27FC236}">
                  <a16:creationId xmlns:a16="http://schemas.microsoft.com/office/drawing/2014/main" id="{80006AB4-EC5E-4801-8E50-B0F44C3C6234}"/>
                </a:ext>
              </a:extLst>
            </p:cNvPr>
            <p:cNvSpPr/>
            <p:nvPr/>
          </p:nvSpPr>
          <p:spPr>
            <a:xfrm>
              <a:off x="673100" y="4041099"/>
              <a:ext cx="1645139" cy="684076"/>
            </a:xfrm>
            <a:prstGeom prst="wedgeRectCallout">
              <a:avLst>
                <a:gd name="adj1" fmla="val -9810"/>
                <a:gd name="adj2" fmla="val -7859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5" name="íŝḷïďè">
              <a:extLst>
                <a:ext uri="{FF2B5EF4-FFF2-40B4-BE49-F238E27FC236}">
                  <a16:creationId xmlns:a16="http://schemas.microsoft.com/office/drawing/2014/main" id="{AFD699B8-549D-43C4-9E59-642B8C310446}"/>
                </a:ext>
              </a:extLst>
            </p:cNvPr>
            <p:cNvSpPr/>
            <p:nvPr/>
          </p:nvSpPr>
          <p:spPr>
            <a:xfrm>
              <a:off x="2455599" y="4371771"/>
              <a:ext cx="3841222" cy="66564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400" b="1" dirty="0"/>
                <a:t>心理护理</a:t>
              </a:r>
              <a:endParaRPr lang="en-US" altLang="zh-CN" sz="2400" b="1" dirty="0"/>
            </a:p>
          </p:txBody>
        </p:sp>
        <p:sp>
          <p:nvSpPr>
            <p:cNvPr id="166" name="îšļiḋé">
              <a:extLst>
                <a:ext uri="{FF2B5EF4-FFF2-40B4-BE49-F238E27FC236}">
                  <a16:creationId xmlns:a16="http://schemas.microsoft.com/office/drawing/2014/main" id="{C0BF42D6-A342-47A8-B905-6E1F9B0C8D4F}"/>
                </a:ext>
              </a:extLst>
            </p:cNvPr>
            <p:cNvSpPr/>
            <p:nvPr/>
          </p:nvSpPr>
          <p:spPr>
            <a:xfrm>
              <a:off x="6401797" y="4743842"/>
              <a:ext cx="1645139" cy="3466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400" b="1" i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67" name="íṣļîḋé">
              <a:extLst>
                <a:ext uri="{FF2B5EF4-FFF2-40B4-BE49-F238E27FC236}">
                  <a16:creationId xmlns:a16="http://schemas.microsoft.com/office/drawing/2014/main" id="{09ACD053-1585-4209-82FA-A0DDA053D94E}"/>
                </a:ext>
              </a:extLst>
            </p:cNvPr>
            <p:cNvSpPr/>
            <p:nvPr/>
          </p:nvSpPr>
          <p:spPr>
            <a:xfrm>
              <a:off x="6401797" y="4041103"/>
              <a:ext cx="1645139" cy="684077"/>
            </a:xfrm>
            <a:prstGeom prst="wedgeRectCallout">
              <a:avLst>
                <a:gd name="adj1" fmla="val -9810"/>
                <a:gd name="adj2" fmla="val -7859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sz="1400" b="1" i="1">
                <a:solidFill>
                  <a:schemeClr val="bg1"/>
                </a:solidFill>
              </a:endParaRPr>
            </a:p>
          </p:txBody>
        </p:sp>
        <p:sp>
          <p:nvSpPr>
            <p:cNvPr id="169" name="iṡḷiḑè">
              <a:extLst>
                <a:ext uri="{FF2B5EF4-FFF2-40B4-BE49-F238E27FC236}">
                  <a16:creationId xmlns:a16="http://schemas.microsoft.com/office/drawing/2014/main" id="{587BDD12-382E-4F25-850A-8EE778DEE6F1}"/>
                </a:ext>
              </a:extLst>
            </p:cNvPr>
            <p:cNvSpPr/>
            <p:nvPr/>
          </p:nvSpPr>
          <p:spPr>
            <a:xfrm>
              <a:off x="8179447" y="4371771"/>
              <a:ext cx="3838557" cy="6656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400" b="1" dirty="0"/>
                <a:t>术前常规准备</a:t>
              </a:r>
              <a:endParaRPr lang="en-US" altLang="zh-CN" sz="2400" b="1" dirty="0"/>
            </a:p>
          </p:txBody>
        </p:sp>
        <p:sp>
          <p:nvSpPr>
            <p:cNvPr id="170" name="íṩ1ídé">
              <a:extLst>
                <a:ext uri="{FF2B5EF4-FFF2-40B4-BE49-F238E27FC236}">
                  <a16:creationId xmlns:a16="http://schemas.microsoft.com/office/drawing/2014/main" id="{8DB87287-579D-47E8-8CCF-51DEDECAE75A}"/>
                </a:ext>
              </a:extLst>
            </p:cNvPr>
            <p:cNvSpPr/>
            <p:nvPr/>
          </p:nvSpPr>
          <p:spPr>
            <a:xfrm flipH="1">
              <a:off x="3778243" y="2410985"/>
              <a:ext cx="1645139" cy="684077"/>
            </a:xfrm>
            <a:prstGeom prst="wedgeRectCallout">
              <a:avLst>
                <a:gd name="adj1" fmla="val -3931"/>
                <a:gd name="adj2" fmla="val 7642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1" name="isļîḑè">
              <a:extLst>
                <a:ext uri="{FF2B5EF4-FFF2-40B4-BE49-F238E27FC236}">
                  <a16:creationId xmlns:a16="http://schemas.microsoft.com/office/drawing/2014/main" id="{22D67815-9505-4218-8A42-66B1A401337E}"/>
                </a:ext>
              </a:extLst>
            </p:cNvPr>
            <p:cNvSpPr/>
            <p:nvPr/>
          </p:nvSpPr>
          <p:spPr>
            <a:xfrm>
              <a:off x="3778243" y="2037656"/>
              <a:ext cx="1645139" cy="3466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02</a:t>
              </a:r>
            </a:p>
          </p:txBody>
        </p:sp>
        <p:sp>
          <p:nvSpPr>
            <p:cNvPr id="173" name="îṧļíḓe">
              <a:extLst>
                <a:ext uri="{FF2B5EF4-FFF2-40B4-BE49-F238E27FC236}">
                  <a16:creationId xmlns:a16="http://schemas.microsoft.com/office/drawing/2014/main" id="{442E5087-B6BA-4D1B-A811-24D333942D24}"/>
                </a:ext>
              </a:extLst>
            </p:cNvPr>
            <p:cNvSpPr/>
            <p:nvPr/>
          </p:nvSpPr>
          <p:spPr>
            <a:xfrm>
              <a:off x="5569045" y="2366946"/>
              <a:ext cx="3841222" cy="65376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2400" b="1" dirty="0"/>
                <a:t>改善营养状况</a:t>
              </a:r>
              <a:endParaRPr lang="en-US" altLang="zh-CN" sz="2400" b="1" dirty="0"/>
            </a:p>
          </p:txBody>
        </p:sp>
        <p:sp>
          <p:nvSpPr>
            <p:cNvPr id="174" name="íṥḻíḓè">
              <a:extLst>
                <a:ext uri="{FF2B5EF4-FFF2-40B4-BE49-F238E27FC236}">
                  <a16:creationId xmlns:a16="http://schemas.microsoft.com/office/drawing/2014/main" id="{D934377D-CF28-403D-A7E2-04E413ABF089}"/>
                </a:ext>
              </a:extLst>
            </p:cNvPr>
            <p:cNvSpPr/>
            <p:nvPr/>
          </p:nvSpPr>
          <p:spPr>
            <a:xfrm>
              <a:off x="673100" y="3519940"/>
              <a:ext cx="10845800" cy="17644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5" name="ïṥliḓê">
              <a:extLst>
                <a:ext uri="{FF2B5EF4-FFF2-40B4-BE49-F238E27FC236}">
                  <a16:creationId xmlns:a16="http://schemas.microsoft.com/office/drawing/2014/main" id="{2E0E38B7-A404-4634-BB64-A3A013AA427E}"/>
                </a:ext>
              </a:extLst>
            </p:cNvPr>
            <p:cNvSpPr/>
            <p:nvPr/>
          </p:nvSpPr>
          <p:spPr>
            <a:xfrm>
              <a:off x="1334688" y="3447141"/>
              <a:ext cx="321962" cy="322046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6" name="íšļiḍe">
              <a:extLst>
                <a:ext uri="{FF2B5EF4-FFF2-40B4-BE49-F238E27FC236}">
                  <a16:creationId xmlns:a16="http://schemas.microsoft.com/office/drawing/2014/main" id="{71D344F6-DD9A-41C4-B2C8-5E542DC1B33F}"/>
                </a:ext>
              </a:extLst>
            </p:cNvPr>
            <p:cNvSpPr/>
            <p:nvPr/>
          </p:nvSpPr>
          <p:spPr>
            <a:xfrm>
              <a:off x="7063385" y="3447141"/>
              <a:ext cx="321962" cy="322046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7" name="iŝļïḍe">
              <a:extLst>
                <a:ext uri="{FF2B5EF4-FFF2-40B4-BE49-F238E27FC236}">
                  <a16:creationId xmlns:a16="http://schemas.microsoft.com/office/drawing/2014/main" id="{C032C6D4-4009-49B8-B154-24B522E32DF6}"/>
                </a:ext>
              </a:extLst>
            </p:cNvPr>
            <p:cNvSpPr/>
            <p:nvPr/>
          </p:nvSpPr>
          <p:spPr>
            <a:xfrm>
              <a:off x="4199036" y="3447141"/>
              <a:ext cx="321962" cy="322046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8" name="îšľîḓê">
              <a:extLst>
                <a:ext uri="{FF2B5EF4-FFF2-40B4-BE49-F238E27FC236}">
                  <a16:creationId xmlns:a16="http://schemas.microsoft.com/office/drawing/2014/main" id="{A7CF7BD9-B20F-42AF-B5BA-0F83743E6B60}"/>
                </a:ext>
              </a:extLst>
            </p:cNvPr>
            <p:cNvSpPr/>
            <p:nvPr/>
          </p:nvSpPr>
          <p:spPr bwMode="auto">
            <a:xfrm>
              <a:off x="7043024" y="4233284"/>
              <a:ext cx="362684" cy="299714"/>
            </a:xfrm>
            <a:custGeom>
              <a:avLst/>
              <a:gdLst>
                <a:gd name="T0" fmla="*/ 4165 w 4165"/>
                <a:gd name="T1" fmla="*/ 1138 h 3447"/>
                <a:gd name="T2" fmla="*/ 3540 w 4165"/>
                <a:gd name="T3" fmla="*/ 1138 h 3447"/>
                <a:gd name="T4" fmla="*/ 3509 w 4165"/>
                <a:gd name="T5" fmla="*/ 1429 h 3447"/>
                <a:gd name="T6" fmla="*/ 3373 w 4165"/>
                <a:gd name="T7" fmla="*/ 801 h 3447"/>
                <a:gd name="T8" fmla="*/ 2821 w 4165"/>
                <a:gd name="T9" fmla="*/ 250 h 3447"/>
                <a:gd name="T10" fmla="*/ 2587 w 4165"/>
                <a:gd name="T11" fmla="*/ 250 h 3447"/>
                <a:gd name="T12" fmla="*/ 2587 w 4165"/>
                <a:gd name="T13" fmla="*/ 0 h 3447"/>
                <a:gd name="T14" fmla="*/ 1561 w 4165"/>
                <a:gd name="T15" fmla="*/ 0 h 3447"/>
                <a:gd name="T16" fmla="*/ 1561 w 4165"/>
                <a:gd name="T17" fmla="*/ 250 h 3447"/>
                <a:gd name="T18" fmla="*/ 1368 w 4165"/>
                <a:gd name="T19" fmla="*/ 250 h 3447"/>
                <a:gd name="T20" fmla="*/ 817 w 4165"/>
                <a:gd name="T21" fmla="*/ 795 h 3447"/>
                <a:gd name="T22" fmla="*/ 656 w 4165"/>
                <a:gd name="T23" fmla="*/ 1431 h 3447"/>
                <a:gd name="T24" fmla="*/ 625 w 4165"/>
                <a:gd name="T25" fmla="*/ 1138 h 3447"/>
                <a:gd name="T26" fmla="*/ 0 w 4165"/>
                <a:gd name="T27" fmla="*/ 1138 h 3447"/>
                <a:gd name="T28" fmla="*/ 0 w 4165"/>
                <a:gd name="T29" fmla="*/ 1483 h 3447"/>
                <a:gd name="T30" fmla="*/ 545 w 4165"/>
                <a:gd name="T31" fmla="*/ 1514 h 3447"/>
                <a:gd name="T32" fmla="*/ 405 w 4165"/>
                <a:gd name="T33" fmla="*/ 1822 h 3447"/>
                <a:gd name="T34" fmla="*/ 405 w 4165"/>
                <a:gd name="T35" fmla="*/ 2420 h 3447"/>
                <a:gd name="T36" fmla="*/ 627 w 4165"/>
                <a:gd name="T37" fmla="*/ 2788 h 3447"/>
                <a:gd name="T38" fmla="*/ 627 w 4165"/>
                <a:gd name="T39" fmla="*/ 3177 h 3447"/>
                <a:gd name="T40" fmla="*/ 933 w 4165"/>
                <a:gd name="T41" fmla="*/ 3447 h 3447"/>
                <a:gd name="T42" fmla="*/ 1262 w 4165"/>
                <a:gd name="T43" fmla="*/ 3177 h 3447"/>
                <a:gd name="T44" fmla="*/ 1262 w 4165"/>
                <a:gd name="T45" fmla="*/ 2869 h 3447"/>
                <a:gd name="T46" fmla="*/ 2843 w 4165"/>
                <a:gd name="T47" fmla="*/ 2869 h 3447"/>
                <a:gd name="T48" fmla="*/ 2843 w 4165"/>
                <a:gd name="T49" fmla="*/ 3177 h 3447"/>
                <a:gd name="T50" fmla="*/ 3172 w 4165"/>
                <a:gd name="T51" fmla="*/ 3447 h 3447"/>
                <a:gd name="T52" fmla="*/ 3478 w 4165"/>
                <a:gd name="T53" fmla="*/ 3177 h 3447"/>
                <a:gd name="T54" fmla="*/ 3478 w 4165"/>
                <a:gd name="T55" fmla="*/ 2869 h 3447"/>
                <a:gd name="T56" fmla="*/ 3478 w 4165"/>
                <a:gd name="T57" fmla="*/ 2822 h 3447"/>
                <a:gd name="T58" fmla="*/ 3478 w 4165"/>
                <a:gd name="T59" fmla="*/ 2819 h 3447"/>
                <a:gd name="T60" fmla="*/ 3761 w 4165"/>
                <a:gd name="T61" fmla="*/ 2420 h 3447"/>
                <a:gd name="T62" fmla="*/ 3761 w 4165"/>
                <a:gd name="T63" fmla="*/ 1822 h 3447"/>
                <a:gd name="T64" fmla="*/ 3620 w 4165"/>
                <a:gd name="T65" fmla="*/ 1514 h 3447"/>
                <a:gd name="T66" fmla="*/ 4165 w 4165"/>
                <a:gd name="T67" fmla="*/ 1483 h 3447"/>
                <a:gd name="T68" fmla="*/ 4165 w 4165"/>
                <a:gd name="T69" fmla="*/ 1138 h 3447"/>
                <a:gd name="T70" fmla="*/ 1027 w 4165"/>
                <a:gd name="T71" fmla="*/ 798 h 3447"/>
                <a:gd name="T72" fmla="*/ 1367 w 4165"/>
                <a:gd name="T73" fmla="*/ 461 h 3447"/>
                <a:gd name="T74" fmla="*/ 2821 w 4165"/>
                <a:gd name="T75" fmla="*/ 461 h 3447"/>
                <a:gd name="T76" fmla="*/ 3162 w 4165"/>
                <a:gd name="T77" fmla="*/ 801 h 3447"/>
                <a:gd name="T78" fmla="*/ 3309 w 4165"/>
                <a:gd name="T79" fmla="*/ 1426 h 3447"/>
                <a:gd name="T80" fmla="*/ 3271 w 4165"/>
                <a:gd name="T81" fmla="*/ 1424 h 3447"/>
                <a:gd name="T82" fmla="*/ 3253 w 4165"/>
                <a:gd name="T83" fmla="*/ 1423 h 3447"/>
                <a:gd name="T84" fmla="*/ 913 w 4165"/>
                <a:gd name="T85" fmla="*/ 1423 h 3447"/>
                <a:gd name="T86" fmla="*/ 894 w 4165"/>
                <a:gd name="T87" fmla="*/ 1424 h 3447"/>
                <a:gd name="T88" fmla="*/ 854 w 4165"/>
                <a:gd name="T89" fmla="*/ 1426 h 3447"/>
                <a:gd name="T90" fmla="*/ 1027 w 4165"/>
                <a:gd name="T91" fmla="*/ 798 h 3447"/>
                <a:gd name="T92" fmla="*/ 1441 w 4165"/>
                <a:gd name="T93" fmla="*/ 2398 h 3447"/>
                <a:gd name="T94" fmla="*/ 757 w 4165"/>
                <a:gd name="T95" fmla="*/ 2398 h 3447"/>
                <a:gd name="T96" fmla="*/ 757 w 4165"/>
                <a:gd name="T97" fmla="*/ 1888 h 3447"/>
                <a:gd name="T98" fmla="*/ 1441 w 4165"/>
                <a:gd name="T99" fmla="*/ 1888 h 3447"/>
                <a:gd name="T100" fmla="*/ 1441 w 4165"/>
                <a:gd name="T101" fmla="*/ 2398 h 3447"/>
                <a:gd name="T102" fmla="*/ 2675 w 4165"/>
                <a:gd name="T103" fmla="*/ 2208 h 3447"/>
                <a:gd name="T104" fmla="*/ 1584 w 4165"/>
                <a:gd name="T105" fmla="*/ 2208 h 3447"/>
                <a:gd name="T106" fmla="*/ 1584 w 4165"/>
                <a:gd name="T107" fmla="*/ 2068 h 3447"/>
                <a:gd name="T108" fmla="*/ 2675 w 4165"/>
                <a:gd name="T109" fmla="*/ 2068 h 3447"/>
                <a:gd name="T110" fmla="*/ 2675 w 4165"/>
                <a:gd name="T111" fmla="*/ 2208 h 3447"/>
                <a:gd name="T112" fmla="*/ 2675 w 4165"/>
                <a:gd name="T113" fmla="*/ 2208 h 3447"/>
                <a:gd name="T114" fmla="*/ 3497 w 4165"/>
                <a:gd name="T115" fmla="*/ 2398 h 3447"/>
                <a:gd name="T116" fmla="*/ 2812 w 4165"/>
                <a:gd name="T117" fmla="*/ 2398 h 3447"/>
                <a:gd name="T118" fmla="*/ 2812 w 4165"/>
                <a:gd name="T119" fmla="*/ 1888 h 3447"/>
                <a:gd name="T120" fmla="*/ 3497 w 4165"/>
                <a:gd name="T121" fmla="*/ 1888 h 3447"/>
                <a:gd name="T122" fmla="*/ 3497 w 4165"/>
                <a:gd name="T123" fmla="*/ 2398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65" h="3447">
                  <a:moveTo>
                    <a:pt x="4165" y="1138"/>
                  </a:moveTo>
                  <a:lnTo>
                    <a:pt x="3540" y="1138"/>
                  </a:lnTo>
                  <a:lnTo>
                    <a:pt x="3509" y="1429"/>
                  </a:lnTo>
                  <a:lnTo>
                    <a:pt x="3373" y="801"/>
                  </a:lnTo>
                  <a:cubicBezTo>
                    <a:pt x="3373" y="497"/>
                    <a:pt x="3125" y="250"/>
                    <a:pt x="2821" y="250"/>
                  </a:cubicBezTo>
                  <a:lnTo>
                    <a:pt x="2587" y="250"/>
                  </a:lnTo>
                  <a:lnTo>
                    <a:pt x="2587" y="0"/>
                  </a:lnTo>
                  <a:lnTo>
                    <a:pt x="1561" y="0"/>
                  </a:lnTo>
                  <a:lnTo>
                    <a:pt x="1561" y="250"/>
                  </a:lnTo>
                  <a:lnTo>
                    <a:pt x="1368" y="250"/>
                  </a:lnTo>
                  <a:cubicBezTo>
                    <a:pt x="1063" y="250"/>
                    <a:pt x="816" y="497"/>
                    <a:pt x="817" y="795"/>
                  </a:cubicBezTo>
                  <a:lnTo>
                    <a:pt x="656" y="1431"/>
                  </a:lnTo>
                  <a:lnTo>
                    <a:pt x="625" y="1138"/>
                  </a:lnTo>
                  <a:lnTo>
                    <a:pt x="0" y="1138"/>
                  </a:lnTo>
                  <a:lnTo>
                    <a:pt x="0" y="1483"/>
                  </a:lnTo>
                  <a:lnTo>
                    <a:pt x="545" y="1514"/>
                  </a:lnTo>
                  <a:cubicBezTo>
                    <a:pt x="455" y="1597"/>
                    <a:pt x="405" y="1706"/>
                    <a:pt x="405" y="1822"/>
                  </a:cubicBezTo>
                  <a:lnTo>
                    <a:pt x="405" y="2420"/>
                  </a:lnTo>
                  <a:cubicBezTo>
                    <a:pt x="405" y="2568"/>
                    <a:pt x="488" y="2705"/>
                    <a:pt x="627" y="2788"/>
                  </a:cubicBezTo>
                  <a:lnTo>
                    <a:pt x="627" y="3177"/>
                  </a:lnTo>
                  <a:cubicBezTo>
                    <a:pt x="627" y="3307"/>
                    <a:pt x="707" y="3447"/>
                    <a:pt x="933" y="3447"/>
                  </a:cubicBezTo>
                  <a:cubicBezTo>
                    <a:pt x="1127" y="3447"/>
                    <a:pt x="1262" y="3336"/>
                    <a:pt x="1262" y="3177"/>
                  </a:cubicBezTo>
                  <a:lnTo>
                    <a:pt x="1262" y="2869"/>
                  </a:lnTo>
                  <a:lnTo>
                    <a:pt x="2843" y="2869"/>
                  </a:lnTo>
                  <a:lnTo>
                    <a:pt x="2843" y="3177"/>
                  </a:lnTo>
                  <a:cubicBezTo>
                    <a:pt x="2843" y="3336"/>
                    <a:pt x="2978" y="3447"/>
                    <a:pt x="3172" y="3447"/>
                  </a:cubicBezTo>
                  <a:cubicBezTo>
                    <a:pt x="3398" y="3447"/>
                    <a:pt x="3478" y="3307"/>
                    <a:pt x="3478" y="3177"/>
                  </a:cubicBezTo>
                  <a:lnTo>
                    <a:pt x="3478" y="2869"/>
                  </a:lnTo>
                  <a:lnTo>
                    <a:pt x="3478" y="2822"/>
                  </a:lnTo>
                  <a:lnTo>
                    <a:pt x="3478" y="2819"/>
                  </a:lnTo>
                  <a:cubicBezTo>
                    <a:pt x="3650" y="2745"/>
                    <a:pt x="3761" y="2589"/>
                    <a:pt x="3761" y="2420"/>
                  </a:cubicBezTo>
                  <a:lnTo>
                    <a:pt x="3761" y="1822"/>
                  </a:lnTo>
                  <a:cubicBezTo>
                    <a:pt x="3761" y="1706"/>
                    <a:pt x="3710" y="1597"/>
                    <a:pt x="3620" y="1514"/>
                  </a:cubicBezTo>
                  <a:lnTo>
                    <a:pt x="4165" y="1483"/>
                  </a:lnTo>
                  <a:lnTo>
                    <a:pt x="4165" y="1138"/>
                  </a:lnTo>
                  <a:close/>
                  <a:moveTo>
                    <a:pt x="1027" y="798"/>
                  </a:moveTo>
                  <a:cubicBezTo>
                    <a:pt x="1029" y="612"/>
                    <a:pt x="1181" y="461"/>
                    <a:pt x="1367" y="461"/>
                  </a:cubicBezTo>
                  <a:lnTo>
                    <a:pt x="2821" y="461"/>
                  </a:lnTo>
                  <a:cubicBezTo>
                    <a:pt x="3009" y="461"/>
                    <a:pt x="3162" y="614"/>
                    <a:pt x="3162" y="801"/>
                  </a:cubicBezTo>
                  <a:lnTo>
                    <a:pt x="3309" y="1426"/>
                  </a:lnTo>
                  <a:lnTo>
                    <a:pt x="3271" y="1424"/>
                  </a:lnTo>
                  <a:cubicBezTo>
                    <a:pt x="3265" y="1424"/>
                    <a:pt x="3259" y="1423"/>
                    <a:pt x="3253" y="1423"/>
                  </a:cubicBezTo>
                  <a:lnTo>
                    <a:pt x="913" y="1423"/>
                  </a:lnTo>
                  <a:cubicBezTo>
                    <a:pt x="906" y="1423"/>
                    <a:pt x="900" y="1424"/>
                    <a:pt x="894" y="1424"/>
                  </a:cubicBezTo>
                  <a:lnTo>
                    <a:pt x="854" y="1426"/>
                  </a:lnTo>
                  <a:lnTo>
                    <a:pt x="1027" y="798"/>
                  </a:lnTo>
                  <a:close/>
                  <a:moveTo>
                    <a:pt x="1441" y="2398"/>
                  </a:moveTo>
                  <a:lnTo>
                    <a:pt x="757" y="2398"/>
                  </a:lnTo>
                  <a:lnTo>
                    <a:pt x="757" y="1888"/>
                  </a:lnTo>
                  <a:lnTo>
                    <a:pt x="1441" y="1888"/>
                  </a:lnTo>
                  <a:lnTo>
                    <a:pt x="1441" y="2398"/>
                  </a:lnTo>
                  <a:close/>
                  <a:moveTo>
                    <a:pt x="2675" y="2208"/>
                  </a:moveTo>
                  <a:lnTo>
                    <a:pt x="1584" y="2208"/>
                  </a:lnTo>
                  <a:lnTo>
                    <a:pt x="1584" y="2068"/>
                  </a:lnTo>
                  <a:lnTo>
                    <a:pt x="2675" y="2068"/>
                  </a:lnTo>
                  <a:lnTo>
                    <a:pt x="2675" y="2208"/>
                  </a:lnTo>
                  <a:lnTo>
                    <a:pt x="2675" y="2208"/>
                  </a:lnTo>
                  <a:close/>
                  <a:moveTo>
                    <a:pt x="3497" y="2398"/>
                  </a:moveTo>
                  <a:lnTo>
                    <a:pt x="2812" y="2398"/>
                  </a:lnTo>
                  <a:lnTo>
                    <a:pt x="2812" y="1888"/>
                  </a:lnTo>
                  <a:lnTo>
                    <a:pt x="3497" y="1888"/>
                  </a:lnTo>
                  <a:lnTo>
                    <a:pt x="3497" y="23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9" name="îşḷidé">
              <a:extLst>
                <a:ext uri="{FF2B5EF4-FFF2-40B4-BE49-F238E27FC236}">
                  <a16:creationId xmlns:a16="http://schemas.microsoft.com/office/drawing/2014/main" id="{B50E1D5D-4D52-4CEB-9096-74DC2346A29C}"/>
                </a:ext>
              </a:extLst>
            </p:cNvPr>
            <p:cNvSpPr/>
            <p:nvPr/>
          </p:nvSpPr>
          <p:spPr bwMode="auto">
            <a:xfrm>
              <a:off x="4432098" y="2629940"/>
              <a:ext cx="337428" cy="246166"/>
            </a:xfrm>
            <a:custGeom>
              <a:avLst/>
              <a:gdLst>
                <a:gd name="T0" fmla="*/ 3299 w 3460"/>
                <a:gd name="T1" fmla="*/ 0 h 2528"/>
                <a:gd name="T2" fmla="*/ 1721 w 3460"/>
                <a:gd name="T3" fmla="*/ 0 h 2528"/>
                <a:gd name="T4" fmla="*/ 1560 w 3460"/>
                <a:gd name="T5" fmla="*/ 161 h 2528"/>
                <a:gd name="T6" fmla="*/ 1560 w 3460"/>
                <a:gd name="T7" fmla="*/ 496 h 2528"/>
                <a:gd name="T8" fmla="*/ 1089 w 3460"/>
                <a:gd name="T9" fmla="*/ 496 h 2528"/>
                <a:gd name="T10" fmla="*/ 858 w 3460"/>
                <a:gd name="T11" fmla="*/ 608 h 2528"/>
                <a:gd name="T12" fmla="*/ 542 w 3460"/>
                <a:gd name="T13" fmla="*/ 1009 h 2528"/>
                <a:gd name="T14" fmla="*/ 355 w 3460"/>
                <a:gd name="T15" fmla="*/ 1157 h 2528"/>
                <a:gd name="T16" fmla="*/ 133 w 3460"/>
                <a:gd name="T17" fmla="*/ 1259 h 2528"/>
                <a:gd name="T18" fmla="*/ 0 w 3460"/>
                <a:gd name="T19" fmla="*/ 1468 h 2528"/>
                <a:gd name="T20" fmla="*/ 0 w 3460"/>
                <a:gd name="T21" fmla="*/ 2054 h 2528"/>
                <a:gd name="T22" fmla="*/ 157 w 3460"/>
                <a:gd name="T23" fmla="*/ 2211 h 2528"/>
                <a:gd name="T24" fmla="*/ 227 w 3460"/>
                <a:gd name="T25" fmla="*/ 2211 h 2528"/>
                <a:gd name="T26" fmla="*/ 648 w 3460"/>
                <a:gd name="T27" fmla="*/ 2528 h 2528"/>
                <a:gd name="T28" fmla="*/ 1070 w 3460"/>
                <a:gd name="T29" fmla="*/ 2211 h 2528"/>
                <a:gd name="T30" fmla="*/ 2142 w 3460"/>
                <a:gd name="T31" fmla="*/ 2211 h 2528"/>
                <a:gd name="T32" fmla="*/ 2564 w 3460"/>
                <a:gd name="T33" fmla="*/ 2528 h 2528"/>
                <a:gd name="T34" fmla="*/ 2985 w 3460"/>
                <a:gd name="T35" fmla="*/ 2211 h 2528"/>
                <a:gd name="T36" fmla="*/ 3303 w 3460"/>
                <a:gd name="T37" fmla="*/ 2211 h 2528"/>
                <a:gd name="T38" fmla="*/ 3460 w 3460"/>
                <a:gd name="T39" fmla="*/ 2054 h 2528"/>
                <a:gd name="T40" fmla="*/ 3460 w 3460"/>
                <a:gd name="T41" fmla="*/ 1216 h 2528"/>
                <a:gd name="T42" fmla="*/ 3460 w 3460"/>
                <a:gd name="T43" fmla="*/ 653 h 2528"/>
                <a:gd name="T44" fmla="*/ 3460 w 3460"/>
                <a:gd name="T45" fmla="*/ 161 h 2528"/>
                <a:gd name="T46" fmla="*/ 3299 w 3460"/>
                <a:gd name="T47" fmla="*/ 0 h 2528"/>
                <a:gd name="T48" fmla="*/ 648 w 3460"/>
                <a:gd name="T49" fmla="*/ 2307 h 2528"/>
                <a:gd name="T50" fmla="*/ 430 w 3460"/>
                <a:gd name="T51" fmla="*/ 2089 h 2528"/>
                <a:gd name="T52" fmla="*/ 648 w 3460"/>
                <a:gd name="T53" fmla="*/ 1871 h 2528"/>
                <a:gd name="T54" fmla="*/ 866 w 3460"/>
                <a:gd name="T55" fmla="*/ 2089 h 2528"/>
                <a:gd name="T56" fmla="*/ 648 w 3460"/>
                <a:gd name="T57" fmla="*/ 2307 h 2528"/>
                <a:gd name="T58" fmla="*/ 1555 w 3460"/>
                <a:gd name="T59" fmla="*/ 1112 h 2528"/>
                <a:gd name="T60" fmla="*/ 1451 w 3460"/>
                <a:gd name="T61" fmla="*/ 1215 h 2528"/>
                <a:gd name="T62" fmla="*/ 793 w 3460"/>
                <a:gd name="T63" fmla="*/ 1206 h 2528"/>
                <a:gd name="T64" fmla="*/ 752 w 3460"/>
                <a:gd name="T65" fmla="*/ 1122 h 2528"/>
                <a:gd name="T66" fmla="*/ 1011 w 3460"/>
                <a:gd name="T67" fmla="*/ 787 h 2528"/>
                <a:gd name="T68" fmla="*/ 1179 w 3460"/>
                <a:gd name="T69" fmla="*/ 704 h 2528"/>
                <a:gd name="T70" fmla="*/ 1451 w 3460"/>
                <a:gd name="T71" fmla="*/ 704 h 2528"/>
                <a:gd name="T72" fmla="*/ 1555 w 3460"/>
                <a:gd name="T73" fmla="*/ 809 h 2528"/>
                <a:gd name="T74" fmla="*/ 1555 w 3460"/>
                <a:gd name="T75" fmla="*/ 1112 h 2528"/>
                <a:gd name="T76" fmla="*/ 2564 w 3460"/>
                <a:gd name="T77" fmla="*/ 2307 h 2528"/>
                <a:gd name="T78" fmla="*/ 2346 w 3460"/>
                <a:gd name="T79" fmla="*/ 2089 h 2528"/>
                <a:gd name="T80" fmla="*/ 2564 w 3460"/>
                <a:gd name="T81" fmla="*/ 1871 h 2528"/>
                <a:gd name="T82" fmla="*/ 2782 w 3460"/>
                <a:gd name="T83" fmla="*/ 2089 h 2528"/>
                <a:gd name="T84" fmla="*/ 2564 w 3460"/>
                <a:gd name="T85" fmla="*/ 2307 h 2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60" h="2528">
                  <a:moveTo>
                    <a:pt x="3299" y="0"/>
                  </a:moveTo>
                  <a:lnTo>
                    <a:pt x="1721" y="0"/>
                  </a:lnTo>
                  <a:cubicBezTo>
                    <a:pt x="1632" y="0"/>
                    <a:pt x="1560" y="72"/>
                    <a:pt x="1560" y="161"/>
                  </a:cubicBezTo>
                  <a:lnTo>
                    <a:pt x="1560" y="496"/>
                  </a:lnTo>
                  <a:lnTo>
                    <a:pt x="1089" y="496"/>
                  </a:lnTo>
                  <a:cubicBezTo>
                    <a:pt x="1009" y="496"/>
                    <a:pt x="907" y="545"/>
                    <a:pt x="858" y="608"/>
                  </a:cubicBezTo>
                  <a:lnTo>
                    <a:pt x="542" y="1009"/>
                  </a:lnTo>
                  <a:cubicBezTo>
                    <a:pt x="501" y="1061"/>
                    <a:pt x="415" y="1129"/>
                    <a:pt x="355" y="1157"/>
                  </a:cubicBezTo>
                  <a:lnTo>
                    <a:pt x="133" y="1259"/>
                  </a:lnTo>
                  <a:cubicBezTo>
                    <a:pt x="59" y="1294"/>
                    <a:pt x="0" y="1385"/>
                    <a:pt x="0" y="1468"/>
                  </a:cubicBezTo>
                  <a:lnTo>
                    <a:pt x="0" y="2054"/>
                  </a:lnTo>
                  <a:cubicBezTo>
                    <a:pt x="0" y="2141"/>
                    <a:pt x="70" y="2211"/>
                    <a:pt x="157" y="2211"/>
                  </a:cubicBezTo>
                  <a:lnTo>
                    <a:pt x="227" y="2211"/>
                  </a:lnTo>
                  <a:cubicBezTo>
                    <a:pt x="280" y="2394"/>
                    <a:pt x="449" y="2528"/>
                    <a:pt x="648" y="2528"/>
                  </a:cubicBezTo>
                  <a:cubicBezTo>
                    <a:pt x="848" y="2528"/>
                    <a:pt x="1017" y="2394"/>
                    <a:pt x="1070" y="2211"/>
                  </a:cubicBezTo>
                  <a:lnTo>
                    <a:pt x="2142" y="2211"/>
                  </a:lnTo>
                  <a:cubicBezTo>
                    <a:pt x="2195" y="2394"/>
                    <a:pt x="2364" y="2528"/>
                    <a:pt x="2564" y="2528"/>
                  </a:cubicBezTo>
                  <a:cubicBezTo>
                    <a:pt x="2763" y="2528"/>
                    <a:pt x="2932" y="2394"/>
                    <a:pt x="2985" y="2211"/>
                  </a:cubicBezTo>
                  <a:lnTo>
                    <a:pt x="3303" y="2211"/>
                  </a:lnTo>
                  <a:cubicBezTo>
                    <a:pt x="3389" y="2211"/>
                    <a:pt x="3460" y="2141"/>
                    <a:pt x="3460" y="2054"/>
                  </a:cubicBezTo>
                  <a:lnTo>
                    <a:pt x="3460" y="1216"/>
                  </a:lnTo>
                  <a:lnTo>
                    <a:pt x="3460" y="653"/>
                  </a:lnTo>
                  <a:lnTo>
                    <a:pt x="3460" y="161"/>
                  </a:lnTo>
                  <a:cubicBezTo>
                    <a:pt x="3460" y="72"/>
                    <a:pt x="3387" y="0"/>
                    <a:pt x="3299" y="0"/>
                  </a:cubicBezTo>
                  <a:close/>
                  <a:moveTo>
                    <a:pt x="648" y="2307"/>
                  </a:moveTo>
                  <a:cubicBezTo>
                    <a:pt x="528" y="2307"/>
                    <a:pt x="430" y="2209"/>
                    <a:pt x="430" y="2089"/>
                  </a:cubicBezTo>
                  <a:cubicBezTo>
                    <a:pt x="430" y="1968"/>
                    <a:pt x="528" y="1871"/>
                    <a:pt x="648" y="1871"/>
                  </a:cubicBezTo>
                  <a:cubicBezTo>
                    <a:pt x="769" y="1871"/>
                    <a:pt x="866" y="1968"/>
                    <a:pt x="866" y="2089"/>
                  </a:cubicBezTo>
                  <a:cubicBezTo>
                    <a:pt x="866" y="2209"/>
                    <a:pt x="769" y="2307"/>
                    <a:pt x="648" y="2307"/>
                  </a:cubicBezTo>
                  <a:close/>
                  <a:moveTo>
                    <a:pt x="1555" y="1112"/>
                  </a:moveTo>
                  <a:cubicBezTo>
                    <a:pt x="1555" y="1169"/>
                    <a:pt x="1508" y="1216"/>
                    <a:pt x="1451" y="1215"/>
                  </a:cubicBezTo>
                  <a:lnTo>
                    <a:pt x="793" y="1206"/>
                  </a:lnTo>
                  <a:cubicBezTo>
                    <a:pt x="735" y="1205"/>
                    <a:pt x="717" y="1167"/>
                    <a:pt x="752" y="1122"/>
                  </a:cubicBezTo>
                  <a:lnTo>
                    <a:pt x="1011" y="787"/>
                  </a:lnTo>
                  <a:cubicBezTo>
                    <a:pt x="1046" y="741"/>
                    <a:pt x="1122" y="704"/>
                    <a:pt x="1179" y="704"/>
                  </a:cubicBezTo>
                  <a:lnTo>
                    <a:pt x="1451" y="704"/>
                  </a:lnTo>
                  <a:cubicBezTo>
                    <a:pt x="1508" y="704"/>
                    <a:pt x="1555" y="751"/>
                    <a:pt x="1555" y="809"/>
                  </a:cubicBezTo>
                  <a:lnTo>
                    <a:pt x="1555" y="1112"/>
                  </a:lnTo>
                  <a:close/>
                  <a:moveTo>
                    <a:pt x="2564" y="2307"/>
                  </a:moveTo>
                  <a:cubicBezTo>
                    <a:pt x="2443" y="2307"/>
                    <a:pt x="2346" y="2209"/>
                    <a:pt x="2346" y="2089"/>
                  </a:cubicBezTo>
                  <a:cubicBezTo>
                    <a:pt x="2346" y="1968"/>
                    <a:pt x="2443" y="1871"/>
                    <a:pt x="2564" y="1871"/>
                  </a:cubicBezTo>
                  <a:cubicBezTo>
                    <a:pt x="2684" y="1871"/>
                    <a:pt x="2782" y="1968"/>
                    <a:pt x="2782" y="2089"/>
                  </a:cubicBezTo>
                  <a:cubicBezTo>
                    <a:pt x="2782" y="2209"/>
                    <a:pt x="2684" y="2307"/>
                    <a:pt x="2564" y="23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0" name="îṧliďe">
              <a:extLst>
                <a:ext uri="{FF2B5EF4-FFF2-40B4-BE49-F238E27FC236}">
                  <a16:creationId xmlns:a16="http://schemas.microsoft.com/office/drawing/2014/main" id="{4F4AAD6C-A792-459E-8AEE-EEA1999737F6}"/>
                </a:ext>
              </a:extLst>
            </p:cNvPr>
            <p:cNvSpPr/>
            <p:nvPr/>
          </p:nvSpPr>
          <p:spPr bwMode="auto">
            <a:xfrm>
              <a:off x="1326191" y="4308971"/>
              <a:ext cx="338957" cy="246578"/>
            </a:xfrm>
            <a:custGeom>
              <a:avLst/>
              <a:gdLst>
                <a:gd name="T0" fmla="*/ 5633 w 5757"/>
                <a:gd name="T1" fmla="*/ 1244 h 4194"/>
                <a:gd name="T2" fmla="*/ 5210 w 5757"/>
                <a:gd name="T3" fmla="*/ 1244 h 4194"/>
                <a:gd name="T4" fmla="*/ 5124 w 5757"/>
                <a:gd name="T5" fmla="*/ 1278 h 4194"/>
                <a:gd name="T6" fmla="*/ 5034 w 5757"/>
                <a:gd name="T7" fmla="*/ 1365 h 4194"/>
                <a:gd name="T8" fmla="*/ 4370 w 5757"/>
                <a:gd name="T9" fmla="*/ 306 h 4194"/>
                <a:gd name="T10" fmla="*/ 3724 w 5757"/>
                <a:gd name="T11" fmla="*/ 0 h 4194"/>
                <a:gd name="T12" fmla="*/ 2033 w 5757"/>
                <a:gd name="T13" fmla="*/ 0 h 4194"/>
                <a:gd name="T14" fmla="*/ 1388 w 5757"/>
                <a:gd name="T15" fmla="*/ 306 h 4194"/>
                <a:gd name="T16" fmla="*/ 722 w 5757"/>
                <a:gd name="T17" fmla="*/ 1364 h 4194"/>
                <a:gd name="T18" fmla="*/ 633 w 5757"/>
                <a:gd name="T19" fmla="*/ 1278 h 4194"/>
                <a:gd name="T20" fmla="*/ 547 w 5757"/>
                <a:gd name="T21" fmla="*/ 1244 h 4194"/>
                <a:gd name="T22" fmla="*/ 125 w 5757"/>
                <a:gd name="T23" fmla="*/ 1244 h 4194"/>
                <a:gd name="T24" fmla="*/ 0 w 5757"/>
                <a:gd name="T25" fmla="*/ 1368 h 4194"/>
                <a:gd name="T26" fmla="*/ 0 w 5757"/>
                <a:gd name="T27" fmla="*/ 1657 h 4194"/>
                <a:gd name="T28" fmla="*/ 117 w 5757"/>
                <a:gd name="T29" fmla="*/ 1782 h 4194"/>
                <a:gd name="T30" fmla="*/ 551 w 5757"/>
                <a:gd name="T31" fmla="*/ 1809 h 4194"/>
                <a:gd name="T32" fmla="*/ 434 w 5757"/>
                <a:gd name="T33" fmla="*/ 2689 h 4194"/>
                <a:gd name="T34" fmla="*/ 625 w 5757"/>
                <a:gd name="T35" fmla="*/ 3416 h 4194"/>
                <a:gd name="T36" fmla="*/ 625 w 5757"/>
                <a:gd name="T37" fmla="*/ 4089 h 4194"/>
                <a:gd name="T38" fmla="*/ 730 w 5757"/>
                <a:gd name="T39" fmla="*/ 4194 h 4194"/>
                <a:gd name="T40" fmla="*/ 1210 w 5757"/>
                <a:gd name="T41" fmla="*/ 4194 h 4194"/>
                <a:gd name="T42" fmla="*/ 1315 w 5757"/>
                <a:gd name="T43" fmla="*/ 4089 h 4194"/>
                <a:gd name="T44" fmla="*/ 1315 w 5757"/>
                <a:gd name="T45" fmla="*/ 3671 h 4194"/>
                <a:gd name="T46" fmla="*/ 4443 w 5757"/>
                <a:gd name="T47" fmla="*/ 3671 h 4194"/>
                <a:gd name="T48" fmla="*/ 4443 w 5757"/>
                <a:gd name="T49" fmla="*/ 4089 h 4194"/>
                <a:gd name="T50" fmla="*/ 4547 w 5757"/>
                <a:gd name="T51" fmla="*/ 4194 h 4194"/>
                <a:gd name="T52" fmla="*/ 5027 w 5757"/>
                <a:gd name="T53" fmla="*/ 4194 h 4194"/>
                <a:gd name="T54" fmla="*/ 5132 w 5757"/>
                <a:gd name="T55" fmla="*/ 4089 h 4194"/>
                <a:gd name="T56" fmla="*/ 5132 w 5757"/>
                <a:gd name="T57" fmla="*/ 3416 h 4194"/>
                <a:gd name="T58" fmla="*/ 5323 w 5757"/>
                <a:gd name="T59" fmla="*/ 2689 h 4194"/>
                <a:gd name="T60" fmla="*/ 5206 w 5757"/>
                <a:gd name="T61" fmla="*/ 1809 h 4194"/>
                <a:gd name="T62" fmla="*/ 5640 w 5757"/>
                <a:gd name="T63" fmla="*/ 1782 h 4194"/>
                <a:gd name="T64" fmla="*/ 5757 w 5757"/>
                <a:gd name="T65" fmla="*/ 1657 h 4194"/>
                <a:gd name="T66" fmla="*/ 5757 w 5757"/>
                <a:gd name="T67" fmla="*/ 1368 h 4194"/>
                <a:gd name="T68" fmla="*/ 5633 w 5757"/>
                <a:gd name="T69" fmla="*/ 1244 h 4194"/>
                <a:gd name="T70" fmla="*/ 1744 w 5757"/>
                <a:gd name="T71" fmla="*/ 597 h 4194"/>
                <a:gd name="T72" fmla="*/ 2033 w 5757"/>
                <a:gd name="T73" fmla="*/ 460 h 4194"/>
                <a:gd name="T74" fmla="*/ 3724 w 5757"/>
                <a:gd name="T75" fmla="*/ 460 h 4194"/>
                <a:gd name="T76" fmla="*/ 4013 w 5757"/>
                <a:gd name="T77" fmla="*/ 597 h 4194"/>
                <a:gd name="T78" fmla="*/ 4507 w 5757"/>
                <a:gd name="T79" fmla="*/ 1330 h 4194"/>
                <a:gd name="T80" fmla="*/ 1247 w 5757"/>
                <a:gd name="T81" fmla="*/ 1331 h 4194"/>
                <a:gd name="T82" fmla="*/ 1744 w 5757"/>
                <a:gd name="T83" fmla="*/ 597 h 4194"/>
                <a:gd name="T84" fmla="*/ 1389 w 5757"/>
                <a:gd name="T85" fmla="*/ 3161 h 4194"/>
                <a:gd name="T86" fmla="*/ 956 w 5757"/>
                <a:gd name="T87" fmla="*/ 2893 h 4194"/>
                <a:gd name="T88" fmla="*/ 1265 w 5757"/>
                <a:gd name="T89" fmla="*/ 2550 h 4194"/>
                <a:gd name="T90" fmla="*/ 1822 w 5757"/>
                <a:gd name="T91" fmla="*/ 2893 h 4194"/>
                <a:gd name="T92" fmla="*/ 1389 w 5757"/>
                <a:gd name="T93" fmla="*/ 3161 h 4194"/>
                <a:gd name="T94" fmla="*/ 3332 w 5757"/>
                <a:gd name="T95" fmla="*/ 3121 h 4194"/>
                <a:gd name="T96" fmla="*/ 2425 w 5757"/>
                <a:gd name="T97" fmla="*/ 3121 h 4194"/>
                <a:gd name="T98" fmla="*/ 2177 w 5757"/>
                <a:gd name="T99" fmla="*/ 2873 h 4194"/>
                <a:gd name="T100" fmla="*/ 2246 w 5757"/>
                <a:gd name="T101" fmla="*/ 2803 h 4194"/>
                <a:gd name="T102" fmla="*/ 3511 w 5757"/>
                <a:gd name="T103" fmla="*/ 2803 h 4194"/>
                <a:gd name="T104" fmla="*/ 3581 w 5757"/>
                <a:gd name="T105" fmla="*/ 2873 h 4194"/>
                <a:gd name="T106" fmla="*/ 3332 w 5757"/>
                <a:gd name="T107" fmla="*/ 3121 h 4194"/>
                <a:gd name="T108" fmla="*/ 4368 w 5757"/>
                <a:gd name="T109" fmla="*/ 3161 h 4194"/>
                <a:gd name="T110" fmla="*/ 3936 w 5757"/>
                <a:gd name="T111" fmla="*/ 2893 h 4194"/>
                <a:gd name="T112" fmla="*/ 4492 w 5757"/>
                <a:gd name="T113" fmla="*/ 2550 h 4194"/>
                <a:gd name="T114" fmla="*/ 4801 w 5757"/>
                <a:gd name="T115" fmla="*/ 2893 h 4194"/>
                <a:gd name="T116" fmla="*/ 4368 w 5757"/>
                <a:gd name="T117" fmla="*/ 3161 h 4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57" h="4194">
                  <a:moveTo>
                    <a:pt x="5633" y="1244"/>
                  </a:moveTo>
                  <a:lnTo>
                    <a:pt x="5210" y="1244"/>
                  </a:lnTo>
                  <a:cubicBezTo>
                    <a:pt x="5178" y="1244"/>
                    <a:pt x="5147" y="1256"/>
                    <a:pt x="5124" y="1278"/>
                  </a:cubicBezTo>
                  <a:lnTo>
                    <a:pt x="5034" y="1365"/>
                  </a:lnTo>
                  <a:cubicBezTo>
                    <a:pt x="4882" y="1013"/>
                    <a:pt x="4664" y="666"/>
                    <a:pt x="4370" y="306"/>
                  </a:cubicBezTo>
                  <a:cubicBezTo>
                    <a:pt x="4210" y="111"/>
                    <a:pt x="3975" y="0"/>
                    <a:pt x="3724" y="0"/>
                  </a:cubicBezTo>
                  <a:lnTo>
                    <a:pt x="2033" y="0"/>
                  </a:lnTo>
                  <a:cubicBezTo>
                    <a:pt x="1782" y="0"/>
                    <a:pt x="1547" y="111"/>
                    <a:pt x="1388" y="306"/>
                  </a:cubicBezTo>
                  <a:cubicBezTo>
                    <a:pt x="1084" y="677"/>
                    <a:pt x="870" y="1016"/>
                    <a:pt x="722" y="1364"/>
                  </a:cubicBezTo>
                  <a:lnTo>
                    <a:pt x="633" y="1278"/>
                  </a:lnTo>
                  <a:cubicBezTo>
                    <a:pt x="610" y="1256"/>
                    <a:pt x="579" y="1244"/>
                    <a:pt x="547" y="1244"/>
                  </a:cubicBezTo>
                  <a:lnTo>
                    <a:pt x="125" y="1244"/>
                  </a:lnTo>
                  <a:cubicBezTo>
                    <a:pt x="56" y="1244"/>
                    <a:pt x="0" y="1300"/>
                    <a:pt x="0" y="1368"/>
                  </a:cubicBezTo>
                  <a:lnTo>
                    <a:pt x="0" y="1657"/>
                  </a:lnTo>
                  <a:cubicBezTo>
                    <a:pt x="0" y="1723"/>
                    <a:pt x="51" y="1777"/>
                    <a:pt x="117" y="1782"/>
                  </a:cubicBezTo>
                  <a:lnTo>
                    <a:pt x="551" y="1809"/>
                  </a:lnTo>
                  <a:cubicBezTo>
                    <a:pt x="485" y="2001"/>
                    <a:pt x="434" y="2286"/>
                    <a:pt x="434" y="2689"/>
                  </a:cubicBezTo>
                  <a:cubicBezTo>
                    <a:pt x="434" y="3038"/>
                    <a:pt x="504" y="3268"/>
                    <a:pt x="625" y="3416"/>
                  </a:cubicBezTo>
                  <a:lnTo>
                    <a:pt x="625" y="4089"/>
                  </a:lnTo>
                  <a:cubicBezTo>
                    <a:pt x="625" y="4147"/>
                    <a:pt x="672" y="4194"/>
                    <a:pt x="730" y="4194"/>
                  </a:cubicBezTo>
                  <a:lnTo>
                    <a:pt x="1210" y="4194"/>
                  </a:lnTo>
                  <a:cubicBezTo>
                    <a:pt x="1268" y="4194"/>
                    <a:pt x="1315" y="4147"/>
                    <a:pt x="1315" y="4089"/>
                  </a:cubicBezTo>
                  <a:lnTo>
                    <a:pt x="1315" y="3671"/>
                  </a:lnTo>
                  <a:lnTo>
                    <a:pt x="4443" y="3671"/>
                  </a:lnTo>
                  <a:lnTo>
                    <a:pt x="4443" y="4089"/>
                  </a:lnTo>
                  <a:cubicBezTo>
                    <a:pt x="4443" y="4147"/>
                    <a:pt x="4489" y="4194"/>
                    <a:pt x="4547" y="4194"/>
                  </a:cubicBezTo>
                  <a:lnTo>
                    <a:pt x="5027" y="4194"/>
                  </a:lnTo>
                  <a:cubicBezTo>
                    <a:pt x="5085" y="4194"/>
                    <a:pt x="5132" y="4147"/>
                    <a:pt x="5132" y="4089"/>
                  </a:cubicBezTo>
                  <a:lnTo>
                    <a:pt x="5132" y="3416"/>
                  </a:lnTo>
                  <a:cubicBezTo>
                    <a:pt x="5253" y="3268"/>
                    <a:pt x="5323" y="3038"/>
                    <a:pt x="5323" y="2689"/>
                  </a:cubicBezTo>
                  <a:cubicBezTo>
                    <a:pt x="5323" y="2286"/>
                    <a:pt x="5272" y="2001"/>
                    <a:pt x="5206" y="1809"/>
                  </a:cubicBezTo>
                  <a:lnTo>
                    <a:pt x="5640" y="1782"/>
                  </a:lnTo>
                  <a:cubicBezTo>
                    <a:pt x="5706" y="1777"/>
                    <a:pt x="5757" y="1723"/>
                    <a:pt x="5757" y="1657"/>
                  </a:cubicBezTo>
                  <a:lnTo>
                    <a:pt x="5757" y="1368"/>
                  </a:lnTo>
                  <a:cubicBezTo>
                    <a:pt x="5757" y="1300"/>
                    <a:pt x="5701" y="1244"/>
                    <a:pt x="5633" y="1244"/>
                  </a:cubicBezTo>
                  <a:close/>
                  <a:moveTo>
                    <a:pt x="1744" y="597"/>
                  </a:moveTo>
                  <a:cubicBezTo>
                    <a:pt x="1815" y="510"/>
                    <a:pt x="1921" y="460"/>
                    <a:pt x="2033" y="460"/>
                  </a:cubicBezTo>
                  <a:lnTo>
                    <a:pt x="3724" y="460"/>
                  </a:lnTo>
                  <a:cubicBezTo>
                    <a:pt x="3836" y="460"/>
                    <a:pt x="3942" y="510"/>
                    <a:pt x="4013" y="597"/>
                  </a:cubicBezTo>
                  <a:cubicBezTo>
                    <a:pt x="4219" y="849"/>
                    <a:pt x="4382" y="1090"/>
                    <a:pt x="4507" y="1330"/>
                  </a:cubicBezTo>
                  <a:lnTo>
                    <a:pt x="1247" y="1331"/>
                  </a:lnTo>
                  <a:cubicBezTo>
                    <a:pt x="1370" y="1096"/>
                    <a:pt x="1533" y="855"/>
                    <a:pt x="1744" y="597"/>
                  </a:cubicBezTo>
                  <a:close/>
                  <a:moveTo>
                    <a:pt x="1389" y="3161"/>
                  </a:moveTo>
                  <a:cubicBezTo>
                    <a:pt x="1150" y="3161"/>
                    <a:pt x="956" y="3082"/>
                    <a:pt x="956" y="2893"/>
                  </a:cubicBezTo>
                  <a:cubicBezTo>
                    <a:pt x="956" y="2704"/>
                    <a:pt x="1026" y="2550"/>
                    <a:pt x="1265" y="2550"/>
                  </a:cubicBezTo>
                  <a:cubicBezTo>
                    <a:pt x="1504" y="2550"/>
                    <a:pt x="1822" y="2704"/>
                    <a:pt x="1822" y="2893"/>
                  </a:cubicBezTo>
                  <a:cubicBezTo>
                    <a:pt x="1822" y="3082"/>
                    <a:pt x="1628" y="3161"/>
                    <a:pt x="1389" y="3161"/>
                  </a:cubicBezTo>
                  <a:close/>
                  <a:moveTo>
                    <a:pt x="3332" y="3121"/>
                  </a:moveTo>
                  <a:lnTo>
                    <a:pt x="2425" y="3121"/>
                  </a:lnTo>
                  <a:cubicBezTo>
                    <a:pt x="2288" y="3121"/>
                    <a:pt x="2177" y="3010"/>
                    <a:pt x="2177" y="2873"/>
                  </a:cubicBezTo>
                  <a:cubicBezTo>
                    <a:pt x="2177" y="2835"/>
                    <a:pt x="2208" y="2803"/>
                    <a:pt x="2246" y="2803"/>
                  </a:cubicBezTo>
                  <a:lnTo>
                    <a:pt x="3511" y="2803"/>
                  </a:lnTo>
                  <a:cubicBezTo>
                    <a:pt x="3549" y="2803"/>
                    <a:pt x="3581" y="2835"/>
                    <a:pt x="3581" y="2873"/>
                  </a:cubicBezTo>
                  <a:cubicBezTo>
                    <a:pt x="3581" y="3010"/>
                    <a:pt x="3469" y="3121"/>
                    <a:pt x="3332" y="3121"/>
                  </a:cubicBezTo>
                  <a:close/>
                  <a:moveTo>
                    <a:pt x="4368" y="3161"/>
                  </a:moveTo>
                  <a:cubicBezTo>
                    <a:pt x="4129" y="3161"/>
                    <a:pt x="3936" y="3082"/>
                    <a:pt x="3936" y="2893"/>
                  </a:cubicBezTo>
                  <a:cubicBezTo>
                    <a:pt x="3936" y="2704"/>
                    <a:pt x="4253" y="2550"/>
                    <a:pt x="4492" y="2550"/>
                  </a:cubicBezTo>
                  <a:cubicBezTo>
                    <a:pt x="4731" y="2550"/>
                    <a:pt x="4801" y="2704"/>
                    <a:pt x="4801" y="2893"/>
                  </a:cubicBezTo>
                  <a:cubicBezTo>
                    <a:pt x="4801" y="3082"/>
                    <a:pt x="4608" y="3161"/>
                    <a:pt x="4368" y="31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1" name="i$ḻïḓe">
              <a:extLst>
                <a:ext uri="{FF2B5EF4-FFF2-40B4-BE49-F238E27FC236}">
                  <a16:creationId xmlns:a16="http://schemas.microsoft.com/office/drawing/2014/main" id="{B1B22A78-9D18-4616-996F-BAA41F68BFE5}"/>
                </a:ext>
              </a:extLst>
            </p:cNvPr>
            <p:cNvSpPr/>
            <p:nvPr/>
          </p:nvSpPr>
          <p:spPr bwMode="auto">
            <a:xfrm>
              <a:off x="8044080" y="2619981"/>
              <a:ext cx="380582" cy="266094"/>
            </a:xfrm>
            <a:custGeom>
              <a:avLst/>
              <a:gdLst>
                <a:gd name="connsiteX0" fmla="*/ 427673 w 608989"/>
                <a:gd name="connsiteY0" fmla="*/ 323983 h 425792"/>
                <a:gd name="connsiteX1" fmla="*/ 393797 w 608989"/>
                <a:gd name="connsiteY1" fmla="*/ 357812 h 425792"/>
                <a:gd name="connsiteX2" fmla="*/ 427673 w 608989"/>
                <a:gd name="connsiteY2" fmla="*/ 391641 h 425792"/>
                <a:gd name="connsiteX3" fmla="*/ 461549 w 608989"/>
                <a:gd name="connsiteY3" fmla="*/ 357812 h 425792"/>
                <a:gd name="connsiteX4" fmla="*/ 427673 w 608989"/>
                <a:gd name="connsiteY4" fmla="*/ 323983 h 425792"/>
                <a:gd name="connsiteX5" fmla="*/ 149568 w 608989"/>
                <a:gd name="connsiteY5" fmla="*/ 323983 h 425792"/>
                <a:gd name="connsiteX6" fmla="*/ 115692 w 608989"/>
                <a:gd name="connsiteY6" fmla="*/ 357812 h 425792"/>
                <a:gd name="connsiteX7" fmla="*/ 149568 w 608989"/>
                <a:gd name="connsiteY7" fmla="*/ 391641 h 425792"/>
                <a:gd name="connsiteX8" fmla="*/ 183444 w 608989"/>
                <a:gd name="connsiteY8" fmla="*/ 357812 h 425792"/>
                <a:gd name="connsiteX9" fmla="*/ 149568 w 608989"/>
                <a:gd name="connsiteY9" fmla="*/ 323983 h 425792"/>
                <a:gd name="connsiteX10" fmla="*/ 413316 w 608989"/>
                <a:gd name="connsiteY10" fmla="*/ 145978 h 425792"/>
                <a:gd name="connsiteX11" fmla="*/ 413316 w 608989"/>
                <a:gd name="connsiteY11" fmla="*/ 220563 h 425792"/>
                <a:gd name="connsiteX12" fmla="*/ 477196 w 608989"/>
                <a:gd name="connsiteY12" fmla="*/ 220563 h 425792"/>
                <a:gd name="connsiteX13" fmla="*/ 483971 w 608989"/>
                <a:gd name="connsiteY13" fmla="*/ 207354 h 425792"/>
                <a:gd name="connsiteX14" fmla="*/ 449611 w 608989"/>
                <a:gd name="connsiteY14" fmla="*/ 159188 h 425792"/>
                <a:gd name="connsiteX15" fmla="*/ 424124 w 608989"/>
                <a:gd name="connsiteY15" fmla="*/ 145978 h 425792"/>
                <a:gd name="connsiteX16" fmla="*/ 231999 w 608989"/>
                <a:gd name="connsiteY16" fmla="*/ 145978 h 425792"/>
                <a:gd name="connsiteX17" fmla="*/ 205705 w 608989"/>
                <a:gd name="connsiteY17" fmla="*/ 158543 h 425792"/>
                <a:gd name="connsiteX18" fmla="*/ 165860 w 608989"/>
                <a:gd name="connsiteY18" fmla="*/ 207998 h 425792"/>
                <a:gd name="connsiteX19" fmla="*/ 171990 w 608989"/>
                <a:gd name="connsiteY19" fmla="*/ 220563 h 425792"/>
                <a:gd name="connsiteX20" fmla="*/ 374439 w 608989"/>
                <a:gd name="connsiteY20" fmla="*/ 220563 h 425792"/>
                <a:gd name="connsiteX21" fmla="*/ 374439 w 608989"/>
                <a:gd name="connsiteY21" fmla="*/ 145978 h 425792"/>
                <a:gd name="connsiteX22" fmla="*/ 324754 w 608989"/>
                <a:gd name="connsiteY22" fmla="*/ 64144 h 425792"/>
                <a:gd name="connsiteX23" fmla="*/ 378472 w 608989"/>
                <a:gd name="connsiteY23" fmla="*/ 113599 h 425792"/>
                <a:gd name="connsiteX24" fmla="*/ 442030 w 608989"/>
                <a:gd name="connsiteY24" fmla="*/ 113599 h 425792"/>
                <a:gd name="connsiteX25" fmla="*/ 477196 w 608989"/>
                <a:gd name="connsiteY25" fmla="*/ 131802 h 425792"/>
                <a:gd name="connsiteX26" fmla="*/ 524783 w 608989"/>
                <a:gd name="connsiteY26" fmla="*/ 199460 h 425792"/>
                <a:gd name="connsiteX27" fmla="*/ 544625 w 608989"/>
                <a:gd name="connsiteY27" fmla="*/ 209126 h 425792"/>
                <a:gd name="connsiteX28" fmla="*/ 550594 w 608989"/>
                <a:gd name="connsiteY28" fmla="*/ 208320 h 425792"/>
                <a:gd name="connsiteX29" fmla="*/ 586728 w 608989"/>
                <a:gd name="connsiteY29" fmla="*/ 197044 h 425792"/>
                <a:gd name="connsiteX30" fmla="*/ 605118 w 608989"/>
                <a:gd name="connsiteY30" fmla="*/ 200910 h 425792"/>
                <a:gd name="connsiteX31" fmla="*/ 608828 w 608989"/>
                <a:gd name="connsiteY31" fmla="*/ 215569 h 425792"/>
                <a:gd name="connsiteX32" fmla="*/ 590438 w 608989"/>
                <a:gd name="connsiteY32" fmla="*/ 353140 h 425792"/>
                <a:gd name="connsiteX33" fmla="*/ 563337 w 608989"/>
                <a:gd name="connsiteY33" fmla="*/ 376821 h 425792"/>
                <a:gd name="connsiteX34" fmla="*/ 493166 w 608989"/>
                <a:gd name="connsiteY34" fmla="*/ 376821 h 425792"/>
                <a:gd name="connsiteX35" fmla="*/ 427673 w 608989"/>
                <a:gd name="connsiteY35" fmla="*/ 425792 h 425792"/>
                <a:gd name="connsiteX36" fmla="*/ 362341 w 608989"/>
                <a:gd name="connsiteY36" fmla="*/ 376821 h 425792"/>
                <a:gd name="connsiteX37" fmla="*/ 215061 w 608989"/>
                <a:gd name="connsiteY37" fmla="*/ 376821 h 425792"/>
                <a:gd name="connsiteX38" fmla="*/ 149568 w 608989"/>
                <a:gd name="connsiteY38" fmla="*/ 425792 h 425792"/>
                <a:gd name="connsiteX39" fmla="*/ 84074 w 608989"/>
                <a:gd name="connsiteY39" fmla="*/ 376821 h 425792"/>
                <a:gd name="connsiteX40" fmla="*/ 21485 w 608989"/>
                <a:gd name="connsiteY40" fmla="*/ 376821 h 425792"/>
                <a:gd name="connsiteX41" fmla="*/ 4869 w 608989"/>
                <a:gd name="connsiteY41" fmla="*/ 369411 h 425792"/>
                <a:gd name="connsiteX42" fmla="*/ 352 w 608989"/>
                <a:gd name="connsiteY42" fmla="*/ 352013 h 425792"/>
                <a:gd name="connsiteX43" fmla="*/ 15516 w 608989"/>
                <a:gd name="connsiteY43" fmla="*/ 260513 h 425792"/>
                <a:gd name="connsiteX44" fmla="*/ 41649 w 608989"/>
                <a:gd name="connsiteY44" fmla="*/ 232806 h 425792"/>
                <a:gd name="connsiteX45" fmla="*/ 95850 w 608989"/>
                <a:gd name="connsiteY45" fmla="*/ 220402 h 425792"/>
                <a:gd name="connsiteX46" fmla="*/ 125532 w 608989"/>
                <a:gd name="connsiteY46" fmla="*/ 201877 h 425792"/>
                <a:gd name="connsiteX47" fmla="*/ 181992 w 608989"/>
                <a:gd name="connsiteY47" fmla="*/ 130836 h 425792"/>
                <a:gd name="connsiteX48" fmla="*/ 217965 w 608989"/>
                <a:gd name="connsiteY48" fmla="*/ 113599 h 425792"/>
                <a:gd name="connsiteX49" fmla="*/ 271037 w 608989"/>
                <a:gd name="connsiteY49" fmla="*/ 113599 h 425792"/>
                <a:gd name="connsiteX50" fmla="*/ 324754 w 608989"/>
                <a:gd name="connsiteY50" fmla="*/ 64144 h 425792"/>
                <a:gd name="connsiteX51" fmla="*/ 387520 w 608989"/>
                <a:gd name="connsiteY51" fmla="*/ 28830 h 425792"/>
                <a:gd name="connsiteX52" fmla="*/ 399145 w 608989"/>
                <a:gd name="connsiteY52" fmla="*/ 31087 h 425792"/>
                <a:gd name="connsiteX53" fmla="*/ 396885 w 608989"/>
                <a:gd name="connsiteY53" fmla="*/ 42857 h 425792"/>
                <a:gd name="connsiteX54" fmla="*/ 375734 w 608989"/>
                <a:gd name="connsiteY54" fmla="*/ 57047 h 425792"/>
                <a:gd name="connsiteX55" fmla="*/ 371052 w 608989"/>
                <a:gd name="connsiteY55" fmla="*/ 58498 h 425792"/>
                <a:gd name="connsiteX56" fmla="*/ 363948 w 608989"/>
                <a:gd name="connsiteY56" fmla="*/ 54789 h 425792"/>
                <a:gd name="connsiteX57" fmla="*/ 366370 w 608989"/>
                <a:gd name="connsiteY57" fmla="*/ 43019 h 425792"/>
                <a:gd name="connsiteX58" fmla="*/ 261676 w 608989"/>
                <a:gd name="connsiteY58" fmla="*/ 28830 h 425792"/>
                <a:gd name="connsiteX59" fmla="*/ 282789 w 608989"/>
                <a:gd name="connsiteY59" fmla="*/ 43019 h 425792"/>
                <a:gd name="connsiteX60" fmla="*/ 285045 w 608989"/>
                <a:gd name="connsiteY60" fmla="*/ 54789 h 425792"/>
                <a:gd name="connsiteX61" fmla="*/ 277954 w 608989"/>
                <a:gd name="connsiteY61" fmla="*/ 58498 h 425792"/>
                <a:gd name="connsiteX62" fmla="*/ 273280 w 608989"/>
                <a:gd name="connsiteY62" fmla="*/ 57047 h 425792"/>
                <a:gd name="connsiteX63" fmla="*/ 252166 w 608989"/>
                <a:gd name="connsiteY63" fmla="*/ 42857 h 425792"/>
                <a:gd name="connsiteX64" fmla="*/ 249910 w 608989"/>
                <a:gd name="connsiteY64" fmla="*/ 31087 h 425792"/>
                <a:gd name="connsiteX65" fmla="*/ 261676 w 608989"/>
                <a:gd name="connsiteY65" fmla="*/ 28830 h 425792"/>
                <a:gd name="connsiteX66" fmla="*/ 324611 w 608989"/>
                <a:gd name="connsiteY66" fmla="*/ 0 h 425792"/>
                <a:gd name="connsiteX67" fmla="*/ 332998 w 608989"/>
                <a:gd name="connsiteY67" fmla="*/ 8381 h 425792"/>
                <a:gd name="connsiteX68" fmla="*/ 332998 w 608989"/>
                <a:gd name="connsiteY68" fmla="*/ 35298 h 425792"/>
                <a:gd name="connsiteX69" fmla="*/ 324611 w 608989"/>
                <a:gd name="connsiteY69" fmla="*/ 43680 h 425792"/>
                <a:gd name="connsiteX70" fmla="*/ 316062 w 608989"/>
                <a:gd name="connsiteY70" fmla="*/ 35298 h 425792"/>
                <a:gd name="connsiteX71" fmla="*/ 316062 w 608989"/>
                <a:gd name="connsiteY71" fmla="*/ 8381 h 425792"/>
                <a:gd name="connsiteX72" fmla="*/ 324611 w 608989"/>
                <a:gd name="connsiteY72" fmla="*/ 0 h 42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608989" h="425792">
                  <a:moveTo>
                    <a:pt x="427673" y="323983"/>
                  </a:moveTo>
                  <a:cubicBezTo>
                    <a:pt x="408960" y="323983"/>
                    <a:pt x="393797" y="339126"/>
                    <a:pt x="393797" y="357812"/>
                  </a:cubicBezTo>
                  <a:cubicBezTo>
                    <a:pt x="393797" y="376499"/>
                    <a:pt x="408960" y="391641"/>
                    <a:pt x="427673" y="391641"/>
                  </a:cubicBezTo>
                  <a:cubicBezTo>
                    <a:pt x="446385" y="391641"/>
                    <a:pt x="461549" y="376499"/>
                    <a:pt x="461549" y="357812"/>
                  </a:cubicBezTo>
                  <a:cubicBezTo>
                    <a:pt x="461549" y="339126"/>
                    <a:pt x="446385" y="323983"/>
                    <a:pt x="427673" y="323983"/>
                  </a:cubicBezTo>
                  <a:close/>
                  <a:moveTo>
                    <a:pt x="149568" y="323983"/>
                  </a:moveTo>
                  <a:cubicBezTo>
                    <a:pt x="130855" y="323983"/>
                    <a:pt x="115692" y="339126"/>
                    <a:pt x="115692" y="357812"/>
                  </a:cubicBezTo>
                  <a:cubicBezTo>
                    <a:pt x="115692" y="376499"/>
                    <a:pt x="130855" y="391641"/>
                    <a:pt x="149568" y="391641"/>
                  </a:cubicBezTo>
                  <a:cubicBezTo>
                    <a:pt x="168280" y="391641"/>
                    <a:pt x="183444" y="376499"/>
                    <a:pt x="183444" y="357812"/>
                  </a:cubicBezTo>
                  <a:cubicBezTo>
                    <a:pt x="183444" y="339126"/>
                    <a:pt x="168280" y="323983"/>
                    <a:pt x="149568" y="323983"/>
                  </a:cubicBezTo>
                  <a:close/>
                  <a:moveTo>
                    <a:pt x="413316" y="145978"/>
                  </a:moveTo>
                  <a:lnTo>
                    <a:pt x="413316" y="220563"/>
                  </a:lnTo>
                  <a:lnTo>
                    <a:pt x="477196" y="220563"/>
                  </a:lnTo>
                  <a:cubicBezTo>
                    <a:pt x="486068" y="220563"/>
                    <a:pt x="489133" y="214603"/>
                    <a:pt x="483971" y="207354"/>
                  </a:cubicBezTo>
                  <a:lnTo>
                    <a:pt x="449611" y="159188"/>
                  </a:lnTo>
                  <a:cubicBezTo>
                    <a:pt x="444449" y="151939"/>
                    <a:pt x="432996" y="145978"/>
                    <a:pt x="424124" y="145978"/>
                  </a:cubicBezTo>
                  <a:close/>
                  <a:moveTo>
                    <a:pt x="231999" y="145978"/>
                  </a:moveTo>
                  <a:cubicBezTo>
                    <a:pt x="223127" y="145978"/>
                    <a:pt x="211351" y="151616"/>
                    <a:pt x="205705" y="158543"/>
                  </a:cubicBezTo>
                  <a:lnTo>
                    <a:pt x="165860" y="207998"/>
                  </a:lnTo>
                  <a:cubicBezTo>
                    <a:pt x="160376" y="214925"/>
                    <a:pt x="163118" y="220563"/>
                    <a:pt x="171990" y="220563"/>
                  </a:cubicBezTo>
                  <a:lnTo>
                    <a:pt x="374439" y="220563"/>
                  </a:lnTo>
                  <a:lnTo>
                    <a:pt x="374439" y="145978"/>
                  </a:lnTo>
                  <a:close/>
                  <a:moveTo>
                    <a:pt x="324754" y="64144"/>
                  </a:moveTo>
                  <a:cubicBezTo>
                    <a:pt x="352984" y="64144"/>
                    <a:pt x="376214" y="85891"/>
                    <a:pt x="378472" y="113599"/>
                  </a:cubicBezTo>
                  <a:lnTo>
                    <a:pt x="442030" y="113599"/>
                  </a:lnTo>
                  <a:cubicBezTo>
                    <a:pt x="454612" y="113599"/>
                    <a:pt x="470098" y="121654"/>
                    <a:pt x="477196" y="131802"/>
                  </a:cubicBezTo>
                  <a:lnTo>
                    <a:pt x="524783" y="199460"/>
                  </a:lnTo>
                  <a:cubicBezTo>
                    <a:pt x="528816" y="205259"/>
                    <a:pt x="536882" y="209126"/>
                    <a:pt x="544625" y="209126"/>
                  </a:cubicBezTo>
                  <a:cubicBezTo>
                    <a:pt x="546883" y="209126"/>
                    <a:pt x="548819" y="208803"/>
                    <a:pt x="550594" y="208320"/>
                  </a:cubicBezTo>
                  <a:lnTo>
                    <a:pt x="586728" y="197044"/>
                  </a:lnTo>
                  <a:cubicBezTo>
                    <a:pt x="593987" y="194627"/>
                    <a:pt x="600924" y="196238"/>
                    <a:pt x="605118" y="200910"/>
                  </a:cubicBezTo>
                  <a:cubicBezTo>
                    <a:pt x="608183" y="204454"/>
                    <a:pt x="609473" y="209770"/>
                    <a:pt x="608828" y="215569"/>
                  </a:cubicBezTo>
                  <a:lnTo>
                    <a:pt x="590438" y="353140"/>
                  </a:lnTo>
                  <a:cubicBezTo>
                    <a:pt x="588664" y="366189"/>
                    <a:pt x="576565" y="376821"/>
                    <a:pt x="563337" y="376821"/>
                  </a:cubicBezTo>
                  <a:lnTo>
                    <a:pt x="493166" y="376821"/>
                  </a:lnTo>
                  <a:cubicBezTo>
                    <a:pt x="484939" y="405012"/>
                    <a:pt x="458806" y="425792"/>
                    <a:pt x="427673" y="425792"/>
                  </a:cubicBezTo>
                  <a:cubicBezTo>
                    <a:pt x="396700" y="425792"/>
                    <a:pt x="370568" y="405012"/>
                    <a:pt x="362341" y="376821"/>
                  </a:cubicBezTo>
                  <a:lnTo>
                    <a:pt x="215061" y="376821"/>
                  </a:lnTo>
                  <a:cubicBezTo>
                    <a:pt x="206834" y="405012"/>
                    <a:pt x="180540" y="425792"/>
                    <a:pt x="149568" y="425792"/>
                  </a:cubicBezTo>
                  <a:cubicBezTo>
                    <a:pt x="118595" y="425792"/>
                    <a:pt x="92301" y="405012"/>
                    <a:pt x="84074" y="376821"/>
                  </a:cubicBezTo>
                  <a:lnTo>
                    <a:pt x="21485" y="376821"/>
                  </a:lnTo>
                  <a:cubicBezTo>
                    <a:pt x="14871" y="376821"/>
                    <a:pt x="8902" y="374082"/>
                    <a:pt x="4869" y="369411"/>
                  </a:cubicBezTo>
                  <a:cubicBezTo>
                    <a:pt x="836" y="364739"/>
                    <a:pt x="-777" y="358456"/>
                    <a:pt x="352" y="352013"/>
                  </a:cubicBezTo>
                  <a:lnTo>
                    <a:pt x="15516" y="260513"/>
                  </a:lnTo>
                  <a:cubicBezTo>
                    <a:pt x="17613" y="247787"/>
                    <a:pt x="29066" y="235544"/>
                    <a:pt x="41649" y="232806"/>
                  </a:cubicBezTo>
                  <a:lnTo>
                    <a:pt x="95850" y="220402"/>
                  </a:lnTo>
                  <a:cubicBezTo>
                    <a:pt x="105690" y="218147"/>
                    <a:pt x="119241" y="209770"/>
                    <a:pt x="125532" y="201877"/>
                  </a:cubicBezTo>
                  <a:lnTo>
                    <a:pt x="181992" y="130836"/>
                  </a:lnTo>
                  <a:cubicBezTo>
                    <a:pt x="189735" y="121170"/>
                    <a:pt x="205544" y="113599"/>
                    <a:pt x="217965" y="113599"/>
                  </a:cubicBezTo>
                  <a:lnTo>
                    <a:pt x="271037" y="113599"/>
                  </a:lnTo>
                  <a:cubicBezTo>
                    <a:pt x="273295" y="85891"/>
                    <a:pt x="296525" y="64144"/>
                    <a:pt x="324754" y="64144"/>
                  </a:cubicBezTo>
                  <a:close/>
                  <a:moveTo>
                    <a:pt x="387520" y="28830"/>
                  </a:moveTo>
                  <a:cubicBezTo>
                    <a:pt x="391395" y="26250"/>
                    <a:pt x="396562" y="27217"/>
                    <a:pt x="399145" y="31087"/>
                  </a:cubicBezTo>
                  <a:cubicBezTo>
                    <a:pt x="401728" y="34957"/>
                    <a:pt x="400760" y="40278"/>
                    <a:pt x="396885" y="42857"/>
                  </a:cubicBezTo>
                  <a:lnTo>
                    <a:pt x="375734" y="57047"/>
                  </a:lnTo>
                  <a:cubicBezTo>
                    <a:pt x="374281" y="58014"/>
                    <a:pt x="372667" y="58498"/>
                    <a:pt x="371052" y="58498"/>
                  </a:cubicBezTo>
                  <a:cubicBezTo>
                    <a:pt x="368308" y="58498"/>
                    <a:pt x="365724" y="57208"/>
                    <a:pt x="363948" y="54789"/>
                  </a:cubicBezTo>
                  <a:cubicBezTo>
                    <a:pt x="361365" y="50919"/>
                    <a:pt x="362495" y="45599"/>
                    <a:pt x="366370" y="43019"/>
                  </a:cubicBezTo>
                  <a:close/>
                  <a:moveTo>
                    <a:pt x="261676" y="28830"/>
                  </a:moveTo>
                  <a:lnTo>
                    <a:pt x="282789" y="43019"/>
                  </a:lnTo>
                  <a:cubicBezTo>
                    <a:pt x="286657" y="45599"/>
                    <a:pt x="287624" y="50919"/>
                    <a:pt x="285045" y="54789"/>
                  </a:cubicBezTo>
                  <a:cubicBezTo>
                    <a:pt x="283434" y="57208"/>
                    <a:pt x="280694" y="58498"/>
                    <a:pt x="277954" y="58498"/>
                  </a:cubicBezTo>
                  <a:cubicBezTo>
                    <a:pt x="276342" y="58498"/>
                    <a:pt x="274730" y="58014"/>
                    <a:pt x="273280" y="57047"/>
                  </a:cubicBezTo>
                  <a:lnTo>
                    <a:pt x="252166" y="42857"/>
                  </a:lnTo>
                  <a:cubicBezTo>
                    <a:pt x="248298" y="40278"/>
                    <a:pt x="247331" y="34957"/>
                    <a:pt x="249910" y="31087"/>
                  </a:cubicBezTo>
                  <a:cubicBezTo>
                    <a:pt x="252489" y="27217"/>
                    <a:pt x="257807" y="26250"/>
                    <a:pt x="261676" y="28830"/>
                  </a:cubicBezTo>
                  <a:close/>
                  <a:moveTo>
                    <a:pt x="324611" y="0"/>
                  </a:moveTo>
                  <a:cubicBezTo>
                    <a:pt x="329288" y="0"/>
                    <a:pt x="332998" y="3707"/>
                    <a:pt x="332998" y="8381"/>
                  </a:cubicBezTo>
                  <a:lnTo>
                    <a:pt x="332998" y="35298"/>
                  </a:lnTo>
                  <a:cubicBezTo>
                    <a:pt x="332998" y="39973"/>
                    <a:pt x="329288" y="43680"/>
                    <a:pt x="324611" y="43680"/>
                  </a:cubicBezTo>
                  <a:cubicBezTo>
                    <a:pt x="319933" y="43680"/>
                    <a:pt x="316062" y="39973"/>
                    <a:pt x="316062" y="35298"/>
                  </a:cubicBezTo>
                  <a:lnTo>
                    <a:pt x="316062" y="8381"/>
                  </a:lnTo>
                  <a:cubicBezTo>
                    <a:pt x="316062" y="3707"/>
                    <a:pt x="319933" y="0"/>
                    <a:pt x="3246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053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文本框 134">
            <a:extLst>
              <a:ext uri="{FF2B5EF4-FFF2-40B4-BE49-F238E27FC236}">
                <a16:creationId xmlns:a16="http://schemas.microsoft.com/office/drawing/2014/main" id="{0243712B-5D86-4FA0-9D8E-F54445B69C61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护理措施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570CCDC6-3D17-455A-9AA1-1D81D06ACE69}"/>
              </a:ext>
            </a:extLst>
          </p:cNvPr>
          <p:cNvSpPr txBox="1"/>
          <p:nvPr/>
        </p:nvSpPr>
        <p:spPr>
          <a:xfrm>
            <a:off x="3029526" y="530088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E0D2D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术后护理</a:t>
            </a:r>
          </a:p>
        </p:txBody>
      </p:sp>
      <p:grpSp>
        <p:nvGrpSpPr>
          <p:cNvPr id="27" name="2177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4627D3A-B549-4428-BF62-B29C7CF6EBE1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69925" y="1579418"/>
            <a:ext cx="11051020" cy="4936837"/>
            <a:chOff x="673101" y="1510894"/>
            <a:chExt cx="11051020" cy="4635906"/>
          </a:xfrm>
        </p:grpSpPr>
        <p:sp>
          <p:nvSpPr>
            <p:cNvPr id="28" name="íṡľîḋe">
              <a:extLst>
                <a:ext uri="{FF2B5EF4-FFF2-40B4-BE49-F238E27FC236}">
                  <a16:creationId xmlns:a16="http://schemas.microsoft.com/office/drawing/2014/main" id="{6954AA3E-21F3-4CCB-86E4-0099E7A5E8F9}"/>
                </a:ext>
              </a:extLst>
            </p:cNvPr>
            <p:cNvSpPr/>
            <p:nvPr/>
          </p:nvSpPr>
          <p:spPr bwMode="auto">
            <a:xfrm>
              <a:off x="1172782" y="3387665"/>
              <a:ext cx="1070738" cy="2759135"/>
            </a:xfrm>
            <a:custGeom>
              <a:avLst/>
              <a:gdLst>
                <a:gd name="connsiteX0" fmla="*/ 750586 w 937659"/>
                <a:gd name="connsiteY0" fmla="*/ 81 h 2416211"/>
                <a:gd name="connsiteX1" fmla="*/ 853188 w 937659"/>
                <a:gd name="connsiteY1" fmla="*/ 134184 h 2416211"/>
                <a:gd name="connsiteX2" fmla="*/ 847846 w 937659"/>
                <a:gd name="connsiteY2" fmla="*/ 299665 h 2416211"/>
                <a:gd name="connsiteX3" fmla="*/ 847846 w 937659"/>
                <a:gd name="connsiteY3" fmla="*/ 427779 h 2416211"/>
                <a:gd name="connsiteX4" fmla="*/ 837164 w 937659"/>
                <a:gd name="connsiteY4" fmla="*/ 758739 h 2416211"/>
                <a:gd name="connsiteX5" fmla="*/ 845176 w 937659"/>
                <a:gd name="connsiteY5" fmla="*/ 934896 h 2416211"/>
                <a:gd name="connsiteX6" fmla="*/ 906602 w 937659"/>
                <a:gd name="connsiteY6" fmla="*/ 1068347 h 2416211"/>
                <a:gd name="connsiteX7" fmla="*/ 877224 w 937659"/>
                <a:gd name="connsiteY7" fmla="*/ 1340589 h 2416211"/>
                <a:gd name="connsiteX8" fmla="*/ 724995 w 937659"/>
                <a:gd name="connsiteY8" fmla="*/ 1551443 h 2416211"/>
                <a:gd name="connsiteX9" fmla="*/ 687605 w 937659"/>
                <a:gd name="connsiteY9" fmla="*/ 1991834 h 2416211"/>
                <a:gd name="connsiteX10" fmla="*/ 703629 w 937659"/>
                <a:gd name="connsiteY10" fmla="*/ 2416211 h 2416211"/>
                <a:gd name="connsiteX11" fmla="*/ 102725 w 937659"/>
                <a:gd name="connsiteY11" fmla="*/ 2416211 h 2416211"/>
                <a:gd name="connsiteX12" fmla="*/ 108067 w 937659"/>
                <a:gd name="connsiteY12" fmla="*/ 2266745 h 2416211"/>
                <a:gd name="connsiteX13" fmla="*/ 89372 w 937659"/>
                <a:gd name="connsiteY13" fmla="*/ 1602155 h 2416211"/>
                <a:gd name="connsiteX14" fmla="*/ 9251 w 937659"/>
                <a:gd name="connsiteY14" fmla="*/ 1311230 h 2416211"/>
                <a:gd name="connsiteX15" fmla="*/ 9251 w 937659"/>
                <a:gd name="connsiteY15" fmla="*/ 1022974 h 2416211"/>
                <a:gd name="connsiteX16" fmla="*/ 97384 w 937659"/>
                <a:gd name="connsiteY16" fmla="*/ 870839 h 2416211"/>
                <a:gd name="connsiteX17" fmla="*/ 217565 w 937659"/>
                <a:gd name="connsiteY17" fmla="*/ 822796 h 2416211"/>
                <a:gd name="connsiteX18" fmla="*/ 431220 w 937659"/>
                <a:gd name="connsiteY18" fmla="*/ 750732 h 2416211"/>
                <a:gd name="connsiteX19" fmla="*/ 652886 w 937659"/>
                <a:gd name="connsiteY19" fmla="*/ 643971 h 2416211"/>
                <a:gd name="connsiteX20" fmla="*/ 668911 w 937659"/>
                <a:gd name="connsiteY20" fmla="*/ 270305 h 2416211"/>
                <a:gd name="connsiteX21" fmla="*/ 719654 w 937659"/>
                <a:gd name="connsiteY21" fmla="*/ 6071 h 2416211"/>
                <a:gd name="connsiteX22" fmla="*/ 750586 w 937659"/>
                <a:gd name="connsiteY22" fmla="*/ 81 h 241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7659" h="2416211">
                  <a:moveTo>
                    <a:pt x="750586" y="81"/>
                  </a:moveTo>
                  <a:cubicBezTo>
                    <a:pt x="817843" y="-2729"/>
                    <a:pt x="850851" y="68793"/>
                    <a:pt x="853188" y="134184"/>
                  </a:cubicBezTo>
                  <a:cubicBezTo>
                    <a:pt x="855859" y="187565"/>
                    <a:pt x="847846" y="243615"/>
                    <a:pt x="847846" y="299665"/>
                  </a:cubicBezTo>
                  <a:cubicBezTo>
                    <a:pt x="845176" y="339700"/>
                    <a:pt x="850517" y="385074"/>
                    <a:pt x="847846" y="427779"/>
                  </a:cubicBezTo>
                  <a:cubicBezTo>
                    <a:pt x="839834" y="539878"/>
                    <a:pt x="839834" y="646640"/>
                    <a:pt x="837164" y="758739"/>
                  </a:cubicBezTo>
                  <a:cubicBezTo>
                    <a:pt x="834493" y="817458"/>
                    <a:pt x="845176" y="876177"/>
                    <a:pt x="845176" y="934896"/>
                  </a:cubicBezTo>
                  <a:cubicBezTo>
                    <a:pt x="845176" y="998952"/>
                    <a:pt x="869212" y="1017636"/>
                    <a:pt x="906602" y="1068347"/>
                  </a:cubicBezTo>
                  <a:cubicBezTo>
                    <a:pt x="978710" y="1175109"/>
                    <a:pt x="906602" y="1241835"/>
                    <a:pt x="877224" y="1340589"/>
                  </a:cubicBezTo>
                  <a:cubicBezTo>
                    <a:pt x="847846" y="1428667"/>
                    <a:pt x="783750" y="1482048"/>
                    <a:pt x="724995" y="1551443"/>
                  </a:cubicBezTo>
                  <a:cubicBezTo>
                    <a:pt x="639533" y="1650198"/>
                    <a:pt x="684935" y="1871728"/>
                    <a:pt x="687605" y="1991834"/>
                  </a:cubicBezTo>
                  <a:cubicBezTo>
                    <a:pt x="692947" y="2127955"/>
                    <a:pt x="671581" y="2282759"/>
                    <a:pt x="703629" y="2416211"/>
                  </a:cubicBezTo>
                  <a:cubicBezTo>
                    <a:pt x="703629" y="2416211"/>
                    <a:pt x="703629" y="2416211"/>
                    <a:pt x="102725" y="2416211"/>
                  </a:cubicBezTo>
                  <a:cubicBezTo>
                    <a:pt x="102725" y="2365499"/>
                    <a:pt x="105396" y="2314788"/>
                    <a:pt x="108067" y="2266745"/>
                  </a:cubicBezTo>
                  <a:cubicBezTo>
                    <a:pt x="124091" y="2039877"/>
                    <a:pt x="198870" y="1815678"/>
                    <a:pt x="89372" y="1602155"/>
                  </a:cubicBezTo>
                  <a:cubicBezTo>
                    <a:pt x="46641" y="1522084"/>
                    <a:pt x="17263" y="1401977"/>
                    <a:pt x="9251" y="1311230"/>
                  </a:cubicBezTo>
                  <a:cubicBezTo>
                    <a:pt x="1239" y="1215144"/>
                    <a:pt x="-6773" y="1119059"/>
                    <a:pt x="9251" y="1022974"/>
                  </a:cubicBezTo>
                  <a:cubicBezTo>
                    <a:pt x="17263" y="956248"/>
                    <a:pt x="27946" y="902867"/>
                    <a:pt x="97384" y="870839"/>
                  </a:cubicBezTo>
                  <a:cubicBezTo>
                    <a:pt x="134773" y="852155"/>
                    <a:pt x="204211" y="862832"/>
                    <a:pt x="217565" y="822796"/>
                  </a:cubicBezTo>
                  <a:cubicBezTo>
                    <a:pt x="249613" y="726711"/>
                    <a:pt x="345758" y="724042"/>
                    <a:pt x="431220" y="750732"/>
                  </a:cubicBezTo>
                  <a:cubicBezTo>
                    <a:pt x="428549" y="651978"/>
                    <a:pt x="578107" y="598597"/>
                    <a:pt x="652886" y="643971"/>
                  </a:cubicBezTo>
                  <a:cubicBezTo>
                    <a:pt x="655557" y="518526"/>
                    <a:pt x="660899" y="395750"/>
                    <a:pt x="668911" y="270305"/>
                  </a:cubicBezTo>
                  <a:cubicBezTo>
                    <a:pt x="671581" y="198241"/>
                    <a:pt x="631521" y="35430"/>
                    <a:pt x="719654" y="6071"/>
                  </a:cubicBezTo>
                  <a:cubicBezTo>
                    <a:pt x="730670" y="2401"/>
                    <a:pt x="740978" y="483"/>
                    <a:pt x="750586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íṡ1ïḓê">
              <a:extLst>
                <a:ext uri="{FF2B5EF4-FFF2-40B4-BE49-F238E27FC236}">
                  <a16:creationId xmlns:a16="http://schemas.microsoft.com/office/drawing/2014/main" id="{8192C2E4-D828-4337-8781-D3FC5AD25C88}"/>
                </a:ext>
              </a:extLst>
            </p:cNvPr>
            <p:cNvSpPr/>
            <p:nvPr/>
          </p:nvSpPr>
          <p:spPr bwMode="auto">
            <a:xfrm>
              <a:off x="3391293" y="3387664"/>
              <a:ext cx="1021566" cy="2759136"/>
            </a:xfrm>
            <a:custGeom>
              <a:avLst/>
              <a:gdLst>
                <a:gd name="connsiteX0" fmla="*/ 244999 w 918832"/>
                <a:gd name="connsiteY0" fmla="*/ 92 h 2481664"/>
                <a:gd name="connsiteX1" fmla="*/ 353303 w 918832"/>
                <a:gd name="connsiteY1" fmla="*/ 98180 h 2481664"/>
                <a:gd name="connsiteX2" fmla="*/ 452247 w 918832"/>
                <a:gd name="connsiteY2" fmla="*/ 474520 h 2481664"/>
                <a:gd name="connsiteX3" fmla="*/ 559213 w 918832"/>
                <a:gd name="connsiteY3" fmla="*/ 768118 h 2481664"/>
                <a:gd name="connsiteX4" fmla="*/ 671528 w 918832"/>
                <a:gd name="connsiteY4" fmla="*/ 511887 h 2481664"/>
                <a:gd name="connsiteX5" fmla="*/ 716989 w 918832"/>
                <a:gd name="connsiteY5" fmla="*/ 287684 h 2481664"/>
                <a:gd name="connsiteX6" fmla="*/ 746404 w 918832"/>
                <a:gd name="connsiteY6" fmla="*/ 132878 h 2481664"/>
                <a:gd name="connsiteX7" fmla="*/ 917551 w 918832"/>
                <a:gd name="connsiteY7" fmla="*/ 170245 h 2481664"/>
                <a:gd name="connsiteX8" fmla="*/ 888135 w 918832"/>
                <a:gd name="connsiteY8" fmla="*/ 381102 h 2481664"/>
                <a:gd name="connsiteX9" fmla="*/ 842674 w 918832"/>
                <a:gd name="connsiteY9" fmla="*/ 605304 h 2481664"/>
                <a:gd name="connsiteX10" fmla="*/ 823955 w 918832"/>
                <a:gd name="connsiteY10" fmla="*/ 781463 h 2481664"/>
                <a:gd name="connsiteX11" fmla="*/ 813258 w 918832"/>
                <a:gd name="connsiteY11" fmla="*/ 946946 h 2481664"/>
                <a:gd name="connsiteX12" fmla="*/ 842674 w 918832"/>
                <a:gd name="connsiteY12" fmla="*/ 1373998 h 2481664"/>
                <a:gd name="connsiteX13" fmla="*/ 807910 w 918832"/>
                <a:gd name="connsiteY13" fmla="*/ 1664927 h 2481664"/>
                <a:gd name="connsiteX14" fmla="*/ 791865 w 918832"/>
                <a:gd name="connsiteY14" fmla="*/ 2086641 h 2481664"/>
                <a:gd name="connsiteX15" fmla="*/ 805236 w 918832"/>
                <a:gd name="connsiteY15" fmla="*/ 2481664 h 2481664"/>
                <a:gd name="connsiteX16" fmla="*/ 211573 w 918832"/>
                <a:gd name="connsiteY16" fmla="*/ 2481664 h 2481664"/>
                <a:gd name="connsiteX17" fmla="*/ 232966 w 918832"/>
                <a:gd name="connsiteY17" fmla="*/ 1974540 h 2481664"/>
                <a:gd name="connsiteX18" fmla="*/ 112629 w 918832"/>
                <a:gd name="connsiteY18" fmla="*/ 1683611 h 2481664"/>
                <a:gd name="connsiteX19" fmla="*/ 32404 w 918832"/>
                <a:gd name="connsiteY19" fmla="*/ 1430049 h 2481664"/>
                <a:gd name="connsiteX20" fmla="*/ 8336 w 918832"/>
                <a:gd name="connsiteY20" fmla="*/ 1144458 h 2481664"/>
                <a:gd name="connsiteX21" fmla="*/ 160764 w 918832"/>
                <a:gd name="connsiteY21" fmla="*/ 1011004 h 2481664"/>
                <a:gd name="connsiteX22" fmla="*/ 160764 w 918832"/>
                <a:gd name="connsiteY22" fmla="*/ 829507 h 2481664"/>
                <a:gd name="connsiteX23" fmla="*/ 329236 w 918832"/>
                <a:gd name="connsiteY23" fmla="*/ 829507 h 2481664"/>
                <a:gd name="connsiteX24" fmla="*/ 249011 w 918832"/>
                <a:gd name="connsiteY24" fmla="*/ 466513 h 2481664"/>
                <a:gd name="connsiteX25" fmla="*/ 200876 w 918832"/>
                <a:gd name="connsiteY25" fmla="*/ 242310 h 2481664"/>
                <a:gd name="connsiteX26" fmla="*/ 168786 w 918832"/>
                <a:gd name="connsiteY26" fmla="*/ 98180 h 2481664"/>
                <a:gd name="connsiteX27" fmla="*/ 244999 w 918832"/>
                <a:gd name="connsiteY27" fmla="*/ 92 h 248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8832" h="2481664">
                  <a:moveTo>
                    <a:pt x="244999" y="92"/>
                  </a:moveTo>
                  <a:cubicBezTo>
                    <a:pt x="288454" y="2094"/>
                    <a:pt x="337258" y="36792"/>
                    <a:pt x="353303" y="98180"/>
                  </a:cubicBezTo>
                  <a:cubicBezTo>
                    <a:pt x="385393" y="218289"/>
                    <a:pt x="436202" y="349073"/>
                    <a:pt x="452247" y="474520"/>
                  </a:cubicBezTo>
                  <a:cubicBezTo>
                    <a:pt x="460269" y="519894"/>
                    <a:pt x="516427" y="768118"/>
                    <a:pt x="559213" y="768118"/>
                  </a:cubicBezTo>
                  <a:cubicBezTo>
                    <a:pt x="628741" y="768118"/>
                    <a:pt x="655483" y="554592"/>
                    <a:pt x="671528" y="511887"/>
                  </a:cubicBezTo>
                  <a:cubicBezTo>
                    <a:pt x="695595" y="442491"/>
                    <a:pt x="711640" y="362419"/>
                    <a:pt x="716989" y="287684"/>
                  </a:cubicBezTo>
                  <a:cubicBezTo>
                    <a:pt x="722337" y="231634"/>
                    <a:pt x="727685" y="183591"/>
                    <a:pt x="746404" y="132878"/>
                  </a:cubicBezTo>
                  <a:cubicBezTo>
                    <a:pt x="794539" y="15439"/>
                    <a:pt x="904180" y="47468"/>
                    <a:pt x="917551" y="170245"/>
                  </a:cubicBezTo>
                  <a:cubicBezTo>
                    <a:pt x="925573" y="242310"/>
                    <a:pt x="893483" y="311706"/>
                    <a:pt x="888135" y="381102"/>
                  </a:cubicBezTo>
                  <a:cubicBezTo>
                    <a:pt x="882787" y="453167"/>
                    <a:pt x="866742" y="535908"/>
                    <a:pt x="842674" y="605304"/>
                  </a:cubicBezTo>
                  <a:cubicBezTo>
                    <a:pt x="821281" y="661355"/>
                    <a:pt x="837326" y="722744"/>
                    <a:pt x="823955" y="781463"/>
                  </a:cubicBezTo>
                  <a:cubicBezTo>
                    <a:pt x="810584" y="842852"/>
                    <a:pt x="797213" y="885557"/>
                    <a:pt x="813258" y="946946"/>
                  </a:cubicBezTo>
                  <a:cubicBezTo>
                    <a:pt x="850697" y="1088407"/>
                    <a:pt x="837326" y="1248551"/>
                    <a:pt x="842674" y="1373998"/>
                  </a:cubicBezTo>
                  <a:cubicBezTo>
                    <a:pt x="845348" y="1486099"/>
                    <a:pt x="834652" y="1555495"/>
                    <a:pt x="807910" y="1664927"/>
                  </a:cubicBezTo>
                  <a:cubicBezTo>
                    <a:pt x="770472" y="1803719"/>
                    <a:pt x="797213" y="1939842"/>
                    <a:pt x="791865" y="2086641"/>
                  </a:cubicBezTo>
                  <a:cubicBezTo>
                    <a:pt x="786517" y="2222764"/>
                    <a:pt x="786517" y="2348210"/>
                    <a:pt x="805236" y="2481664"/>
                  </a:cubicBezTo>
                  <a:cubicBezTo>
                    <a:pt x="805236" y="2481664"/>
                    <a:pt x="805236" y="2481664"/>
                    <a:pt x="211573" y="2481664"/>
                  </a:cubicBezTo>
                  <a:cubicBezTo>
                    <a:pt x="230292" y="2313512"/>
                    <a:pt x="232966" y="2134684"/>
                    <a:pt x="232966" y="1974540"/>
                  </a:cubicBezTo>
                  <a:cubicBezTo>
                    <a:pt x="235640" y="1849093"/>
                    <a:pt x="176808" y="1782367"/>
                    <a:pt x="112629" y="1683611"/>
                  </a:cubicBezTo>
                  <a:cubicBezTo>
                    <a:pt x="59145" y="1603538"/>
                    <a:pt x="48449" y="1520797"/>
                    <a:pt x="32404" y="1430049"/>
                  </a:cubicBezTo>
                  <a:cubicBezTo>
                    <a:pt x="11011" y="1331293"/>
                    <a:pt x="-13057" y="1245882"/>
                    <a:pt x="8336" y="1144458"/>
                  </a:cubicBezTo>
                  <a:cubicBezTo>
                    <a:pt x="29730" y="1053709"/>
                    <a:pt x="85887" y="1040364"/>
                    <a:pt x="160764" y="1011004"/>
                  </a:cubicBezTo>
                  <a:cubicBezTo>
                    <a:pt x="125999" y="954953"/>
                    <a:pt x="104606" y="882888"/>
                    <a:pt x="160764" y="829507"/>
                  </a:cubicBezTo>
                  <a:cubicBezTo>
                    <a:pt x="200876" y="792140"/>
                    <a:pt x="291797" y="797478"/>
                    <a:pt x="329236" y="829507"/>
                  </a:cubicBezTo>
                  <a:cubicBezTo>
                    <a:pt x="329236" y="706729"/>
                    <a:pt x="286449" y="583952"/>
                    <a:pt x="249011" y="466513"/>
                  </a:cubicBezTo>
                  <a:cubicBezTo>
                    <a:pt x="227617" y="394447"/>
                    <a:pt x="222269" y="314375"/>
                    <a:pt x="200876" y="242310"/>
                  </a:cubicBezTo>
                  <a:cubicBezTo>
                    <a:pt x="184831" y="188929"/>
                    <a:pt x="171460" y="154231"/>
                    <a:pt x="168786" y="98180"/>
                  </a:cubicBezTo>
                  <a:cubicBezTo>
                    <a:pt x="163437" y="28784"/>
                    <a:pt x="201544" y="-1910"/>
                    <a:pt x="244999" y="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iSḷíḑé">
              <a:extLst>
                <a:ext uri="{FF2B5EF4-FFF2-40B4-BE49-F238E27FC236}">
                  <a16:creationId xmlns:a16="http://schemas.microsoft.com/office/drawing/2014/main" id="{9B7514A3-7784-457F-B35E-4AF8056C6FDD}"/>
                </a:ext>
              </a:extLst>
            </p:cNvPr>
            <p:cNvSpPr/>
            <p:nvPr/>
          </p:nvSpPr>
          <p:spPr bwMode="auto">
            <a:xfrm>
              <a:off x="5613964" y="3387662"/>
              <a:ext cx="964074" cy="2759138"/>
            </a:xfrm>
            <a:custGeom>
              <a:avLst/>
              <a:gdLst>
                <a:gd name="connsiteX0" fmla="*/ 414308 w 871608"/>
                <a:gd name="connsiteY0" fmla="*/ 1490 h 2494504"/>
                <a:gd name="connsiteX1" fmla="*/ 509780 w 871608"/>
                <a:gd name="connsiteY1" fmla="*/ 58521 h 2494504"/>
                <a:gd name="connsiteX2" fmla="*/ 509780 w 871608"/>
                <a:gd name="connsiteY2" fmla="*/ 301318 h 2494504"/>
                <a:gd name="connsiteX3" fmla="*/ 536509 w 871608"/>
                <a:gd name="connsiteY3" fmla="*/ 557457 h 2494504"/>
                <a:gd name="connsiteX4" fmla="*/ 544527 w 871608"/>
                <a:gd name="connsiteY4" fmla="*/ 741556 h 2494504"/>
                <a:gd name="connsiteX5" fmla="*/ 608676 w 871608"/>
                <a:gd name="connsiteY5" fmla="*/ 552121 h 2494504"/>
                <a:gd name="connsiteX6" fmla="*/ 646097 w 871608"/>
                <a:gd name="connsiteY6" fmla="*/ 424051 h 2494504"/>
                <a:gd name="connsiteX7" fmla="*/ 664807 w 871608"/>
                <a:gd name="connsiteY7" fmla="*/ 317327 h 2494504"/>
                <a:gd name="connsiteX8" fmla="*/ 718264 w 871608"/>
                <a:gd name="connsiteY8" fmla="*/ 98542 h 2494504"/>
                <a:gd name="connsiteX9" fmla="*/ 867945 w 871608"/>
                <a:gd name="connsiteY9" fmla="*/ 133228 h 2494504"/>
                <a:gd name="connsiteX10" fmla="*/ 822506 w 871608"/>
                <a:gd name="connsiteY10" fmla="*/ 410711 h 2494504"/>
                <a:gd name="connsiteX11" fmla="*/ 782413 w 871608"/>
                <a:gd name="connsiteY11" fmla="*/ 666849 h 2494504"/>
                <a:gd name="connsiteX12" fmla="*/ 771722 w 871608"/>
                <a:gd name="connsiteY12" fmla="*/ 1139105 h 2494504"/>
                <a:gd name="connsiteX13" fmla="*/ 774394 w 871608"/>
                <a:gd name="connsiteY13" fmla="*/ 1445937 h 2494504"/>
                <a:gd name="connsiteX14" fmla="*/ 726283 w 871608"/>
                <a:gd name="connsiteY14" fmla="*/ 1579343 h 2494504"/>
                <a:gd name="connsiteX15" fmla="*/ 683517 w 871608"/>
                <a:gd name="connsiteY15" fmla="*/ 1656718 h 2494504"/>
                <a:gd name="connsiteX16" fmla="*/ 707573 w 871608"/>
                <a:gd name="connsiteY16" fmla="*/ 1958214 h 2494504"/>
                <a:gd name="connsiteX17" fmla="*/ 694208 w 871608"/>
                <a:gd name="connsiteY17" fmla="*/ 2203680 h 2494504"/>
                <a:gd name="connsiteX18" fmla="*/ 728956 w 871608"/>
                <a:gd name="connsiteY18" fmla="*/ 2494504 h 2494504"/>
                <a:gd name="connsiteX19" fmla="*/ 132905 w 871608"/>
                <a:gd name="connsiteY19" fmla="*/ 2494504 h 2494504"/>
                <a:gd name="connsiteX20" fmla="*/ 178344 w 871608"/>
                <a:gd name="connsiteY20" fmla="*/ 2072943 h 2494504"/>
                <a:gd name="connsiteX21" fmla="*/ 183689 w 871608"/>
                <a:gd name="connsiteY21" fmla="*/ 1776783 h 2494504"/>
                <a:gd name="connsiteX22" fmla="*/ 90139 w 871608"/>
                <a:gd name="connsiteY22" fmla="*/ 1563334 h 2494504"/>
                <a:gd name="connsiteX23" fmla="*/ 23317 w 871608"/>
                <a:gd name="connsiteY23" fmla="*/ 1141773 h 2494504"/>
                <a:gd name="connsiteX24" fmla="*/ 60737 w 871608"/>
                <a:gd name="connsiteY24" fmla="*/ 880298 h 2494504"/>
                <a:gd name="connsiteX25" fmla="*/ 140923 w 871608"/>
                <a:gd name="connsiteY25" fmla="*/ 824268 h 2494504"/>
                <a:gd name="connsiteX26" fmla="*/ 135578 w 871608"/>
                <a:gd name="connsiteY26" fmla="*/ 746893 h 2494504"/>
                <a:gd name="connsiteX27" fmla="*/ 76774 w 871608"/>
                <a:gd name="connsiteY27" fmla="*/ 482750 h 2494504"/>
                <a:gd name="connsiteX28" fmla="*/ 39354 w 871608"/>
                <a:gd name="connsiteY28" fmla="*/ 245288 h 2494504"/>
                <a:gd name="connsiteX29" fmla="*/ 116867 w 871608"/>
                <a:gd name="connsiteY29" fmla="*/ 103878 h 2494504"/>
                <a:gd name="connsiteX30" fmla="*/ 210418 w 871608"/>
                <a:gd name="connsiteY30" fmla="*/ 293314 h 2494504"/>
                <a:gd name="connsiteX31" fmla="*/ 320006 w 871608"/>
                <a:gd name="connsiteY31" fmla="*/ 768238 h 2494504"/>
                <a:gd name="connsiteX32" fmla="*/ 338716 w 871608"/>
                <a:gd name="connsiteY32" fmla="*/ 621492 h 2494504"/>
                <a:gd name="connsiteX33" fmla="*/ 349408 w 871608"/>
                <a:gd name="connsiteY33" fmla="*/ 434724 h 2494504"/>
                <a:gd name="connsiteX34" fmla="*/ 344062 w 871608"/>
                <a:gd name="connsiteY34" fmla="*/ 199930 h 2494504"/>
                <a:gd name="connsiteX35" fmla="*/ 378809 w 871608"/>
                <a:gd name="connsiteY35" fmla="*/ 21167 h 2494504"/>
                <a:gd name="connsiteX36" fmla="*/ 414308 w 871608"/>
                <a:gd name="connsiteY36" fmla="*/ 1490 h 249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1608" h="2494504">
                  <a:moveTo>
                    <a:pt x="414308" y="1490"/>
                  </a:moveTo>
                  <a:cubicBezTo>
                    <a:pt x="453649" y="-6515"/>
                    <a:pt x="499757" y="18499"/>
                    <a:pt x="509780" y="58521"/>
                  </a:cubicBezTo>
                  <a:cubicBezTo>
                    <a:pt x="531163" y="133228"/>
                    <a:pt x="512453" y="226611"/>
                    <a:pt x="509780" y="301318"/>
                  </a:cubicBezTo>
                  <a:cubicBezTo>
                    <a:pt x="507107" y="389366"/>
                    <a:pt x="536509" y="472077"/>
                    <a:pt x="536509" y="557457"/>
                  </a:cubicBezTo>
                  <a:cubicBezTo>
                    <a:pt x="536509" y="616155"/>
                    <a:pt x="507107" y="688194"/>
                    <a:pt x="544527" y="741556"/>
                  </a:cubicBezTo>
                  <a:cubicBezTo>
                    <a:pt x="600658" y="717543"/>
                    <a:pt x="595312" y="605483"/>
                    <a:pt x="608676" y="552121"/>
                  </a:cubicBezTo>
                  <a:cubicBezTo>
                    <a:pt x="622041" y="506763"/>
                    <a:pt x="638078" y="469409"/>
                    <a:pt x="646097" y="424051"/>
                  </a:cubicBezTo>
                  <a:cubicBezTo>
                    <a:pt x="651442" y="392034"/>
                    <a:pt x="664807" y="352013"/>
                    <a:pt x="664807" y="317327"/>
                  </a:cubicBezTo>
                  <a:cubicBezTo>
                    <a:pt x="664807" y="250624"/>
                    <a:pt x="667480" y="151904"/>
                    <a:pt x="718264" y="98542"/>
                  </a:cubicBezTo>
                  <a:cubicBezTo>
                    <a:pt x="758357" y="55852"/>
                    <a:pt x="854581" y="69193"/>
                    <a:pt x="867945" y="133228"/>
                  </a:cubicBezTo>
                  <a:cubicBezTo>
                    <a:pt x="886655" y="223943"/>
                    <a:pt x="827852" y="322663"/>
                    <a:pt x="822506" y="410711"/>
                  </a:cubicBezTo>
                  <a:cubicBezTo>
                    <a:pt x="817160" y="501427"/>
                    <a:pt x="811815" y="581470"/>
                    <a:pt x="782413" y="666849"/>
                  </a:cubicBezTo>
                  <a:cubicBezTo>
                    <a:pt x="728956" y="821600"/>
                    <a:pt x="801123" y="981686"/>
                    <a:pt x="771722" y="1139105"/>
                  </a:cubicBezTo>
                  <a:cubicBezTo>
                    <a:pt x="753012" y="1243161"/>
                    <a:pt x="793105" y="1336545"/>
                    <a:pt x="774394" y="1445937"/>
                  </a:cubicBezTo>
                  <a:cubicBezTo>
                    <a:pt x="769049" y="1491295"/>
                    <a:pt x="744993" y="1533985"/>
                    <a:pt x="726283" y="1579343"/>
                  </a:cubicBezTo>
                  <a:cubicBezTo>
                    <a:pt x="715591" y="1606024"/>
                    <a:pt x="683517" y="1624701"/>
                    <a:pt x="683517" y="1656718"/>
                  </a:cubicBezTo>
                  <a:cubicBezTo>
                    <a:pt x="683517" y="1758106"/>
                    <a:pt x="710246" y="1856826"/>
                    <a:pt x="707573" y="1958214"/>
                  </a:cubicBezTo>
                  <a:cubicBezTo>
                    <a:pt x="707573" y="2040926"/>
                    <a:pt x="696881" y="2120969"/>
                    <a:pt x="694208" y="2203680"/>
                  </a:cubicBezTo>
                  <a:cubicBezTo>
                    <a:pt x="691535" y="2307736"/>
                    <a:pt x="704900" y="2403788"/>
                    <a:pt x="728956" y="2494504"/>
                  </a:cubicBezTo>
                  <a:cubicBezTo>
                    <a:pt x="728956" y="2494504"/>
                    <a:pt x="728956" y="2494504"/>
                    <a:pt x="132905" y="2494504"/>
                  </a:cubicBezTo>
                  <a:cubicBezTo>
                    <a:pt x="140923" y="2355762"/>
                    <a:pt x="148942" y="2209016"/>
                    <a:pt x="178344" y="2072943"/>
                  </a:cubicBezTo>
                  <a:cubicBezTo>
                    <a:pt x="199727" y="1976891"/>
                    <a:pt x="197054" y="1875503"/>
                    <a:pt x="183689" y="1776783"/>
                  </a:cubicBezTo>
                  <a:cubicBezTo>
                    <a:pt x="175671" y="1702076"/>
                    <a:pt x="114195" y="1635373"/>
                    <a:pt x="90139" y="1563334"/>
                  </a:cubicBezTo>
                  <a:cubicBezTo>
                    <a:pt x="44700" y="1416588"/>
                    <a:pt x="23317" y="1296523"/>
                    <a:pt x="23317" y="1141773"/>
                  </a:cubicBezTo>
                  <a:cubicBezTo>
                    <a:pt x="23317" y="1069734"/>
                    <a:pt x="-48851" y="965678"/>
                    <a:pt x="60737" y="880298"/>
                  </a:cubicBezTo>
                  <a:cubicBezTo>
                    <a:pt x="92812" y="853617"/>
                    <a:pt x="138250" y="869626"/>
                    <a:pt x="140923" y="824268"/>
                  </a:cubicBezTo>
                  <a:cubicBezTo>
                    <a:pt x="143596" y="800255"/>
                    <a:pt x="140923" y="770906"/>
                    <a:pt x="135578" y="746893"/>
                  </a:cubicBezTo>
                  <a:cubicBezTo>
                    <a:pt x="114195" y="658845"/>
                    <a:pt x="87466" y="573466"/>
                    <a:pt x="76774" y="482750"/>
                  </a:cubicBezTo>
                  <a:cubicBezTo>
                    <a:pt x="66083" y="405375"/>
                    <a:pt x="58064" y="319995"/>
                    <a:pt x="39354" y="245288"/>
                  </a:cubicBezTo>
                  <a:cubicBezTo>
                    <a:pt x="25990" y="194594"/>
                    <a:pt x="28663" y="74529"/>
                    <a:pt x="116867" y="103878"/>
                  </a:cubicBezTo>
                  <a:cubicBezTo>
                    <a:pt x="191708" y="127891"/>
                    <a:pt x="205072" y="229280"/>
                    <a:pt x="210418" y="293314"/>
                  </a:cubicBezTo>
                  <a:cubicBezTo>
                    <a:pt x="221110" y="453401"/>
                    <a:pt x="266548" y="616155"/>
                    <a:pt x="320006" y="768238"/>
                  </a:cubicBezTo>
                  <a:cubicBezTo>
                    <a:pt x="368118" y="733552"/>
                    <a:pt x="336043" y="669518"/>
                    <a:pt x="338716" y="621492"/>
                  </a:cubicBezTo>
                  <a:cubicBezTo>
                    <a:pt x="341389" y="560125"/>
                    <a:pt x="346735" y="498759"/>
                    <a:pt x="349408" y="434724"/>
                  </a:cubicBezTo>
                  <a:cubicBezTo>
                    <a:pt x="354753" y="354681"/>
                    <a:pt x="330697" y="279974"/>
                    <a:pt x="344062" y="199930"/>
                  </a:cubicBezTo>
                  <a:cubicBezTo>
                    <a:pt x="352080" y="143900"/>
                    <a:pt x="333370" y="63857"/>
                    <a:pt x="378809" y="21167"/>
                  </a:cubicBezTo>
                  <a:cubicBezTo>
                    <a:pt x="388832" y="10495"/>
                    <a:pt x="401194" y="4158"/>
                    <a:pt x="414308" y="14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iṩḻiḑé">
              <a:extLst>
                <a:ext uri="{FF2B5EF4-FFF2-40B4-BE49-F238E27FC236}">
                  <a16:creationId xmlns:a16="http://schemas.microsoft.com/office/drawing/2014/main" id="{9E7A850A-F716-4596-9A97-F9FC06D1EACB}"/>
                </a:ext>
              </a:extLst>
            </p:cNvPr>
            <p:cNvSpPr/>
            <p:nvPr/>
          </p:nvSpPr>
          <p:spPr bwMode="auto">
            <a:xfrm>
              <a:off x="7639350" y="3387664"/>
              <a:ext cx="1301152" cy="2759136"/>
            </a:xfrm>
            <a:custGeom>
              <a:avLst/>
              <a:gdLst>
                <a:gd name="connsiteX0" fmla="*/ 789988 w 1372382"/>
                <a:gd name="connsiteY0" fmla="*/ 0 h 2910181"/>
                <a:gd name="connsiteX1" fmla="*/ 873851 w 1372382"/>
                <a:gd name="connsiteY1" fmla="*/ 428151 h 2910181"/>
                <a:gd name="connsiteX2" fmla="*/ 839684 w 1372382"/>
                <a:gd name="connsiteY2" fmla="*/ 741507 h 2910181"/>
                <a:gd name="connsiteX3" fmla="*/ 839684 w 1372382"/>
                <a:gd name="connsiteY3" fmla="*/ 905941 h 2910181"/>
                <a:gd name="connsiteX4" fmla="*/ 973243 w 1372382"/>
                <a:gd name="connsiteY4" fmla="*/ 757020 h 2910181"/>
                <a:gd name="connsiteX5" fmla="*/ 1091271 w 1372382"/>
                <a:gd name="connsiteY5" fmla="*/ 487099 h 2910181"/>
                <a:gd name="connsiteX6" fmla="*/ 1215512 w 1372382"/>
                <a:gd name="connsiteY6" fmla="*/ 198563 h 2910181"/>
                <a:gd name="connsiteX7" fmla="*/ 1342859 w 1372382"/>
                <a:gd name="connsiteY7" fmla="*/ 220280 h 2910181"/>
                <a:gd name="connsiteX8" fmla="*/ 1318011 w 1372382"/>
                <a:gd name="connsiteY8" fmla="*/ 493304 h 2910181"/>
                <a:gd name="connsiteX9" fmla="*/ 1234148 w 1372382"/>
                <a:gd name="connsiteY9" fmla="*/ 769430 h 2910181"/>
                <a:gd name="connsiteX10" fmla="*/ 1091271 w 1372382"/>
                <a:gd name="connsiteY10" fmla="*/ 1160350 h 2910181"/>
                <a:gd name="connsiteX11" fmla="*/ 1072635 w 1372382"/>
                <a:gd name="connsiteY11" fmla="*/ 1355809 h 2910181"/>
                <a:gd name="connsiteX12" fmla="*/ 1057105 w 1372382"/>
                <a:gd name="connsiteY12" fmla="*/ 1548167 h 2910181"/>
                <a:gd name="connsiteX13" fmla="*/ 1075741 w 1372382"/>
                <a:gd name="connsiteY13" fmla="*/ 1656756 h 2910181"/>
                <a:gd name="connsiteX14" fmla="*/ 954607 w 1372382"/>
                <a:gd name="connsiteY14" fmla="*/ 1932882 h 2910181"/>
                <a:gd name="connsiteX15" fmla="*/ 948395 w 1372382"/>
                <a:gd name="connsiteY15" fmla="*/ 2286571 h 2910181"/>
                <a:gd name="connsiteX16" fmla="*/ 954607 w 1372382"/>
                <a:gd name="connsiteY16" fmla="*/ 2708516 h 2910181"/>
                <a:gd name="connsiteX17" fmla="*/ 998091 w 1372382"/>
                <a:gd name="connsiteY17" fmla="*/ 2910181 h 2910181"/>
                <a:gd name="connsiteX18" fmla="*/ 327192 w 1372382"/>
                <a:gd name="connsiteY18" fmla="*/ 2910181 h 2910181"/>
                <a:gd name="connsiteX19" fmla="*/ 336510 w 1372382"/>
                <a:gd name="connsiteY19" fmla="*/ 2798490 h 2910181"/>
                <a:gd name="connsiteX20" fmla="*/ 324086 w 1372382"/>
                <a:gd name="connsiteY20" fmla="*/ 2553389 h 2910181"/>
                <a:gd name="connsiteX21" fmla="*/ 320980 w 1372382"/>
                <a:gd name="connsiteY21" fmla="*/ 2295879 h 2910181"/>
                <a:gd name="connsiteX22" fmla="*/ 224693 w 1372382"/>
                <a:gd name="connsiteY22" fmla="*/ 1886344 h 2910181"/>
                <a:gd name="connsiteX23" fmla="*/ 134619 w 1372382"/>
                <a:gd name="connsiteY23" fmla="*/ 1458193 h 2910181"/>
                <a:gd name="connsiteX24" fmla="*/ 109771 w 1372382"/>
                <a:gd name="connsiteY24" fmla="*/ 1005223 h 2910181"/>
                <a:gd name="connsiteX25" fmla="*/ 7272 w 1372382"/>
                <a:gd name="connsiteY25" fmla="*/ 632918 h 2910181"/>
                <a:gd name="connsiteX26" fmla="*/ 47651 w 1372382"/>
                <a:gd name="connsiteY26" fmla="*/ 449868 h 2910181"/>
                <a:gd name="connsiteX27" fmla="*/ 156361 w 1372382"/>
                <a:gd name="connsiteY27" fmla="*/ 502611 h 2910181"/>
                <a:gd name="connsiteX28" fmla="*/ 206057 w 1372382"/>
                <a:gd name="connsiteY28" fmla="*/ 667046 h 2910181"/>
                <a:gd name="connsiteX29" fmla="*/ 280602 w 1372382"/>
                <a:gd name="connsiteY29" fmla="*/ 918352 h 2910181"/>
                <a:gd name="connsiteX30" fmla="*/ 358252 w 1372382"/>
                <a:gd name="connsiteY30" fmla="*/ 989710 h 2910181"/>
                <a:gd name="connsiteX31" fmla="*/ 358252 w 1372382"/>
                <a:gd name="connsiteY31" fmla="*/ 850096 h 2910181"/>
                <a:gd name="connsiteX32" fmla="*/ 348934 w 1372382"/>
                <a:gd name="connsiteY32" fmla="*/ 617405 h 2910181"/>
                <a:gd name="connsiteX33" fmla="*/ 339616 w 1372382"/>
                <a:gd name="connsiteY33" fmla="*/ 347485 h 2910181"/>
                <a:gd name="connsiteX34" fmla="*/ 494917 w 1372382"/>
                <a:gd name="connsiteY34" fmla="*/ 80666 h 2910181"/>
                <a:gd name="connsiteX35" fmla="*/ 535295 w 1372382"/>
                <a:gd name="connsiteY35" fmla="*/ 508817 h 2910181"/>
                <a:gd name="connsiteX36" fmla="*/ 603627 w 1372382"/>
                <a:gd name="connsiteY36" fmla="*/ 918352 h 2910181"/>
                <a:gd name="connsiteX37" fmla="*/ 631581 w 1372382"/>
                <a:gd name="connsiteY37" fmla="*/ 670149 h 2910181"/>
                <a:gd name="connsiteX38" fmla="*/ 665748 w 1372382"/>
                <a:gd name="connsiteY38" fmla="*/ 356792 h 2910181"/>
                <a:gd name="connsiteX39" fmla="*/ 789988 w 1372382"/>
                <a:gd name="connsiteY39" fmla="*/ 0 h 291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72382" h="2910181">
                  <a:moveTo>
                    <a:pt x="789988" y="0"/>
                  </a:moveTo>
                  <a:cubicBezTo>
                    <a:pt x="1019833" y="0"/>
                    <a:pt x="861427" y="313357"/>
                    <a:pt x="873851" y="428151"/>
                  </a:cubicBezTo>
                  <a:cubicBezTo>
                    <a:pt x="883169" y="539842"/>
                    <a:pt x="842790" y="632918"/>
                    <a:pt x="839684" y="741507"/>
                  </a:cubicBezTo>
                  <a:cubicBezTo>
                    <a:pt x="839684" y="791148"/>
                    <a:pt x="821048" y="868711"/>
                    <a:pt x="839684" y="905941"/>
                  </a:cubicBezTo>
                  <a:cubicBezTo>
                    <a:pt x="901805" y="995915"/>
                    <a:pt x="957713" y="791148"/>
                    <a:pt x="973243" y="757020"/>
                  </a:cubicBezTo>
                  <a:cubicBezTo>
                    <a:pt x="1010515" y="667046"/>
                    <a:pt x="1044681" y="577072"/>
                    <a:pt x="1091271" y="487099"/>
                  </a:cubicBezTo>
                  <a:cubicBezTo>
                    <a:pt x="1134756" y="400228"/>
                    <a:pt x="1131650" y="263716"/>
                    <a:pt x="1215512" y="198563"/>
                  </a:cubicBezTo>
                  <a:cubicBezTo>
                    <a:pt x="1262102" y="179947"/>
                    <a:pt x="1296268" y="179947"/>
                    <a:pt x="1342859" y="220280"/>
                  </a:cubicBezTo>
                  <a:cubicBezTo>
                    <a:pt x="1411191" y="291639"/>
                    <a:pt x="1342859" y="415740"/>
                    <a:pt x="1318011" y="493304"/>
                  </a:cubicBezTo>
                  <a:cubicBezTo>
                    <a:pt x="1290056" y="586380"/>
                    <a:pt x="1265208" y="676354"/>
                    <a:pt x="1234148" y="769430"/>
                  </a:cubicBezTo>
                  <a:cubicBezTo>
                    <a:pt x="1187558" y="896634"/>
                    <a:pt x="1147180" y="1036248"/>
                    <a:pt x="1091271" y="1160350"/>
                  </a:cubicBezTo>
                  <a:cubicBezTo>
                    <a:pt x="1085059" y="1172760"/>
                    <a:pt x="1072635" y="1318579"/>
                    <a:pt x="1072635" y="1355809"/>
                  </a:cubicBezTo>
                  <a:cubicBezTo>
                    <a:pt x="1069529" y="1420963"/>
                    <a:pt x="1075741" y="1486116"/>
                    <a:pt x="1057105" y="1548167"/>
                  </a:cubicBezTo>
                  <a:cubicBezTo>
                    <a:pt x="1047787" y="1582295"/>
                    <a:pt x="1075741" y="1619525"/>
                    <a:pt x="1075741" y="1656756"/>
                  </a:cubicBezTo>
                  <a:cubicBezTo>
                    <a:pt x="1081953" y="1759139"/>
                    <a:pt x="1007409" y="1849113"/>
                    <a:pt x="954607" y="1932882"/>
                  </a:cubicBezTo>
                  <a:cubicBezTo>
                    <a:pt x="932865" y="2041470"/>
                    <a:pt x="948395" y="2174880"/>
                    <a:pt x="948395" y="2286571"/>
                  </a:cubicBezTo>
                  <a:cubicBezTo>
                    <a:pt x="951501" y="2426185"/>
                    <a:pt x="957713" y="2568902"/>
                    <a:pt x="954607" y="2708516"/>
                  </a:cubicBezTo>
                  <a:cubicBezTo>
                    <a:pt x="954607" y="2779875"/>
                    <a:pt x="973243" y="2845028"/>
                    <a:pt x="998091" y="2910181"/>
                  </a:cubicBezTo>
                  <a:cubicBezTo>
                    <a:pt x="998091" y="2910181"/>
                    <a:pt x="998091" y="2910181"/>
                    <a:pt x="327192" y="2910181"/>
                  </a:cubicBezTo>
                  <a:cubicBezTo>
                    <a:pt x="330298" y="2872951"/>
                    <a:pt x="336510" y="2835720"/>
                    <a:pt x="336510" y="2798490"/>
                  </a:cubicBezTo>
                  <a:cubicBezTo>
                    <a:pt x="339616" y="2714721"/>
                    <a:pt x="324086" y="2634055"/>
                    <a:pt x="324086" y="2553389"/>
                  </a:cubicBezTo>
                  <a:cubicBezTo>
                    <a:pt x="317874" y="2469621"/>
                    <a:pt x="336510" y="2379647"/>
                    <a:pt x="320980" y="2295879"/>
                  </a:cubicBezTo>
                  <a:cubicBezTo>
                    <a:pt x="293026" y="2153162"/>
                    <a:pt x="274390" y="2025958"/>
                    <a:pt x="224693" y="1886344"/>
                  </a:cubicBezTo>
                  <a:cubicBezTo>
                    <a:pt x="178103" y="1743627"/>
                    <a:pt x="159467" y="1604013"/>
                    <a:pt x="134619" y="1458193"/>
                  </a:cubicBezTo>
                  <a:cubicBezTo>
                    <a:pt x="109771" y="1306169"/>
                    <a:pt x="156361" y="1157247"/>
                    <a:pt x="109771" y="1005223"/>
                  </a:cubicBezTo>
                  <a:cubicBezTo>
                    <a:pt x="69393" y="887326"/>
                    <a:pt x="29014" y="757020"/>
                    <a:pt x="7272" y="632918"/>
                  </a:cubicBezTo>
                  <a:cubicBezTo>
                    <a:pt x="1060" y="583277"/>
                    <a:pt x="-17576" y="468484"/>
                    <a:pt x="47651" y="449868"/>
                  </a:cubicBezTo>
                  <a:cubicBezTo>
                    <a:pt x="109771" y="431253"/>
                    <a:pt x="131513" y="465381"/>
                    <a:pt x="156361" y="502611"/>
                  </a:cubicBezTo>
                  <a:cubicBezTo>
                    <a:pt x="193633" y="564662"/>
                    <a:pt x="199845" y="598790"/>
                    <a:pt x="206057" y="667046"/>
                  </a:cubicBezTo>
                  <a:cubicBezTo>
                    <a:pt x="209163" y="750815"/>
                    <a:pt x="255754" y="840788"/>
                    <a:pt x="280602" y="918352"/>
                  </a:cubicBezTo>
                  <a:cubicBezTo>
                    <a:pt x="283708" y="933864"/>
                    <a:pt x="336510" y="1048658"/>
                    <a:pt x="358252" y="989710"/>
                  </a:cubicBezTo>
                  <a:cubicBezTo>
                    <a:pt x="379994" y="933864"/>
                    <a:pt x="367570" y="909044"/>
                    <a:pt x="358252" y="850096"/>
                  </a:cubicBezTo>
                  <a:cubicBezTo>
                    <a:pt x="342722" y="775635"/>
                    <a:pt x="364464" y="691866"/>
                    <a:pt x="348934" y="617405"/>
                  </a:cubicBezTo>
                  <a:cubicBezTo>
                    <a:pt x="330298" y="536739"/>
                    <a:pt x="333404" y="431253"/>
                    <a:pt x="339616" y="347485"/>
                  </a:cubicBezTo>
                  <a:cubicBezTo>
                    <a:pt x="342722" y="282331"/>
                    <a:pt x="311662" y="6205"/>
                    <a:pt x="494917" y="80666"/>
                  </a:cubicBezTo>
                  <a:cubicBezTo>
                    <a:pt x="538401" y="99281"/>
                    <a:pt x="538401" y="409535"/>
                    <a:pt x="535295" y="508817"/>
                  </a:cubicBezTo>
                  <a:cubicBezTo>
                    <a:pt x="535295" y="617405"/>
                    <a:pt x="541507" y="918352"/>
                    <a:pt x="603627" y="918352"/>
                  </a:cubicBezTo>
                  <a:cubicBezTo>
                    <a:pt x="625369" y="909044"/>
                    <a:pt x="622263" y="707379"/>
                    <a:pt x="631581" y="670149"/>
                  </a:cubicBezTo>
                  <a:cubicBezTo>
                    <a:pt x="653324" y="570867"/>
                    <a:pt x="656430" y="459176"/>
                    <a:pt x="665748" y="356792"/>
                  </a:cubicBezTo>
                  <a:cubicBezTo>
                    <a:pt x="678172" y="266819"/>
                    <a:pt x="668854" y="6205"/>
                    <a:pt x="789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ïSḷîḓe">
              <a:extLst>
                <a:ext uri="{FF2B5EF4-FFF2-40B4-BE49-F238E27FC236}">
                  <a16:creationId xmlns:a16="http://schemas.microsoft.com/office/drawing/2014/main" id="{FE9B808A-BC54-46E2-BEE1-C611A39FE518}"/>
                </a:ext>
              </a:extLst>
            </p:cNvPr>
            <p:cNvSpPr/>
            <p:nvPr/>
          </p:nvSpPr>
          <p:spPr>
            <a:xfrm>
              <a:off x="9574007" y="3387665"/>
              <a:ext cx="1819687" cy="2759135"/>
            </a:xfrm>
            <a:custGeom>
              <a:avLst/>
              <a:gdLst>
                <a:gd name="connsiteX0" fmla="*/ 1104288 w 1956481"/>
                <a:gd name="connsiteY0" fmla="*/ 2962913 h 2966553"/>
                <a:gd name="connsiteX1" fmla="*/ 1105127 w 1956481"/>
                <a:gd name="connsiteY1" fmla="*/ 2962913 h 2966553"/>
                <a:gd name="connsiteX2" fmla="*/ 1111788 w 1956481"/>
                <a:gd name="connsiteY2" fmla="*/ 2962913 h 2966553"/>
                <a:gd name="connsiteX3" fmla="*/ 1104288 w 1956481"/>
                <a:gd name="connsiteY3" fmla="*/ 2962913 h 2966553"/>
                <a:gd name="connsiteX4" fmla="*/ 1114501 w 1956481"/>
                <a:gd name="connsiteY4" fmla="*/ 2959366 h 2966553"/>
                <a:gd name="connsiteX5" fmla="*/ 1116919 w 1956481"/>
                <a:gd name="connsiteY5" fmla="*/ 2962913 h 2966553"/>
                <a:gd name="connsiteX6" fmla="*/ 1115445 w 1956481"/>
                <a:gd name="connsiteY6" fmla="*/ 2962913 h 2966553"/>
                <a:gd name="connsiteX7" fmla="*/ 1111788 w 1956481"/>
                <a:gd name="connsiteY7" fmla="*/ 2962913 h 2966553"/>
                <a:gd name="connsiteX8" fmla="*/ 1114501 w 1956481"/>
                <a:gd name="connsiteY8" fmla="*/ 2959366 h 2966553"/>
                <a:gd name="connsiteX9" fmla="*/ 711338 w 1956481"/>
                <a:gd name="connsiteY9" fmla="*/ 927 h 2966553"/>
                <a:gd name="connsiteX10" fmla="*/ 823243 w 1956481"/>
                <a:gd name="connsiteY10" fmla="*/ 81178 h 2966553"/>
                <a:gd name="connsiteX11" fmla="*/ 829559 w 1956481"/>
                <a:gd name="connsiteY11" fmla="*/ 254586 h 2966553"/>
                <a:gd name="connsiteX12" fmla="*/ 861137 w 1956481"/>
                <a:gd name="connsiteY12" fmla="*/ 673920 h 2966553"/>
                <a:gd name="connsiteX13" fmla="*/ 974818 w 1956481"/>
                <a:gd name="connsiteY13" fmla="*/ 897775 h 2966553"/>
                <a:gd name="connsiteX14" fmla="*/ 1031658 w 1956481"/>
                <a:gd name="connsiteY14" fmla="*/ 705449 h 2966553"/>
                <a:gd name="connsiteX15" fmla="*/ 1113761 w 1956481"/>
                <a:gd name="connsiteY15" fmla="*/ 481594 h 2966553"/>
                <a:gd name="connsiteX16" fmla="*/ 1353755 w 1956481"/>
                <a:gd name="connsiteY16" fmla="*/ 172611 h 2966553"/>
                <a:gd name="connsiteX17" fmla="*/ 1325334 w 1956481"/>
                <a:gd name="connsiteY17" fmla="*/ 541499 h 2966553"/>
                <a:gd name="connsiteX18" fmla="*/ 1192706 w 1956481"/>
                <a:gd name="connsiteY18" fmla="*/ 1064877 h 2966553"/>
                <a:gd name="connsiteX19" fmla="*/ 1205338 w 1956481"/>
                <a:gd name="connsiteY19" fmla="*/ 1260356 h 2966553"/>
                <a:gd name="connsiteX20" fmla="*/ 1268494 w 1956481"/>
                <a:gd name="connsiteY20" fmla="*/ 1414847 h 2966553"/>
                <a:gd name="connsiteX21" fmla="*/ 1641115 w 1956481"/>
                <a:gd name="connsiteY21" fmla="*/ 1285579 h 2966553"/>
                <a:gd name="connsiteX22" fmla="*/ 1953738 w 1956481"/>
                <a:gd name="connsiteY22" fmla="*/ 1254050 h 2966553"/>
                <a:gd name="connsiteX23" fmla="*/ 1795848 w 1956481"/>
                <a:gd name="connsiteY23" fmla="*/ 1455835 h 2966553"/>
                <a:gd name="connsiteX24" fmla="*/ 1590590 w 1956481"/>
                <a:gd name="connsiteY24" fmla="*/ 1645008 h 2966553"/>
                <a:gd name="connsiteX25" fmla="*/ 1053763 w 1956481"/>
                <a:gd name="connsiteY25" fmla="*/ 2102176 h 2966553"/>
                <a:gd name="connsiteX26" fmla="*/ 1012712 w 1956481"/>
                <a:gd name="connsiteY26" fmla="*/ 2499439 h 2966553"/>
                <a:gd name="connsiteX27" fmla="*/ 1104288 w 1956481"/>
                <a:gd name="connsiteY27" fmla="*/ 2962913 h 2966553"/>
                <a:gd name="connsiteX28" fmla="*/ 1077120 w 1956481"/>
                <a:gd name="connsiteY28" fmla="*/ 2962913 h 2966553"/>
                <a:gd name="connsiteX29" fmla="*/ 362203 w 1956481"/>
                <a:gd name="connsiteY29" fmla="*/ 2962913 h 2966553"/>
                <a:gd name="connsiteX30" fmla="*/ 412728 w 1956481"/>
                <a:gd name="connsiteY30" fmla="*/ 2382782 h 2966553"/>
                <a:gd name="connsiteX31" fmla="*/ 270627 w 1956481"/>
                <a:gd name="connsiteY31" fmla="*/ 1840486 h 2966553"/>
                <a:gd name="connsiteX32" fmla="*/ 147472 w 1956481"/>
                <a:gd name="connsiteY32" fmla="*/ 1168922 h 2966553"/>
                <a:gd name="connsiteX33" fmla="*/ 52738 w 1956481"/>
                <a:gd name="connsiteY33" fmla="*/ 859940 h 2966553"/>
                <a:gd name="connsiteX34" fmla="*/ 2213 w 1956481"/>
                <a:gd name="connsiteY34" fmla="*/ 617168 h 2966553"/>
                <a:gd name="connsiteX35" fmla="*/ 147472 w 1956481"/>
                <a:gd name="connsiteY35" fmla="*/ 560416 h 2966553"/>
                <a:gd name="connsiteX36" fmla="*/ 264311 w 1956481"/>
                <a:gd name="connsiteY36" fmla="*/ 878857 h 2966553"/>
                <a:gd name="connsiteX37" fmla="*/ 368519 w 1956481"/>
                <a:gd name="connsiteY37" fmla="*/ 1039654 h 2966553"/>
                <a:gd name="connsiteX38" fmla="*/ 362203 w 1956481"/>
                <a:gd name="connsiteY38" fmla="*/ 900927 h 2966553"/>
                <a:gd name="connsiteX39" fmla="*/ 340098 w 1956481"/>
                <a:gd name="connsiteY39" fmla="*/ 718060 h 2966553"/>
                <a:gd name="connsiteX40" fmla="*/ 336941 w 1956481"/>
                <a:gd name="connsiteY40" fmla="*/ 598251 h 2966553"/>
                <a:gd name="connsiteX41" fmla="*/ 311678 w 1956481"/>
                <a:gd name="connsiteY41" fmla="*/ 339714 h 2966553"/>
                <a:gd name="connsiteX42" fmla="*/ 321151 w 1956481"/>
                <a:gd name="connsiteY42" fmla="*/ 178917 h 2966553"/>
                <a:gd name="connsiteX43" fmla="*/ 447464 w 1956481"/>
                <a:gd name="connsiteY43" fmla="*/ 109554 h 2966553"/>
                <a:gd name="connsiteX44" fmla="*/ 501147 w 1956481"/>
                <a:gd name="connsiteY44" fmla="*/ 276657 h 2966553"/>
                <a:gd name="connsiteX45" fmla="*/ 523251 w 1956481"/>
                <a:gd name="connsiteY45" fmla="*/ 450065 h 2966553"/>
                <a:gd name="connsiteX46" fmla="*/ 551672 w 1956481"/>
                <a:gd name="connsiteY46" fmla="*/ 642391 h 2966553"/>
                <a:gd name="connsiteX47" fmla="*/ 643248 w 1956481"/>
                <a:gd name="connsiteY47" fmla="*/ 913539 h 2966553"/>
                <a:gd name="connsiteX48" fmla="*/ 633774 w 1956481"/>
                <a:gd name="connsiteY48" fmla="*/ 440607 h 2966553"/>
                <a:gd name="connsiteX49" fmla="*/ 668510 w 1956481"/>
                <a:gd name="connsiteY49" fmla="*/ 27579 h 2966553"/>
                <a:gd name="connsiteX50" fmla="*/ 711338 w 1956481"/>
                <a:gd name="connsiteY50" fmla="*/ 927 h 296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56481" h="2966553">
                  <a:moveTo>
                    <a:pt x="1104288" y="2962913"/>
                  </a:moveTo>
                  <a:lnTo>
                    <a:pt x="1105127" y="2962913"/>
                  </a:lnTo>
                  <a:lnTo>
                    <a:pt x="1111788" y="2962913"/>
                  </a:lnTo>
                  <a:cubicBezTo>
                    <a:pt x="1109814" y="2966066"/>
                    <a:pt x="1107446" y="2969219"/>
                    <a:pt x="1104288" y="2962913"/>
                  </a:cubicBezTo>
                  <a:close/>
                  <a:moveTo>
                    <a:pt x="1114501" y="2959366"/>
                  </a:moveTo>
                  <a:cubicBezTo>
                    <a:pt x="1115340" y="2958972"/>
                    <a:pt x="1116129" y="2959760"/>
                    <a:pt x="1116919" y="2962913"/>
                  </a:cubicBezTo>
                  <a:cubicBezTo>
                    <a:pt x="1116919" y="2962913"/>
                    <a:pt x="1116919" y="2962913"/>
                    <a:pt x="1115445" y="2962913"/>
                  </a:cubicBezTo>
                  <a:lnTo>
                    <a:pt x="1111788" y="2962913"/>
                  </a:lnTo>
                  <a:cubicBezTo>
                    <a:pt x="1112775" y="2961336"/>
                    <a:pt x="1113663" y="2959760"/>
                    <a:pt x="1114501" y="2959366"/>
                  </a:cubicBezTo>
                  <a:close/>
                  <a:moveTo>
                    <a:pt x="711338" y="927"/>
                  </a:moveTo>
                  <a:cubicBezTo>
                    <a:pt x="757521" y="-6906"/>
                    <a:pt x="809033" y="36249"/>
                    <a:pt x="823243" y="81178"/>
                  </a:cubicBezTo>
                  <a:cubicBezTo>
                    <a:pt x="839032" y="134777"/>
                    <a:pt x="832716" y="197834"/>
                    <a:pt x="829559" y="254586"/>
                  </a:cubicBezTo>
                  <a:cubicBezTo>
                    <a:pt x="826401" y="393313"/>
                    <a:pt x="883241" y="535193"/>
                    <a:pt x="861137" y="673920"/>
                  </a:cubicBezTo>
                  <a:cubicBezTo>
                    <a:pt x="854821" y="718060"/>
                    <a:pt x="876926" y="1030196"/>
                    <a:pt x="974818" y="897775"/>
                  </a:cubicBezTo>
                  <a:cubicBezTo>
                    <a:pt x="1009554" y="847328"/>
                    <a:pt x="1009554" y="765353"/>
                    <a:pt x="1031658" y="705449"/>
                  </a:cubicBezTo>
                  <a:cubicBezTo>
                    <a:pt x="1060079" y="629779"/>
                    <a:pt x="1079026" y="554110"/>
                    <a:pt x="1113761" y="481594"/>
                  </a:cubicBezTo>
                  <a:cubicBezTo>
                    <a:pt x="1151655" y="396466"/>
                    <a:pt x="1202180" y="112707"/>
                    <a:pt x="1353755" y="172611"/>
                  </a:cubicBezTo>
                  <a:cubicBezTo>
                    <a:pt x="1457962" y="213599"/>
                    <a:pt x="1341124" y="468982"/>
                    <a:pt x="1325334" y="541499"/>
                  </a:cubicBezTo>
                  <a:cubicBezTo>
                    <a:pt x="1290599" y="718060"/>
                    <a:pt x="1224285" y="891469"/>
                    <a:pt x="1192706" y="1064877"/>
                  </a:cubicBezTo>
                  <a:cubicBezTo>
                    <a:pt x="1183233" y="1131088"/>
                    <a:pt x="1230600" y="1194145"/>
                    <a:pt x="1205338" y="1260356"/>
                  </a:cubicBezTo>
                  <a:cubicBezTo>
                    <a:pt x="1192706" y="1295038"/>
                    <a:pt x="1227442" y="1395930"/>
                    <a:pt x="1268494" y="1414847"/>
                  </a:cubicBezTo>
                  <a:cubicBezTo>
                    <a:pt x="1445331" y="1487364"/>
                    <a:pt x="1495856" y="1354942"/>
                    <a:pt x="1641115" y="1285579"/>
                  </a:cubicBezTo>
                  <a:cubicBezTo>
                    <a:pt x="1701114" y="1254050"/>
                    <a:pt x="1922160" y="1112170"/>
                    <a:pt x="1953738" y="1254050"/>
                  </a:cubicBezTo>
                  <a:cubicBezTo>
                    <a:pt x="1975843" y="1351790"/>
                    <a:pt x="1859004" y="1408541"/>
                    <a:pt x="1795848" y="1455835"/>
                  </a:cubicBezTo>
                  <a:cubicBezTo>
                    <a:pt x="1716903" y="1512587"/>
                    <a:pt x="1647431" y="1566186"/>
                    <a:pt x="1590590" y="1645008"/>
                  </a:cubicBezTo>
                  <a:cubicBezTo>
                    <a:pt x="1467436" y="1815263"/>
                    <a:pt x="1246389" y="1979213"/>
                    <a:pt x="1053763" y="2102176"/>
                  </a:cubicBezTo>
                  <a:cubicBezTo>
                    <a:pt x="971660" y="2152622"/>
                    <a:pt x="1009554" y="2408005"/>
                    <a:pt x="1012712" y="2499439"/>
                  </a:cubicBezTo>
                  <a:cubicBezTo>
                    <a:pt x="1015869" y="2638166"/>
                    <a:pt x="1056921" y="2830492"/>
                    <a:pt x="1104288" y="2962913"/>
                  </a:cubicBezTo>
                  <a:lnTo>
                    <a:pt x="1077120" y="2962913"/>
                  </a:lnTo>
                  <a:cubicBezTo>
                    <a:pt x="1010787" y="2962913"/>
                    <a:pt x="833901" y="2962913"/>
                    <a:pt x="362203" y="2962913"/>
                  </a:cubicBezTo>
                  <a:cubicBezTo>
                    <a:pt x="362203" y="2767434"/>
                    <a:pt x="396939" y="2568802"/>
                    <a:pt x="412728" y="2382782"/>
                  </a:cubicBezTo>
                  <a:cubicBezTo>
                    <a:pt x="428517" y="2184151"/>
                    <a:pt x="330625" y="2020201"/>
                    <a:pt x="270627" y="1840486"/>
                  </a:cubicBezTo>
                  <a:cubicBezTo>
                    <a:pt x="179050" y="1632396"/>
                    <a:pt x="147472" y="1392777"/>
                    <a:pt x="147472" y="1168922"/>
                  </a:cubicBezTo>
                  <a:cubicBezTo>
                    <a:pt x="147472" y="1064877"/>
                    <a:pt x="81158" y="957679"/>
                    <a:pt x="52738" y="859940"/>
                  </a:cubicBezTo>
                  <a:cubicBezTo>
                    <a:pt x="21160" y="803188"/>
                    <a:pt x="11686" y="680226"/>
                    <a:pt x="2213" y="617168"/>
                  </a:cubicBezTo>
                  <a:cubicBezTo>
                    <a:pt x="-16734" y="494206"/>
                    <a:pt x="90631" y="462677"/>
                    <a:pt x="147472" y="560416"/>
                  </a:cubicBezTo>
                  <a:cubicBezTo>
                    <a:pt x="204313" y="661308"/>
                    <a:pt x="213786" y="777965"/>
                    <a:pt x="264311" y="878857"/>
                  </a:cubicBezTo>
                  <a:cubicBezTo>
                    <a:pt x="289573" y="926150"/>
                    <a:pt x="305362" y="1055419"/>
                    <a:pt x="368519" y="1039654"/>
                  </a:cubicBezTo>
                  <a:cubicBezTo>
                    <a:pt x="419044" y="1036501"/>
                    <a:pt x="362203" y="929303"/>
                    <a:pt x="362203" y="900927"/>
                  </a:cubicBezTo>
                  <a:cubicBezTo>
                    <a:pt x="359045" y="837870"/>
                    <a:pt x="336941" y="784271"/>
                    <a:pt x="340098" y="718060"/>
                  </a:cubicBezTo>
                  <a:cubicBezTo>
                    <a:pt x="343256" y="677073"/>
                    <a:pt x="343256" y="636085"/>
                    <a:pt x="336941" y="598251"/>
                  </a:cubicBezTo>
                  <a:cubicBezTo>
                    <a:pt x="308520" y="522581"/>
                    <a:pt x="321151" y="418536"/>
                    <a:pt x="311678" y="339714"/>
                  </a:cubicBezTo>
                  <a:cubicBezTo>
                    <a:pt x="302205" y="286115"/>
                    <a:pt x="299047" y="229363"/>
                    <a:pt x="321151" y="178917"/>
                  </a:cubicBezTo>
                  <a:cubicBezTo>
                    <a:pt x="336941" y="134777"/>
                    <a:pt x="396939" y="87484"/>
                    <a:pt x="447464" y="109554"/>
                  </a:cubicBezTo>
                  <a:cubicBezTo>
                    <a:pt x="523251" y="137930"/>
                    <a:pt x="501147" y="213599"/>
                    <a:pt x="501147" y="276657"/>
                  </a:cubicBezTo>
                  <a:cubicBezTo>
                    <a:pt x="504304" y="339714"/>
                    <a:pt x="510620" y="390160"/>
                    <a:pt x="523251" y="450065"/>
                  </a:cubicBezTo>
                  <a:cubicBezTo>
                    <a:pt x="532725" y="500511"/>
                    <a:pt x="561145" y="591945"/>
                    <a:pt x="551672" y="642391"/>
                  </a:cubicBezTo>
                  <a:cubicBezTo>
                    <a:pt x="557987" y="686531"/>
                    <a:pt x="580092" y="995514"/>
                    <a:pt x="643248" y="913539"/>
                  </a:cubicBezTo>
                  <a:cubicBezTo>
                    <a:pt x="665353" y="812647"/>
                    <a:pt x="636932" y="604556"/>
                    <a:pt x="633774" y="440607"/>
                  </a:cubicBezTo>
                  <a:cubicBezTo>
                    <a:pt x="627459" y="314491"/>
                    <a:pt x="583250" y="134777"/>
                    <a:pt x="668510" y="27579"/>
                  </a:cubicBezTo>
                  <a:cubicBezTo>
                    <a:pt x="681141" y="11814"/>
                    <a:pt x="695944" y="3538"/>
                    <a:pt x="711338" y="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800" b="1" dirty="0">
                  <a:solidFill>
                    <a:schemeClr val="bg1"/>
                  </a:solidFill>
                </a:rPr>
                <a:t>05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íŝlíḋè">
              <a:extLst>
                <a:ext uri="{FF2B5EF4-FFF2-40B4-BE49-F238E27FC236}">
                  <a16:creationId xmlns:a16="http://schemas.microsoft.com/office/drawing/2014/main" id="{1CF55A6F-1153-49BA-BDC3-6A6AF0619F7A}"/>
                </a:ext>
              </a:extLst>
            </p:cNvPr>
            <p:cNvSpPr txBox="1"/>
            <p:nvPr/>
          </p:nvSpPr>
          <p:spPr bwMode="auto">
            <a:xfrm>
              <a:off x="673101" y="2586890"/>
              <a:ext cx="2070100" cy="4177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/>
                <a:t>观察病情</a:t>
              </a:r>
              <a:endParaRPr lang="en-US" altLang="zh-CN" sz="2800" b="1" dirty="0"/>
            </a:p>
          </p:txBody>
        </p:sp>
        <p:sp>
          <p:nvSpPr>
            <p:cNvPr id="59" name="íŝḻídê">
              <a:extLst>
                <a:ext uri="{FF2B5EF4-FFF2-40B4-BE49-F238E27FC236}">
                  <a16:creationId xmlns:a16="http://schemas.microsoft.com/office/drawing/2014/main" id="{C7D46E5D-11D7-42EA-91CB-96FD6CFF8E7B}"/>
                </a:ext>
              </a:extLst>
            </p:cNvPr>
            <p:cNvSpPr txBox="1"/>
            <p:nvPr/>
          </p:nvSpPr>
          <p:spPr bwMode="auto">
            <a:xfrm>
              <a:off x="2857789" y="2578218"/>
              <a:ext cx="2070100" cy="41776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/>
                <a:t>体位</a:t>
              </a:r>
              <a:endParaRPr lang="en-US" altLang="zh-CN" sz="2800" b="1" dirty="0"/>
            </a:p>
          </p:txBody>
        </p:sp>
        <p:sp>
          <p:nvSpPr>
            <p:cNvPr id="57" name="iṡḷîḓe">
              <a:extLst>
                <a:ext uri="{FF2B5EF4-FFF2-40B4-BE49-F238E27FC236}">
                  <a16:creationId xmlns:a16="http://schemas.microsoft.com/office/drawing/2014/main" id="{B98DCCE9-8E6B-4190-BB69-9AA90DDA9E86}"/>
                </a:ext>
              </a:extLst>
            </p:cNvPr>
            <p:cNvSpPr txBox="1"/>
            <p:nvPr/>
          </p:nvSpPr>
          <p:spPr bwMode="auto">
            <a:xfrm>
              <a:off x="4599133" y="2465464"/>
              <a:ext cx="2996334" cy="78877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/>
                <a:t>    禁食、</a:t>
              </a:r>
              <a:endParaRPr lang="en-US" altLang="zh-CN" sz="2800" b="1" dirty="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/>
                <a:t>胃肠减压</a:t>
              </a:r>
              <a:endParaRPr lang="en-US" altLang="zh-CN" sz="2800" b="1" dirty="0"/>
            </a:p>
          </p:txBody>
        </p:sp>
        <p:grpSp>
          <p:nvGrpSpPr>
            <p:cNvPr id="36" name="îṩ1iďê">
              <a:extLst>
                <a:ext uri="{FF2B5EF4-FFF2-40B4-BE49-F238E27FC236}">
                  <a16:creationId xmlns:a16="http://schemas.microsoft.com/office/drawing/2014/main" id="{ED8C6D58-BC28-4D70-9854-DA075B22FAA0}"/>
                </a:ext>
              </a:extLst>
            </p:cNvPr>
            <p:cNvGrpSpPr>
              <a:grpSpLocks/>
            </p:cNvGrpSpPr>
            <p:nvPr/>
          </p:nvGrpSpPr>
          <p:grpSpPr>
            <a:xfrm>
              <a:off x="7227167" y="2057818"/>
              <a:ext cx="2107043" cy="1690803"/>
              <a:chOff x="1726910" y="1618599"/>
              <a:chExt cx="2732780" cy="1690803"/>
            </a:xfrm>
          </p:grpSpPr>
          <p:sp>
            <p:nvSpPr>
              <p:cNvPr id="55" name="îṣḷîďè">
                <a:extLst>
                  <a:ext uri="{FF2B5EF4-FFF2-40B4-BE49-F238E27FC236}">
                    <a16:creationId xmlns:a16="http://schemas.microsoft.com/office/drawing/2014/main" id="{347D8570-6353-4110-A169-420664B3CC8C}"/>
                  </a:ext>
                </a:extLst>
              </p:cNvPr>
              <p:cNvSpPr txBox="1"/>
              <p:nvPr/>
            </p:nvSpPr>
            <p:spPr bwMode="auto">
              <a:xfrm>
                <a:off x="1726910" y="1618599"/>
                <a:ext cx="2684865" cy="41776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800" b="1" dirty="0"/>
                  <a:t>营养支持</a:t>
                </a:r>
                <a:endParaRPr lang="en-US" altLang="zh-CN" sz="2800" b="1" dirty="0"/>
              </a:p>
            </p:txBody>
          </p:sp>
          <p:sp>
            <p:nvSpPr>
              <p:cNvPr id="56" name="iśḻiḑê">
                <a:extLst>
                  <a:ext uri="{FF2B5EF4-FFF2-40B4-BE49-F238E27FC236}">
                    <a16:creationId xmlns:a16="http://schemas.microsoft.com/office/drawing/2014/main" id="{5AA0A625-09F0-4C15-AD4B-45FC40AB2E04}"/>
                  </a:ext>
                </a:extLst>
              </p:cNvPr>
              <p:cNvSpPr/>
              <p:nvPr/>
            </p:nvSpPr>
            <p:spPr bwMode="auto">
              <a:xfrm>
                <a:off x="1774825" y="2053708"/>
                <a:ext cx="2684865" cy="1255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rgbClr val="002060"/>
                    </a:solidFill>
                  </a:rPr>
                  <a:t>肠外营养支持</a:t>
                </a:r>
                <a:endParaRPr lang="en-US" altLang="zh-CN" sz="1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rgbClr val="002060"/>
                    </a:solidFill>
                  </a:rPr>
                  <a:t>早期肠内营养支持</a:t>
                </a:r>
                <a:endParaRPr lang="en-US" altLang="zh-CN" sz="1400" b="1" dirty="0">
                  <a:solidFill>
                    <a:srgbClr val="00206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b="1" dirty="0">
                    <a:solidFill>
                      <a:srgbClr val="002060"/>
                    </a:solidFill>
                  </a:rPr>
                  <a:t>鼓励早期活动</a:t>
                </a:r>
                <a:endParaRPr lang="en-US" altLang="zh-CN" sz="1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3" name="îṡ1ïḋê">
              <a:extLst>
                <a:ext uri="{FF2B5EF4-FFF2-40B4-BE49-F238E27FC236}">
                  <a16:creationId xmlns:a16="http://schemas.microsoft.com/office/drawing/2014/main" id="{5259D6A0-7358-4508-AC7F-CC04DB771959}"/>
                </a:ext>
              </a:extLst>
            </p:cNvPr>
            <p:cNvSpPr txBox="1"/>
            <p:nvPr/>
          </p:nvSpPr>
          <p:spPr bwMode="auto">
            <a:xfrm>
              <a:off x="9056400" y="2196588"/>
              <a:ext cx="2667721" cy="136988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/>
                <a:t>并发症的</a:t>
              </a:r>
              <a:endParaRPr lang="en-US" altLang="zh-CN" sz="2800" b="1" dirty="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800" b="1" dirty="0"/>
                <a:t>观察和护理</a:t>
              </a:r>
              <a:endParaRPr lang="en-US" altLang="zh-CN" sz="2800" b="1" dirty="0"/>
            </a:p>
          </p:txBody>
        </p:sp>
        <p:grpSp>
          <p:nvGrpSpPr>
            <p:cNvPr id="38" name="ísľiḑe">
              <a:extLst>
                <a:ext uri="{FF2B5EF4-FFF2-40B4-BE49-F238E27FC236}">
                  <a16:creationId xmlns:a16="http://schemas.microsoft.com/office/drawing/2014/main" id="{E4954C08-386B-4A47-99F6-4BB8C1DCE46B}"/>
                </a:ext>
              </a:extLst>
            </p:cNvPr>
            <p:cNvGrpSpPr/>
            <p:nvPr/>
          </p:nvGrpSpPr>
          <p:grpSpPr>
            <a:xfrm>
              <a:off x="10216166" y="1510894"/>
              <a:ext cx="535369" cy="541538"/>
              <a:chOff x="10216166" y="1510894"/>
              <a:chExt cx="535369" cy="541538"/>
            </a:xfrm>
          </p:grpSpPr>
          <p:sp>
            <p:nvSpPr>
              <p:cNvPr id="51" name="íṧľíḍé">
                <a:extLst>
                  <a:ext uri="{FF2B5EF4-FFF2-40B4-BE49-F238E27FC236}">
                    <a16:creationId xmlns:a16="http://schemas.microsoft.com/office/drawing/2014/main" id="{5BFA8D0B-F4B5-4ADF-A749-49BC12F891ED}"/>
                  </a:ext>
                </a:extLst>
              </p:cNvPr>
              <p:cNvSpPr/>
              <p:nvPr/>
            </p:nvSpPr>
            <p:spPr>
              <a:xfrm>
                <a:off x="10216166" y="1510894"/>
                <a:ext cx="535369" cy="541538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ïṥlïḓè">
                <a:extLst>
                  <a:ext uri="{FF2B5EF4-FFF2-40B4-BE49-F238E27FC236}">
                    <a16:creationId xmlns:a16="http://schemas.microsoft.com/office/drawing/2014/main" id="{B89385CE-BB8F-4C0D-9C35-129F0AF408D1}"/>
                  </a:ext>
                </a:extLst>
              </p:cNvPr>
              <p:cNvSpPr/>
              <p:nvPr/>
            </p:nvSpPr>
            <p:spPr bwMode="auto">
              <a:xfrm>
                <a:off x="10350007" y="1636128"/>
                <a:ext cx="267686" cy="291070"/>
              </a:xfrm>
              <a:custGeom>
                <a:avLst/>
                <a:gdLst>
                  <a:gd name="connsiteX0" fmla="*/ 372421 w 553311"/>
                  <a:gd name="connsiteY0" fmla="*/ 379792 h 601651"/>
                  <a:gd name="connsiteX1" fmla="*/ 362740 w 553311"/>
                  <a:gd name="connsiteY1" fmla="*/ 388387 h 601651"/>
                  <a:gd name="connsiteX2" fmla="*/ 352521 w 553311"/>
                  <a:gd name="connsiteY2" fmla="*/ 396445 h 601651"/>
                  <a:gd name="connsiteX3" fmla="*/ 478379 w 553311"/>
                  <a:gd name="connsiteY3" fmla="*/ 545246 h 601651"/>
                  <a:gd name="connsiteX4" fmla="*/ 496666 w 553311"/>
                  <a:gd name="connsiteY4" fmla="*/ 546858 h 601651"/>
                  <a:gd name="connsiteX5" fmla="*/ 498279 w 553311"/>
                  <a:gd name="connsiteY5" fmla="*/ 528593 h 601651"/>
                  <a:gd name="connsiteX6" fmla="*/ 142745 w 553311"/>
                  <a:gd name="connsiteY6" fmla="*/ 127824 h 601651"/>
                  <a:gd name="connsiteX7" fmla="*/ 161019 w 553311"/>
                  <a:gd name="connsiteY7" fmla="*/ 129436 h 601651"/>
                  <a:gd name="connsiteX8" fmla="*/ 159407 w 553311"/>
                  <a:gd name="connsiteY8" fmla="*/ 147701 h 601651"/>
                  <a:gd name="connsiteX9" fmla="*/ 126082 w 553311"/>
                  <a:gd name="connsiteY9" fmla="*/ 212169 h 601651"/>
                  <a:gd name="connsiteX10" fmla="*/ 148120 w 553311"/>
                  <a:gd name="connsiteY10" fmla="*/ 281471 h 601651"/>
                  <a:gd name="connsiteX11" fmla="*/ 146507 w 553311"/>
                  <a:gd name="connsiteY11" fmla="*/ 299737 h 601651"/>
                  <a:gd name="connsiteX12" fmla="*/ 138445 w 553311"/>
                  <a:gd name="connsiteY12" fmla="*/ 302423 h 601651"/>
                  <a:gd name="connsiteX13" fmla="*/ 128232 w 553311"/>
                  <a:gd name="connsiteY13" fmla="*/ 298125 h 601651"/>
                  <a:gd name="connsiteX14" fmla="*/ 100283 w 553311"/>
                  <a:gd name="connsiteY14" fmla="*/ 210020 h 601651"/>
                  <a:gd name="connsiteX15" fmla="*/ 142745 w 553311"/>
                  <a:gd name="connsiteY15" fmla="*/ 127824 h 601651"/>
                  <a:gd name="connsiteX16" fmla="*/ 256766 w 553311"/>
                  <a:gd name="connsiteY16" fmla="*/ 105290 h 601651"/>
                  <a:gd name="connsiteX17" fmla="*/ 312685 w 553311"/>
                  <a:gd name="connsiteY17" fmla="*/ 142371 h 601651"/>
                  <a:gd name="connsiteX18" fmla="*/ 311072 w 553311"/>
                  <a:gd name="connsiteY18" fmla="*/ 160643 h 601651"/>
                  <a:gd name="connsiteX19" fmla="*/ 303007 w 553311"/>
                  <a:gd name="connsiteY19" fmla="*/ 163867 h 601651"/>
                  <a:gd name="connsiteX20" fmla="*/ 293328 w 553311"/>
                  <a:gd name="connsiteY20" fmla="*/ 159030 h 601651"/>
                  <a:gd name="connsiteX21" fmla="*/ 249238 w 553311"/>
                  <a:gd name="connsiteY21" fmla="*/ 130010 h 601651"/>
                  <a:gd name="connsiteX22" fmla="*/ 240635 w 553311"/>
                  <a:gd name="connsiteY22" fmla="*/ 113351 h 601651"/>
                  <a:gd name="connsiteX23" fmla="*/ 256766 w 553311"/>
                  <a:gd name="connsiteY23" fmla="*/ 105290 h 601651"/>
                  <a:gd name="connsiteX24" fmla="*/ 220746 w 553311"/>
                  <a:gd name="connsiteY24" fmla="*/ 51570 h 601651"/>
                  <a:gd name="connsiteX25" fmla="*/ 111562 w 553311"/>
                  <a:gd name="connsiteY25" fmla="*/ 91322 h 601651"/>
                  <a:gd name="connsiteX26" fmla="*/ 52397 w 553311"/>
                  <a:gd name="connsiteY26" fmla="*/ 205743 h 601651"/>
                  <a:gd name="connsiteX27" fmla="*/ 91661 w 553311"/>
                  <a:gd name="connsiteY27" fmla="*/ 328759 h 601651"/>
                  <a:gd name="connsiteX28" fmla="*/ 220746 w 553311"/>
                  <a:gd name="connsiteY28" fmla="*/ 388387 h 601651"/>
                  <a:gd name="connsiteX29" fmla="*/ 329393 w 553311"/>
                  <a:gd name="connsiteY29" fmla="*/ 348635 h 601651"/>
                  <a:gd name="connsiteX30" fmla="*/ 388557 w 553311"/>
                  <a:gd name="connsiteY30" fmla="*/ 234214 h 601651"/>
                  <a:gd name="connsiteX31" fmla="*/ 349294 w 553311"/>
                  <a:gd name="connsiteY31" fmla="*/ 111198 h 601651"/>
                  <a:gd name="connsiteX32" fmla="*/ 220746 w 553311"/>
                  <a:gd name="connsiteY32" fmla="*/ 51570 h 601651"/>
                  <a:gd name="connsiteX33" fmla="*/ 220746 w 553311"/>
                  <a:gd name="connsiteY33" fmla="*/ 0 h 601651"/>
                  <a:gd name="connsiteX34" fmla="*/ 389095 w 553311"/>
                  <a:gd name="connsiteY34" fmla="*/ 77892 h 601651"/>
                  <a:gd name="connsiteX35" fmla="*/ 440191 w 553311"/>
                  <a:gd name="connsiteY35" fmla="*/ 238512 h 601651"/>
                  <a:gd name="connsiteX36" fmla="*/ 405768 w 553311"/>
                  <a:gd name="connsiteY36" fmla="*/ 339503 h 601651"/>
                  <a:gd name="connsiteX37" fmla="*/ 408995 w 553311"/>
                  <a:gd name="connsiteY37" fmla="*/ 343263 h 601651"/>
                  <a:gd name="connsiteX38" fmla="*/ 538080 w 553311"/>
                  <a:gd name="connsiteY38" fmla="*/ 495288 h 601651"/>
                  <a:gd name="connsiteX39" fmla="*/ 530551 w 553311"/>
                  <a:gd name="connsiteY39" fmla="*/ 586610 h 601651"/>
                  <a:gd name="connsiteX40" fmla="*/ 488598 w 553311"/>
                  <a:gd name="connsiteY40" fmla="*/ 601651 h 601651"/>
                  <a:gd name="connsiteX41" fmla="*/ 439115 w 553311"/>
                  <a:gd name="connsiteY41" fmla="*/ 578552 h 601651"/>
                  <a:gd name="connsiteX42" fmla="*/ 310030 w 553311"/>
                  <a:gd name="connsiteY42" fmla="*/ 426528 h 601651"/>
                  <a:gd name="connsiteX43" fmla="*/ 307341 w 553311"/>
                  <a:gd name="connsiteY43" fmla="*/ 422230 h 601651"/>
                  <a:gd name="connsiteX44" fmla="*/ 220746 w 553311"/>
                  <a:gd name="connsiteY44" fmla="*/ 440494 h 601651"/>
                  <a:gd name="connsiteX45" fmla="*/ 52397 w 553311"/>
                  <a:gd name="connsiteY45" fmla="*/ 362065 h 601651"/>
                  <a:gd name="connsiteX46" fmla="*/ 763 w 553311"/>
                  <a:gd name="connsiteY46" fmla="*/ 201446 h 601651"/>
                  <a:gd name="connsiteX47" fmla="*/ 78214 w 553311"/>
                  <a:gd name="connsiteY47" fmla="*/ 52107 h 601651"/>
                  <a:gd name="connsiteX48" fmla="*/ 220746 w 553311"/>
                  <a:gd name="connsiteY48" fmla="*/ 0 h 60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53311" h="601651">
                    <a:moveTo>
                      <a:pt x="372421" y="379792"/>
                    </a:moveTo>
                    <a:cubicBezTo>
                      <a:pt x="369194" y="382478"/>
                      <a:pt x="365967" y="385701"/>
                      <a:pt x="362740" y="388387"/>
                    </a:cubicBezTo>
                    <a:cubicBezTo>
                      <a:pt x="359513" y="391073"/>
                      <a:pt x="356286" y="393759"/>
                      <a:pt x="352521" y="396445"/>
                    </a:cubicBezTo>
                    <a:lnTo>
                      <a:pt x="478379" y="545246"/>
                    </a:lnTo>
                    <a:cubicBezTo>
                      <a:pt x="483219" y="551155"/>
                      <a:pt x="491287" y="551692"/>
                      <a:pt x="496666" y="546858"/>
                    </a:cubicBezTo>
                    <a:cubicBezTo>
                      <a:pt x="502582" y="542560"/>
                      <a:pt x="503120" y="533965"/>
                      <a:pt x="498279" y="528593"/>
                    </a:cubicBezTo>
                    <a:close/>
                    <a:moveTo>
                      <a:pt x="142745" y="127824"/>
                    </a:moveTo>
                    <a:cubicBezTo>
                      <a:pt x="148120" y="123526"/>
                      <a:pt x="156182" y="124063"/>
                      <a:pt x="161019" y="129436"/>
                    </a:cubicBezTo>
                    <a:cubicBezTo>
                      <a:pt x="165319" y="134808"/>
                      <a:pt x="164782" y="142866"/>
                      <a:pt x="159407" y="147701"/>
                    </a:cubicBezTo>
                    <a:cubicBezTo>
                      <a:pt x="140057" y="163818"/>
                      <a:pt x="128232" y="186919"/>
                      <a:pt x="126082" y="212169"/>
                    </a:cubicBezTo>
                    <a:cubicBezTo>
                      <a:pt x="123932" y="237418"/>
                      <a:pt x="131995" y="262131"/>
                      <a:pt x="148120" y="281471"/>
                    </a:cubicBezTo>
                    <a:cubicBezTo>
                      <a:pt x="152957" y="286843"/>
                      <a:pt x="151882" y="294902"/>
                      <a:pt x="146507" y="299737"/>
                    </a:cubicBezTo>
                    <a:cubicBezTo>
                      <a:pt x="144357" y="301349"/>
                      <a:pt x="141132" y="302423"/>
                      <a:pt x="138445" y="302423"/>
                    </a:cubicBezTo>
                    <a:cubicBezTo>
                      <a:pt x="134682" y="302423"/>
                      <a:pt x="130920" y="300811"/>
                      <a:pt x="128232" y="298125"/>
                    </a:cubicBezTo>
                    <a:cubicBezTo>
                      <a:pt x="107808" y="273413"/>
                      <a:pt x="97595" y="242253"/>
                      <a:pt x="100283" y="210020"/>
                    </a:cubicBezTo>
                    <a:cubicBezTo>
                      <a:pt x="102970" y="177786"/>
                      <a:pt x="118020" y="148776"/>
                      <a:pt x="142745" y="127824"/>
                    </a:cubicBezTo>
                    <a:close/>
                    <a:moveTo>
                      <a:pt x="256766" y="105290"/>
                    </a:moveTo>
                    <a:cubicBezTo>
                      <a:pt x="278811" y="111739"/>
                      <a:pt x="298168" y="124636"/>
                      <a:pt x="312685" y="142371"/>
                    </a:cubicBezTo>
                    <a:cubicBezTo>
                      <a:pt x="317524" y="147745"/>
                      <a:pt x="316987" y="155806"/>
                      <a:pt x="311072" y="160643"/>
                    </a:cubicBezTo>
                    <a:cubicBezTo>
                      <a:pt x="308921" y="162792"/>
                      <a:pt x="305695" y="163867"/>
                      <a:pt x="303007" y="163867"/>
                    </a:cubicBezTo>
                    <a:cubicBezTo>
                      <a:pt x="299243" y="163867"/>
                      <a:pt x="295479" y="162255"/>
                      <a:pt x="293328" y="159030"/>
                    </a:cubicBezTo>
                    <a:cubicBezTo>
                      <a:pt x="281499" y="145058"/>
                      <a:pt x="266444" y="135384"/>
                      <a:pt x="249238" y="130010"/>
                    </a:cubicBezTo>
                    <a:cubicBezTo>
                      <a:pt x="242248" y="127861"/>
                      <a:pt x="238484" y="120337"/>
                      <a:pt x="240635" y="113351"/>
                    </a:cubicBezTo>
                    <a:cubicBezTo>
                      <a:pt x="242786" y="106902"/>
                      <a:pt x="249776" y="103140"/>
                      <a:pt x="256766" y="105290"/>
                    </a:cubicBezTo>
                    <a:close/>
                    <a:moveTo>
                      <a:pt x="220746" y="51570"/>
                    </a:moveTo>
                    <a:cubicBezTo>
                      <a:pt x="180945" y="51570"/>
                      <a:pt x="142220" y="66074"/>
                      <a:pt x="111562" y="91322"/>
                    </a:cubicBezTo>
                    <a:cubicBezTo>
                      <a:pt x="77139" y="120330"/>
                      <a:pt x="56162" y="161157"/>
                      <a:pt x="52397" y="205743"/>
                    </a:cubicBezTo>
                    <a:cubicBezTo>
                      <a:pt x="48632" y="250867"/>
                      <a:pt x="62617" y="294379"/>
                      <a:pt x="91661" y="328759"/>
                    </a:cubicBezTo>
                    <a:cubicBezTo>
                      <a:pt x="123933" y="366900"/>
                      <a:pt x="170726" y="388387"/>
                      <a:pt x="220746" y="388387"/>
                    </a:cubicBezTo>
                    <a:cubicBezTo>
                      <a:pt x="260548" y="388387"/>
                      <a:pt x="299273" y="374420"/>
                      <a:pt x="329393" y="348635"/>
                    </a:cubicBezTo>
                    <a:cubicBezTo>
                      <a:pt x="363816" y="319627"/>
                      <a:pt x="384792" y="279338"/>
                      <a:pt x="388557" y="234214"/>
                    </a:cubicBezTo>
                    <a:cubicBezTo>
                      <a:pt x="392322" y="189628"/>
                      <a:pt x="378338" y="145578"/>
                      <a:pt x="349294" y="111198"/>
                    </a:cubicBezTo>
                    <a:cubicBezTo>
                      <a:pt x="317560" y="73595"/>
                      <a:pt x="270229" y="51570"/>
                      <a:pt x="220746" y="51570"/>
                    </a:cubicBezTo>
                    <a:close/>
                    <a:moveTo>
                      <a:pt x="220746" y="0"/>
                    </a:moveTo>
                    <a:cubicBezTo>
                      <a:pt x="285827" y="0"/>
                      <a:pt x="347142" y="28471"/>
                      <a:pt x="389095" y="77892"/>
                    </a:cubicBezTo>
                    <a:cubicBezTo>
                      <a:pt x="427282" y="123016"/>
                      <a:pt x="445032" y="179958"/>
                      <a:pt x="440191" y="238512"/>
                    </a:cubicBezTo>
                    <a:cubicBezTo>
                      <a:pt x="436964" y="275040"/>
                      <a:pt x="425131" y="309958"/>
                      <a:pt x="405768" y="339503"/>
                    </a:cubicBezTo>
                    <a:cubicBezTo>
                      <a:pt x="406844" y="340577"/>
                      <a:pt x="407920" y="341652"/>
                      <a:pt x="408995" y="343263"/>
                    </a:cubicBezTo>
                    <a:lnTo>
                      <a:pt x="538080" y="495288"/>
                    </a:lnTo>
                    <a:cubicBezTo>
                      <a:pt x="561208" y="522684"/>
                      <a:pt x="557443" y="563511"/>
                      <a:pt x="530551" y="586610"/>
                    </a:cubicBezTo>
                    <a:cubicBezTo>
                      <a:pt x="518180" y="596816"/>
                      <a:pt x="503120" y="601651"/>
                      <a:pt x="488598" y="601651"/>
                    </a:cubicBezTo>
                    <a:cubicBezTo>
                      <a:pt x="470311" y="601651"/>
                      <a:pt x="452024" y="594130"/>
                      <a:pt x="439115" y="578552"/>
                    </a:cubicBezTo>
                    <a:lnTo>
                      <a:pt x="310030" y="426528"/>
                    </a:lnTo>
                    <a:cubicBezTo>
                      <a:pt x="308955" y="425453"/>
                      <a:pt x="308417" y="423842"/>
                      <a:pt x="307341" y="422230"/>
                    </a:cubicBezTo>
                    <a:cubicBezTo>
                      <a:pt x="280448" y="434048"/>
                      <a:pt x="250866" y="440494"/>
                      <a:pt x="220746" y="440494"/>
                    </a:cubicBezTo>
                    <a:cubicBezTo>
                      <a:pt x="155666" y="440494"/>
                      <a:pt x="94350" y="412024"/>
                      <a:pt x="52397" y="362065"/>
                    </a:cubicBezTo>
                    <a:cubicBezTo>
                      <a:pt x="14210" y="317478"/>
                      <a:pt x="-4077" y="259999"/>
                      <a:pt x="763" y="201446"/>
                    </a:cubicBezTo>
                    <a:cubicBezTo>
                      <a:pt x="6142" y="142892"/>
                      <a:pt x="33573" y="89710"/>
                      <a:pt x="78214" y="52107"/>
                    </a:cubicBezTo>
                    <a:cubicBezTo>
                      <a:pt x="118016" y="18264"/>
                      <a:pt x="168575" y="0"/>
                      <a:pt x="22074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 fontScale="92500" lnSpcReduction="20000"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9" name="ïšlîďê">
              <a:extLst>
                <a:ext uri="{FF2B5EF4-FFF2-40B4-BE49-F238E27FC236}">
                  <a16:creationId xmlns:a16="http://schemas.microsoft.com/office/drawing/2014/main" id="{63C7CBC0-1BC1-467F-A1FE-2C0C9DD60ED6}"/>
                </a:ext>
              </a:extLst>
            </p:cNvPr>
            <p:cNvGrpSpPr/>
            <p:nvPr/>
          </p:nvGrpSpPr>
          <p:grpSpPr>
            <a:xfrm>
              <a:off x="5828317" y="1510894"/>
              <a:ext cx="535369" cy="541538"/>
              <a:chOff x="5828317" y="1510894"/>
              <a:chExt cx="535369" cy="541538"/>
            </a:xfrm>
          </p:grpSpPr>
          <p:sp>
            <p:nvSpPr>
              <p:cNvPr id="49" name="íŝḻidé">
                <a:extLst>
                  <a:ext uri="{FF2B5EF4-FFF2-40B4-BE49-F238E27FC236}">
                    <a16:creationId xmlns:a16="http://schemas.microsoft.com/office/drawing/2014/main" id="{2C3CD77B-06FF-40F2-BD37-90C42C55E797}"/>
                  </a:ext>
                </a:extLst>
              </p:cNvPr>
              <p:cNvSpPr/>
              <p:nvPr/>
            </p:nvSpPr>
            <p:spPr>
              <a:xfrm>
                <a:off x="5828317" y="1510894"/>
                <a:ext cx="535369" cy="541538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íSḷïdè">
                <a:extLst>
                  <a:ext uri="{FF2B5EF4-FFF2-40B4-BE49-F238E27FC236}">
                    <a16:creationId xmlns:a16="http://schemas.microsoft.com/office/drawing/2014/main" id="{F7949008-D397-4E86-8878-5FC0C2F2F69F}"/>
                  </a:ext>
                </a:extLst>
              </p:cNvPr>
              <p:cNvSpPr/>
              <p:nvPr/>
            </p:nvSpPr>
            <p:spPr bwMode="auto">
              <a:xfrm flipH="1">
                <a:off x="5941323" y="1627050"/>
                <a:ext cx="309356" cy="309226"/>
              </a:xfrm>
              <a:custGeom>
                <a:avLst/>
                <a:gdLst>
                  <a:gd name="T0" fmla="*/ 511 w 6560"/>
                  <a:gd name="T1" fmla="*/ 4571 h 6556"/>
                  <a:gd name="T2" fmla="*/ 582 w 6560"/>
                  <a:gd name="T3" fmla="*/ 4638 h 6556"/>
                  <a:gd name="T4" fmla="*/ 794 w 6560"/>
                  <a:gd name="T5" fmla="*/ 4742 h 6556"/>
                  <a:gd name="T6" fmla="*/ 862 w 6560"/>
                  <a:gd name="T7" fmla="*/ 4876 h 6556"/>
                  <a:gd name="T8" fmla="*/ 908 w 6560"/>
                  <a:gd name="T9" fmla="*/ 5147 h 6556"/>
                  <a:gd name="T10" fmla="*/ 1039 w 6560"/>
                  <a:gd name="T11" fmla="*/ 5386 h 6556"/>
                  <a:gd name="T12" fmla="*/ 1245 w 6560"/>
                  <a:gd name="T13" fmla="*/ 5571 h 6556"/>
                  <a:gd name="T14" fmla="*/ 1498 w 6560"/>
                  <a:gd name="T15" fmla="*/ 5675 h 6556"/>
                  <a:gd name="T16" fmla="*/ 1745 w 6560"/>
                  <a:gd name="T17" fmla="*/ 5691 h 6556"/>
                  <a:gd name="T18" fmla="*/ 1835 w 6560"/>
                  <a:gd name="T19" fmla="*/ 5809 h 6556"/>
                  <a:gd name="T20" fmla="*/ 1925 w 6560"/>
                  <a:gd name="T21" fmla="*/ 5982 h 6556"/>
                  <a:gd name="T22" fmla="*/ 1989 w 6560"/>
                  <a:gd name="T23" fmla="*/ 6048 h 6556"/>
                  <a:gd name="T24" fmla="*/ 501 w 6560"/>
                  <a:gd name="T25" fmla="*/ 4555 h 6556"/>
                  <a:gd name="T26" fmla="*/ 2551 w 6560"/>
                  <a:gd name="T27" fmla="*/ 5745 h 6556"/>
                  <a:gd name="T28" fmla="*/ 2427 w 6560"/>
                  <a:gd name="T29" fmla="*/ 5805 h 6556"/>
                  <a:gd name="T30" fmla="*/ 2298 w 6560"/>
                  <a:gd name="T31" fmla="*/ 5775 h 6556"/>
                  <a:gd name="T32" fmla="*/ 2212 w 6560"/>
                  <a:gd name="T33" fmla="*/ 5667 h 6556"/>
                  <a:gd name="T34" fmla="*/ 2212 w 6560"/>
                  <a:gd name="T35" fmla="*/ 5533 h 6556"/>
                  <a:gd name="T36" fmla="*/ 5449 w 6560"/>
                  <a:gd name="T37" fmla="*/ 2268 h 6556"/>
                  <a:gd name="T38" fmla="*/ 1971 w 6560"/>
                  <a:gd name="T39" fmla="*/ 5165 h 6556"/>
                  <a:gd name="T40" fmla="*/ 1805 w 6560"/>
                  <a:gd name="T41" fmla="*/ 5266 h 6556"/>
                  <a:gd name="T42" fmla="*/ 1618 w 6560"/>
                  <a:gd name="T43" fmla="*/ 5280 h 6556"/>
                  <a:gd name="T44" fmla="*/ 1442 w 6560"/>
                  <a:gd name="T45" fmla="*/ 5209 h 6556"/>
                  <a:gd name="T46" fmla="*/ 1314 w 6560"/>
                  <a:gd name="T47" fmla="*/ 5059 h 6556"/>
                  <a:gd name="T48" fmla="*/ 1271 w 6560"/>
                  <a:gd name="T49" fmla="*/ 4876 h 6556"/>
                  <a:gd name="T50" fmla="*/ 1314 w 6560"/>
                  <a:gd name="T51" fmla="*/ 4692 h 6556"/>
                  <a:gd name="T52" fmla="*/ 4579 w 6560"/>
                  <a:gd name="T53" fmla="*/ 1399 h 6556"/>
                  <a:gd name="T54" fmla="*/ 1101 w 6560"/>
                  <a:gd name="T55" fmla="*/ 4296 h 6556"/>
                  <a:gd name="T56" fmla="*/ 979 w 6560"/>
                  <a:gd name="T57" fmla="*/ 4355 h 6556"/>
                  <a:gd name="T58" fmla="*/ 848 w 6560"/>
                  <a:gd name="T59" fmla="*/ 4326 h 6556"/>
                  <a:gd name="T60" fmla="*/ 762 w 6560"/>
                  <a:gd name="T61" fmla="*/ 4218 h 6556"/>
                  <a:gd name="T62" fmla="*/ 762 w 6560"/>
                  <a:gd name="T63" fmla="*/ 4084 h 6556"/>
                  <a:gd name="T64" fmla="*/ 4001 w 6560"/>
                  <a:gd name="T65" fmla="*/ 819 h 6556"/>
                  <a:gd name="T66" fmla="*/ 5339 w 6560"/>
                  <a:gd name="T67" fmla="*/ 20 h 6556"/>
                  <a:gd name="T68" fmla="*/ 5593 w 6560"/>
                  <a:gd name="T69" fmla="*/ 124 h 6556"/>
                  <a:gd name="T70" fmla="*/ 6321 w 6560"/>
                  <a:gd name="T71" fmla="*/ 819 h 6556"/>
                  <a:gd name="T72" fmla="*/ 6482 w 6560"/>
                  <a:gd name="T73" fmla="*/ 1048 h 6556"/>
                  <a:gd name="T74" fmla="*/ 6554 w 6560"/>
                  <a:gd name="T75" fmla="*/ 1310 h 6556"/>
                  <a:gd name="T76" fmla="*/ 6540 w 6560"/>
                  <a:gd name="T77" fmla="*/ 1579 h 6556"/>
                  <a:gd name="T78" fmla="*/ 6436 w 6560"/>
                  <a:gd name="T79" fmla="*/ 1830 h 6556"/>
                  <a:gd name="T80" fmla="*/ 6029 w 6560"/>
                  <a:gd name="T81" fmla="*/ 2268 h 6556"/>
                  <a:gd name="T82" fmla="*/ 4651 w 6560"/>
                  <a:gd name="T83" fmla="*/ 177 h 6556"/>
                  <a:gd name="T84" fmla="*/ 4895 w 6560"/>
                  <a:gd name="T85" fmla="*/ 44 h 6556"/>
                  <a:gd name="T86" fmla="*/ 5160 w 6560"/>
                  <a:gd name="T87" fmla="*/ 0 h 6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560" h="6556">
                    <a:moveTo>
                      <a:pt x="501" y="4555"/>
                    </a:moveTo>
                    <a:lnTo>
                      <a:pt x="507" y="4563"/>
                    </a:lnTo>
                    <a:lnTo>
                      <a:pt x="511" y="4571"/>
                    </a:lnTo>
                    <a:lnTo>
                      <a:pt x="515" y="4579"/>
                    </a:lnTo>
                    <a:lnTo>
                      <a:pt x="521" y="4587"/>
                    </a:lnTo>
                    <a:lnTo>
                      <a:pt x="582" y="4638"/>
                    </a:lnTo>
                    <a:lnTo>
                      <a:pt x="648" y="4682"/>
                    </a:lnTo>
                    <a:lnTo>
                      <a:pt x="720" y="4718"/>
                    </a:lnTo>
                    <a:lnTo>
                      <a:pt x="794" y="4742"/>
                    </a:lnTo>
                    <a:lnTo>
                      <a:pt x="872" y="4758"/>
                    </a:lnTo>
                    <a:lnTo>
                      <a:pt x="864" y="4816"/>
                    </a:lnTo>
                    <a:lnTo>
                      <a:pt x="862" y="4876"/>
                    </a:lnTo>
                    <a:lnTo>
                      <a:pt x="866" y="4969"/>
                    </a:lnTo>
                    <a:lnTo>
                      <a:pt x="882" y="5059"/>
                    </a:lnTo>
                    <a:lnTo>
                      <a:pt x="908" y="5147"/>
                    </a:lnTo>
                    <a:lnTo>
                      <a:pt x="941" y="5230"/>
                    </a:lnTo>
                    <a:lnTo>
                      <a:pt x="985" y="5310"/>
                    </a:lnTo>
                    <a:lnTo>
                      <a:pt x="1039" y="5386"/>
                    </a:lnTo>
                    <a:lnTo>
                      <a:pt x="1101" y="5456"/>
                    </a:lnTo>
                    <a:lnTo>
                      <a:pt x="1171" y="5518"/>
                    </a:lnTo>
                    <a:lnTo>
                      <a:pt x="1245" y="5571"/>
                    </a:lnTo>
                    <a:lnTo>
                      <a:pt x="1324" y="5615"/>
                    </a:lnTo>
                    <a:lnTo>
                      <a:pt x="1410" y="5649"/>
                    </a:lnTo>
                    <a:lnTo>
                      <a:pt x="1498" y="5675"/>
                    </a:lnTo>
                    <a:lnTo>
                      <a:pt x="1588" y="5691"/>
                    </a:lnTo>
                    <a:lnTo>
                      <a:pt x="1681" y="5695"/>
                    </a:lnTo>
                    <a:lnTo>
                      <a:pt x="1745" y="5691"/>
                    </a:lnTo>
                    <a:lnTo>
                      <a:pt x="1807" y="5683"/>
                    </a:lnTo>
                    <a:lnTo>
                      <a:pt x="1819" y="5747"/>
                    </a:lnTo>
                    <a:lnTo>
                      <a:pt x="1835" y="5809"/>
                    </a:lnTo>
                    <a:lnTo>
                      <a:pt x="1859" y="5870"/>
                    </a:lnTo>
                    <a:lnTo>
                      <a:pt x="1889" y="5928"/>
                    </a:lnTo>
                    <a:lnTo>
                      <a:pt x="1925" y="5982"/>
                    </a:lnTo>
                    <a:lnTo>
                      <a:pt x="1971" y="6034"/>
                    </a:lnTo>
                    <a:lnTo>
                      <a:pt x="1979" y="6042"/>
                    </a:lnTo>
                    <a:lnTo>
                      <a:pt x="1989" y="6048"/>
                    </a:lnTo>
                    <a:lnTo>
                      <a:pt x="1997" y="6056"/>
                    </a:lnTo>
                    <a:lnTo>
                      <a:pt x="0" y="6556"/>
                    </a:lnTo>
                    <a:lnTo>
                      <a:pt x="501" y="4555"/>
                    </a:lnTo>
                    <a:close/>
                    <a:moveTo>
                      <a:pt x="5449" y="2268"/>
                    </a:moveTo>
                    <a:lnTo>
                      <a:pt x="5740" y="2557"/>
                    </a:lnTo>
                    <a:lnTo>
                      <a:pt x="2551" y="5745"/>
                    </a:lnTo>
                    <a:lnTo>
                      <a:pt x="2513" y="5775"/>
                    </a:lnTo>
                    <a:lnTo>
                      <a:pt x="2473" y="5795"/>
                    </a:lnTo>
                    <a:lnTo>
                      <a:pt x="2427" y="5805"/>
                    </a:lnTo>
                    <a:lnTo>
                      <a:pt x="2383" y="5805"/>
                    </a:lnTo>
                    <a:lnTo>
                      <a:pt x="2340" y="5795"/>
                    </a:lnTo>
                    <a:lnTo>
                      <a:pt x="2298" y="5775"/>
                    </a:lnTo>
                    <a:lnTo>
                      <a:pt x="2262" y="5745"/>
                    </a:lnTo>
                    <a:lnTo>
                      <a:pt x="2232" y="5709"/>
                    </a:lnTo>
                    <a:lnTo>
                      <a:pt x="2212" y="5667"/>
                    </a:lnTo>
                    <a:lnTo>
                      <a:pt x="2202" y="5623"/>
                    </a:lnTo>
                    <a:lnTo>
                      <a:pt x="2202" y="5577"/>
                    </a:lnTo>
                    <a:lnTo>
                      <a:pt x="2212" y="5533"/>
                    </a:lnTo>
                    <a:lnTo>
                      <a:pt x="2232" y="5492"/>
                    </a:lnTo>
                    <a:lnTo>
                      <a:pt x="2262" y="5456"/>
                    </a:lnTo>
                    <a:lnTo>
                      <a:pt x="5449" y="2268"/>
                    </a:lnTo>
                    <a:close/>
                    <a:moveTo>
                      <a:pt x="4579" y="1399"/>
                    </a:moveTo>
                    <a:lnTo>
                      <a:pt x="5160" y="1979"/>
                    </a:lnTo>
                    <a:lnTo>
                      <a:pt x="1971" y="5165"/>
                    </a:lnTo>
                    <a:lnTo>
                      <a:pt x="1921" y="5209"/>
                    </a:lnTo>
                    <a:lnTo>
                      <a:pt x="1865" y="5242"/>
                    </a:lnTo>
                    <a:lnTo>
                      <a:pt x="1805" y="5266"/>
                    </a:lnTo>
                    <a:lnTo>
                      <a:pt x="1743" y="5280"/>
                    </a:lnTo>
                    <a:lnTo>
                      <a:pt x="1681" y="5286"/>
                    </a:lnTo>
                    <a:lnTo>
                      <a:pt x="1618" y="5280"/>
                    </a:lnTo>
                    <a:lnTo>
                      <a:pt x="1556" y="5266"/>
                    </a:lnTo>
                    <a:lnTo>
                      <a:pt x="1498" y="5242"/>
                    </a:lnTo>
                    <a:lnTo>
                      <a:pt x="1442" y="5209"/>
                    </a:lnTo>
                    <a:lnTo>
                      <a:pt x="1390" y="5165"/>
                    </a:lnTo>
                    <a:lnTo>
                      <a:pt x="1348" y="5115"/>
                    </a:lnTo>
                    <a:lnTo>
                      <a:pt x="1314" y="5059"/>
                    </a:lnTo>
                    <a:lnTo>
                      <a:pt x="1290" y="4999"/>
                    </a:lnTo>
                    <a:lnTo>
                      <a:pt x="1277" y="4939"/>
                    </a:lnTo>
                    <a:lnTo>
                      <a:pt x="1271" y="4876"/>
                    </a:lnTo>
                    <a:lnTo>
                      <a:pt x="1277" y="4814"/>
                    </a:lnTo>
                    <a:lnTo>
                      <a:pt x="1290" y="4752"/>
                    </a:lnTo>
                    <a:lnTo>
                      <a:pt x="1314" y="4692"/>
                    </a:lnTo>
                    <a:lnTo>
                      <a:pt x="1348" y="4636"/>
                    </a:lnTo>
                    <a:lnTo>
                      <a:pt x="1390" y="4587"/>
                    </a:lnTo>
                    <a:lnTo>
                      <a:pt x="4579" y="1399"/>
                    </a:lnTo>
                    <a:close/>
                    <a:moveTo>
                      <a:pt x="4001" y="819"/>
                    </a:moveTo>
                    <a:lnTo>
                      <a:pt x="4290" y="1110"/>
                    </a:lnTo>
                    <a:lnTo>
                      <a:pt x="1101" y="4296"/>
                    </a:lnTo>
                    <a:lnTo>
                      <a:pt x="1063" y="4326"/>
                    </a:lnTo>
                    <a:lnTo>
                      <a:pt x="1023" y="4345"/>
                    </a:lnTo>
                    <a:lnTo>
                      <a:pt x="979" y="4355"/>
                    </a:lnTo>
                    <a:lnTo>
                      <a:pt x="933" y="4355"/>
                    </a:lnTo>
                    <a:lnTo>
                      <a:pt x="890" y="4345"/>
                    </a:lnTo>
                    <a:lnTo>
                      <a:pt x="848" y="4326"/>
                    </a:lnTo>
                    <a:lnTo>
                      <a:pt x="812" y="4296"/>
                    </a:lnTo>
                    <a:lnTo>
                      <a:pt x="782" y="4260"/>
                    </a:lnTo>
                    <a:lnTo>
                      <a:pt x="762" y="4218"/>
                    </a:lnTo>
                    <a:lnTo>
                      <a:pt x="752" y="4174"/>
                    </a:lnTo>
                    <a:lnTo>
                      <a:pt x="752" y="4130"/>
                    </a:lnTo>
                    <a:lnTo>
                      <a:pt x="762" y="4084"/>
                    </a:lnTo>
                    <a:lnTo>
                      <a:pt x="782" y="4044"/>
                    </a:lnTo>
                    <a:lnTo>
                      <a:pt x="812" y="4007"/>
                    </a:lnTo>
                    <a:lnTo>
                      <a:pt x="4001" y="819"/>
                    </a:lnTo>
                    <a:close/>
                    <a:moveTo>
                      <a:pt x="5160" y="0"/>
                    </a:moveTo>
                    <a:lnTo>
                      <a:pt x="5250" y="6"/>
                    </a:lnTo>
                    <a:lnTo>
                      <a:pt x="5339" y="20"/>
                    </a:lnTo>
                    <a:lnTo>
                      <a:pt x="5425" y="44"/>
                    </a:lnTo>
                    <a:lnTo>
                      <a:pt x="5511" y="80"/>
                    </a:lnTo>
                    <a:lnTo>
                      <a:pt x="5593" y="124"/>
                    </a:lnTo>
                    <a:lnTo>
                      <a:pt x="5668" y="177"/>
                    </a:lnTo>
                    <a:lnTo>
                      <a:pt x="5740" y="241"/>
                    </a:lnTo>
                    <a:lnTo>
                      <a:pt x="6321" y="819"/>
                    </a:lnTo>
                    <a:lnTo>
                      <a:pt x="6383" y="891"/>
                    </a:lnTo>
                    <a:lnTo>
                      <a:pt x="6436" y="969"/>
                    </a:lnTo>
                    <a:lnTo>
                      <a:pt x="6482" y="1048"/>
                    </a:lnTo>
                    <a:lnTo>
                      <a:pt x="6516" y="1134"/>
                    </a:lnTo>
                    <a:lnTo>
                      <a:pt x="6540" y="1220"/>
                    </a:lnTo>
                    <a:lnTo>
                      <a:pt x="6554" y="1310"/>
                    </a:lnTo>
                    <a:lnTo>
                      <a:pt x="6560" y="1399"/>
                    </a:lnTo>
                    <a:lnTo>
                      <a:pt x="6554" y="1489"/>
                    </a:lnTo>
                    <a:lnTo>
                      <a:pt x="6540" y="1579"/>
                    </a:lnTo>
                    <a:lnTo>
                      <a:pt x="6516" y="1664"/>
                    </a:lnTo>
                    <a:lnTo>
                      <a:pt x="6482" y="1750"/>
                    </a:lnTo>
                    <a:lnTo>
                      <a:pt x="6436" y="1830"/>
                    </a:lnTo>
                    <a:lnTo>
                      <a:pt x="6383" y="1908"/>
                    </a:lnTo>
                    <a:lnTo>
                      <a:pt x="6321" y="1979"/>
                    </a:lnTo>
                    <a:lnTo>
                      <a:pt x="6029" y="2268"/>
                    </a:lnTo>
                    <a:lnTo>
                      <a:pt x="4290" y="530"/>
                    </a:lnTo>
                    <a:lnTo>
                      <a:pt x="4579" y="241"/>
                    </a:lnTo>
                    <a:lnTo>
                      <a:pt x="4651" y="177"/>
                    </a:lnTo>
                    <a:lnTo>
                      <a:pt x="4729" y="124"/>
                    </a:lnTo>
                    <a:lnTo>
                      <a:pt x="4809" y="80"/>
                    </a:lnTo>
                    <a:lnTo>
                      <a:pt x="4895" y="44"/>
                    </a:lnTo>
                    <a:lnTo>
                      <a:pt x="4982" y="20"/>
                    </a:lnTo>
                    <a:lnTo>
                      <a:pt x="5070" y="6"/>
                    </a:lnTo>
                    <a:lnTo>
                      <a:pt x="516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GB" dirty="0"/>
              </a:p>
            </p:txBody>
          </p:sp>
        </p:grpSp>
        <p:grpSp>
          <p:nvGrpSpPr>
            <p:cNvPr id="40" name="ï$lîḍé">
              <a:extLst>
                <a:ext uri="{FF2B5EF4-FFF2-40B4-BE49-F238E27FC236}">
                  <a16:creationId xmlns:a16="http://schemas.microsoft.com/office/drawing/2014/main" id="{01E551C2-3BC9-422A-91C5-9125E0902E78}"/>
                </a:ext>
              </a:extLst>
            </p:cNvPr>
            <p:cNvGrpSpPr/>
            <p:nvPr/>
          </p:nvGrpSpPr>
          <p:grpSpPr>
            <a:xfrm>
              <a:off x="3634392" y="1510894"/>
              <a:ext cx="535369" cy="541538"/>
              <a:chOff x="3634392" y="1510894"/>
              <a:chExt cx="535369" cy="541538"/>
            </a:xfrm>
          </p:grpSpPr>
          <p:sp>
            <p:nvSpPr>
              <p:cNvPr id="47" name="iṥḷïḋè">
                <a:extLst>
                  <a:ext uri="{FF2B5EF4-FFF2-40B4-BE49-F238E27FC236}">
                    <a16:creationId xmlns:a16="http://schemas.microsoft.com/office/drawing/2014/main" id="{22F85BC4-1A73-4BCA-8981-06E9DDD13F2B}"/>
                  </a:ext>
                </a:extLst>
              </p:cNvPr>
              <p:cNvSpPr/>
              <p:nvPr/>
            </p:nvSpPr>
            <p:spPr>
              <a:xfrm>
                <a:off x="3634392" y="1510894"/>
                <a:ext cx="535369" cy="541538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íṧľïde">
                <a:extLst>
                  <a:ext uri="{FF2B5EF4-FFF2-40B4-BE49-F238E27FC236}">
                    <a16:creationId xmlns:a16="http://schemas.microsoft.com/office/drawing/2014/main" id="{7C83C0E8-F4C7-44D8-A12B-F16A6ED0E1E8}"/>
                  </a:ext>
                </a:extLst>
              </p:cNvPr>
              <p:cNvSpPr/>
              <p:nvPr/>
            </p:nvSpPr>
            <p:spPr bwMode="auto">
              <a:xfrm>
                <a:off x="3762771" y="1659181"/>
                <a:ext cx="278610" cy="244964"/>
              </a:xfrm>
              <a:custGeom>
                <a:avLst/>
                <a:gdLst>
                  <a:gd name="connsiteX0" fmla="*/ 196805 w 437731"/>
                  <a:gd name="connsiteY0" fmla="*/ 235622 h 384872"/>
                  <a:gd name="connsiteX1" fmla="*/ 283998 w 437731"/>
                  <a:gd name="connsiteY1" fmla="*/ 235622 h 384872"/>
                  <a:gd name="connsiteX2" fmla="*/ 285953 w 437731"/>
                  <a:gd name="connsiteY2" fmla="*/ 235968 h 384872"/>
                  <a:gd name="connsiteX3" fmla="*/ 287794 w 437731"/>
                  <a:gd name="connsiteY3" fmla="*/ 236891 h 384872"/>
                  <a:gd name="connsiteX4" fmla="*/ 289174 w 437731"/>
                  <a:gd name="connsiteY4" fmla="*/ 238275 h 384872"/>
                  <a:gd name="connsiteX5" fmla="*/ 290094 w 437731"/>
                  <a:gd name="connsiteY5" fmla="*/ 240121 h 384872"/>
                  <a:gd name="connsiteX6" fmla="*/ 290554 w 437731"/>
                  <a:gd name="connsiteY6" fmla="*/ 242197 h 384872"/>
                  <a:gd name="connsiteX7" fmla="*/ 290554 w 437731"/>
                  <a:gd name="connsiteY7" fmla="*/ 378298 h 384872"/>
                  <a:gd name="connsiteX8" fmla="*/ 290094 w 437731"/>
                  <a:gd name="connsiteY8" fmla="*/ 380374 h 384872"/>
                  <a:gd name="connsiteX9" fmla="*/ 289174 w 437731"/>
                  <a:gd name="connsiteY9" fmla="*/ 382219 h 384872"/>
                  <a:gd name="connsiteX10" fmla="*/ 287794 w 437731"/>
                  <a:gd name="connsiteY10" fmla="*/ 383488 h 384872"/>
                  <a:gd name="connsiteX11" fmla="*/ 285953 w 437731"/>
                  <a:gd name="connsiteY11" fmla="*/ 384411 h 384872"/>
                  <a:gd name="connsiteX12" fmla="*/ 283998 w 437731"/>
                  <a:gd name="connsiteY12" fmla="*/ 384872 h 384872"/>
                  <a:gd name="connsiteX13" fmla="*/ 196805 w 437731"/>
                  <a:gd name="connsiteY13" fmla="*/ 384872 h 384872"/>
                  <a:gd name="connsiteX14" fmla="*/ 194734 w 437731"/>
                  <a:gd name="connsiteY14" fmla="*/ 384411 h 384872"/>
                  <a:gd name="connsiteX15" fmla="*/ 193009 w 437731"/>
                  <a:gd name="connsiteY15" fmla="*/ 383488 h 384872"/>
                  <a:gd name="connsiteX16" fmla="*/ 191629 w 437731"/>
                  <a:gd name="connsiteY16" fmla="*/ 382219 h 384872"/>
                  <a:gd name="connsiteX17" fmla="*/ 190708 w 437731"/>
                  <a:gd name="connsiteY17" fmla="*/ 380374 h 384872"/>
                  <a:gd name="connsiteX18" fmla="*/ 190363 w 437731"/>
                  <a:gd name="connsiteY18" fmla="*/ 378298 h 384872"/>
                  <a:gd name="connsiteX19" fmla="*/ 190363 w 437731"/>
                  <a:gd name="connsiteY19" fmla="*/ 242197 h 384872"/>
                  <a:gd name="connsiteX20" fmla="*/ 190708 w 437731"/>
                  <a:gd name="connsiteY20" fmla="*/ 240121 h 384872"/>
                  <a:gd name="connsiteX21" fmla="*/ 191629 w 437731"/>
                  <a:gd name="connsiteY21" fmla="*/ 238275 h 384872"/>
                  <a:gd name="connsiteX22" fmla="*/ 193009 w 437731"/>
                  <a:gd name="connsiteY22" fmla="*/ 236891 h 384872"/>
                  <a:gd name="connsiteX23" fmla="*/ 194734 w 437731"/>
                  <a:gd name="connsiteY23" fmla="*/ 235968 h 384872"/>
                  <a:gd name="connsiteX24" fmla="*/ 106147 w 437731"/>
                  <a:gd name="connsiteY24" fmla="*/ 176889 h 384872"/>
                  <a:gd name="connsiteX25" fmla="*/ 114333 w 437731"/>
                  <a:gd name="connsiteY25" fmla="*/ 176889 h 384872"/>
                  <a:gd name="connsiteX26" fmla="*/ 134394 w 437731"/>
                  <a:gd name="connsiteY26" fmla="*/ 184383 h 384872"/>
                  <a:gd name="connsiteX27" fmla="*/ 134394 w 437731"/>
                  <a:gd name="connsiteY27" fmla="*/ 378301 h 384872"/>
                  <a:gd name="connsiteX28" fmla="*/ 134048 w 437731"/>
                  <a:gd name="connsiteY28" fmla="*/ 380376 h 384872"/>
                  <a:gd name="connsiteX29" fmla="*/ 133126 w 437731"/>
                  <a:gd name="connsiteY29" fmla="*/ 382221 h 384872"/>
                  <a:gd name="connsiteX30" fmla="*/ 131742 w 437731"/>
                  <a:gd name="connsiteY30" fmla="*/ 383489 h 384872"/>
                  <a:gd name="connsiteX31" fmla="*/ 130013 w 437731"/>
                  <a:gd name="connsiteY31" fmla="*/ 384411 h 384872"/>
                  <a:gd name="connsiteX32" fmla="*/ 127938 w 437731"/>
                  <a:gd name="connsiteY32" fmla="*/ 384872 h 384872"/>
                  <a:gd name="connsiteX33" fmla="*/ 40544 w 437731"/>
                  <a:gd name="connsiteY33" fmla="*/ 384872 h 384872"/>
                  <a:gd name="connsiteX34" fmla="*/ 38584 w 437731"/>
                  <a:gd name="connsiteY34" fmla="*/ 384411 h 384872"/>
                  <a:gd name="connsiteX35" fmla="*/ 36740 w 437731"/>
                  <a:gd name="connsiteY35" fmla="*/ 383489 h 384872"/>
                  <a:gd name="connsiteX36" fmla="*/ 35356 w 437731"/>
                  <a:gd name="connsiteY36" fmla="*/ 382221 h 384872"/>
                  <a:gd name="connsiteX37" fmla="*/ 34434 w 437731"/>
                  <a:gd name="connsiteY37" fmla="*/ 380376 h 384872"/>
                  <a:gd name="connsiteX38" fmla="*/ 34203 w 437731"/>
                  <a:gd name="connsiteY38" fmla="*/ 378301 h 384872"/>
                  <a:gd name="connsiteX39" fmla="*/ 34203 w 437731"/>
                  <a:gd name="connsiteY39" fmla="*/ 251943 h 384872"/>
                  <a:gd name="connsiteX40" fmla="*/ 395104 w 437731"/>
                  <a:gd name="connsiteY40" fmla="*/ 83953 h 384872"/>
                  <a:gd name="connsiteX41" fmla="*/ 410845 w 437731"/>
                  <a:gd name="connsiteY41" fmla="*/ 97202 h 384872"/>
                  <a:gd name="connsiteX42" fmla="*/ 414177 w 437731"/>
                  <a:gd name="connsiteY42" fmla="*/ 99621 h 384872"/>
                  <a:gd name="connsiteX43" fmla="*/ 417969 w 437731"/>
                  <a:gd name="connsiteY43" fmla="*/ 101234 h 384872"/>
                  <a:gd name="connsiteX44" fmla="*/ 421760 w 437731"/>
                  <a:gd name="connsiteY44" fmla="*/ 102271 h 384872"/>
                  <a:gd name="connsiteX45" fmla="*/ 425897 w 437731"/>
                  <a:gd name="connsiteY45" fmla="*/ 102732 h 384872"/>
                  <a:gd name="connsiteX46" fmla="*/ 429688 w 437731"/>
                  <a:gd name="connsiteY46" fmla="*/ 102501 h 384872"/>
                  <a:gd name="connsiteX47" fmla="*/ 433250 w 437731"/>
                  <a:gd name="connsiteY47" fmla="*/ 101580 h 384872"/>
                  <a:gd name="connsiteX48" fmla="*/ 436697 w 437731"/>
                  <a:gd name="connsiteY48" fmla="*/ 100082 h 384872"/>
                  <a:gd name="connsiteX49" fmla="*/ 437272 w 437731"/>
                  <a:gd name="connsiteY49" fmla="*/ 99621 h 384872"/>
                  <a:gd name="connsiteX50" fmla="*/ 437731 w 437731"/>
                  <a:gd name="connsiteY50" fmla="*/ 99391 h 384872"/>
                  <a:gd name="connsiteX51" fmla="*/ 437731 w 437731"/>
                  <a:gd name="connsiteY51" fmla="*/ 378305 h 384872"/>
                  <a:gd name="connsiteX52" fmla="*/ 437387 w 437731"/>
                  <a:gd name="connsiteY52" fmla="*/ 380379 h 384872"/>
                  <a:gd name="connsiteX53" fmla="*/ 436582 w 437731"/>
                  <a:gd name="connsiteY53" fmla="*/ 382222 h 384872"/>
                  <a:gd name="connsiteX54" fmla="*/ 435089 w 437731"/>
                  <a:gd name="connsiteY54" fmla="*/ 383490 h 384872"/>
                  <a:gd name="connsiteX55" fmla="*/ 433365 w 437731"/>
                  <a:gd name="connsiteY55" fmla="*/ 384411 h 384872"/>
                  <a:gd name="connsiteX56" fmla="*/ 431412 w 437731"/>
                  <a:gd name="connsiteY56" fmla="*/ 384872 h 384872"/>
                  <a:gd name="connsiteX57" fmla="*/ 344205 w 437731"/>
                  <a:gd name="connsiteY57" fmla="*/ 384872 h 384872"/>
                  <a:gd name="connsiteX58" fmla="*/ 342251 w 437731"/>
                  <a:gd name="connsiteY58" fmla="*/ 384411 h 384872"/>
                  <a:gd name="connsiteX59" fmla="*/ 340413 w 437731"/>
                  <a:gd name="connsiteY59" fmla="*/ 383490 h 384872"/>
                  <a:gd name="connsiteX60" fmla="*/ 339034 w 437731"/>
                  <a:gd name="connsiteY60" fmla="*/ 382222 h 384872"/>
                  <a:gd name="connsiteX61" fmla="*/ 338115 w 437731"/>
                  <a:gd name="connsiteY61" fmla="*/ 380379 h 384872"/>
                  <a:gd name="connsiteX62" fmla="*/ 337885 w 437731"/>
                  <a:gd name="connsiteY62" fmla="*/ 378305 h 384872"/>
                  <a:gd name="connsiteX63" fmla="*/ 337885 w 437731"/>
                  <a:gd name="connsiteY63" fmla="*/ 146626 h 384872"/>
                  <a:gd name="connsiteX64" fmla="*/ 421605 w 437731"/>
                  <a:gd name="connsiteY64" fmla="*/ 0 h 384872"/>
                  <a:gd name="connsiteX65" fmla="*/ 423563 w 437731"/>
                  <a:gd name="connsiteY65" fmla="*/ 230 h 384872"/>
                  <a:gd name="connsiteX66" fmla="*/ 425176 w 437731"/>
                  <a:gd name="connsiteY66" fmla="*/ 1151 h 384872"/>
                  <a:gd name="connsiteX67" fmla="*/ 426443 w 437731"/>
                  <a:gd name="connsiteY67" fmla="*/ 2533 h 384872"/>
                  <a:gd name="connsiteX68" fmla="*/ 426904 w 437731"/>
                  <a:gd name="connsiteY68" fmla="*/ 4374 h 384872"/>
                  <a:gd name="connsiteX69" fmla="*/ 433585 w 437731"/>
                  <a:gd name="connsiteY69" fmla="*/ 79424 h 384872"/>
                  <a:gd name="connsiteX70" fmla="*/ 433585 w 437731"/>
                  <a:gd name="connsiteY70" fmla="*/ 80921 h 384872"/>
                  <a:gd name="connsiteX71" fmla="*/ 433009 w 437731"/>
                  <a:gd name="connsiteY71" fmla="*/ 82302 h 384872"/>
                  <a:gd name="connsiteX72" fmla="*/ 432318 w 437731"/>
                  <a:gd name="connsiteY72" fmla="*/ 83453 h 384872"/>
                  <a:gd name="connsiteX73" fmla="*/ 431051 w 437731"/>
                  <a:gd name="connsiteY73" fmla="*/ 84259 h 384872"/>
                  <a:gd name="connsiteX74" fmla="*/ 429784 w 437731"/>
                  <a:gd name="connsiteY74" fmla="*/ 84834 h 384872"/>
                  <a:gd name="connsiteX75" fmla="*/ 428286 w 437731"/>
                  <a:gd name="connsiteY75" fmla="*/ 84834 h 384872"/>
                  <a:gd name="connsiteX76" fmla="*/ 426904 w 437731"/>
                  <a:gd name="connsiteY76" fmla="*/ 84374 h 384872"/>
                  <a:gd name="connsiteX77" fmla="*/ 425752 w 437731"/>
                  <a:gd name="connsiteY77" fmla="*/ 83683 h 384872"/>
                  <a:gd name="connsiteX78" fmla="*/ 394650 w 437731"/>
                  <a:gd name="connsiteY78" fmla="*/ 57784 h 384872"/>
                  <a:gd name="connsiteX79" fmla="*/ 262179 w 437731"/>
                  <a:gd name="connsiteY79" fmla="*/ 202244 h 384872"/>
                  <a:gd name="connsiteX80" fmla="*/ 260336 w 437731"/>
                  <a:gd name="connsiteY80" fmla="*/ 203855 h 384872"/>
                  <a:gd name="connsiteX81" fmla="*/ 258147 w 437731"/>
                  <a:gd name="connsiteY81" fmla="*/ 205237 h 384872"/>
                  <a:gd name="connsiteX82" fmla="*/ 255728 w 437731"/>
                  <a:gd name="connsiteY82" fmla="*/ 206043 h 384872"/>
                  <a:gd name="connsiteX83" fmla="*/ 253194 w 437731"/>
                  <a:gd name="connsiteY83" fmla="*/ 206388 h 384872"/>
                  <a:gd name="connsiteX84" fmla="*/ 250659 w 437731"/>
                  <a:gd name="connsiteY84" fmla="*/ 206273 h 384872"/>
                  <a:gd name="connsiteX85" fmla="*/ 248240 w 437731"/>
                  <a:gd name="connsiteY85" fmla="*/ 205582 h 384872"/>
                  <a:gd name="connsiteX86" fmla="*/ 104365 w 437731"/>
                  <a:gd name="connsiteY86" fmla="*/ 152633 h 384872"/>
                  <a:gd name="connsiteX87" fmla="*/ 22117 w 437731"/>
                  <a:gd name="connsiteY87" fmla="*/ 238157 h 384872"/>
                  <a:gd name="connsiteX88" fmla="*/ 20159 w 437731"/>
                  <a:gd name="connsiteY88" fmla="*/ 239999 h 384872"/>
                  <a:gd name="connsiteX89" fmla="*/ 17855 w 437731"/>
                  <a:gd name="connsiteY89" fmla="*/ 241150 h 384872"/>
                  <a:gd name="connsiteX90" fmla="*/ 15321 w 437731"/>
                  <a:gd name="connsiteY90" fmla="*/ 241841 h 384872"/>
                  <a:gd name="connsiteX91" fmla="*/ 12902 w 437731"/>
                  <a:gd name="connsiteY91" fmla="*/ 242186 h 384872"/>
                  <a:gd name="connsiteX92" fmla="*/ 10483 w 437731"/>
                  <a:gd name="connsiteY92" fmla="*/ 241956 h 384872"/>
                  <a:gd name="connsiteX93" fmla="*/ 8179 w 437731"/>
                  <a:gd name="connsiteY93" fmla="*/ 241150 h 384872"/>
                  <a:gd name="connsiteX94" fmla="*/ 5990 w 437731"/>
                  <a:gd name="connsiteY94" fmla="*/ 240114 h 384872"/>
                  <a:gd name="connsiteX95" fmla="*/ 4032 w 437731"/>
                  <a:gd name="connsiteY95" fmla="*/ 238503 h 384872"/>
                  <a:gd name="connsiteX96" fmla="*/ 1959 w 437731"/>
                  <a:gd name="connsiteY96" fmla="*/ 236316 h 384872"/>
                  <a:gd name="connsiteX97" fmla="*/ 807 w 437731"/>
                  <a:gd name="connsiteY97" fmla="*/ 233783 h 384872"/>
                  <a:gd name="connsiteX98" fmla="*/ 115 w 437731"/>
                  <a:gd name="connsiteY98" fmla="*/ 230906 h 384872"/>
                  <a:gd name="connsiteX99" fmla="*/ 0 w 437731"/>
                  <a:gd name="connsiteY99" fmla="*/ 228143 h 384872"/>
                  <a:gd name="connsiteX100" fmla="*/ 691 w 437731"/>
                  <a:gd name="connsiteY100" fmla="*/ 225381 h 384872"/>
                  <a:gd name="connsiteX101" fmla="*/ 1728 w 437731"/>
                  <a:gd name="connsiteY101" fmla="*/ 222618 h 384872"/>
                  <a:gd name="connsiteX102" fmla="*/ 3571 w 437731"/>
                  <a:gd name="connsiteY102" fmla="*/ 220431 h 384872"/>
                  <a:gd name="connsiteX103" fmla="*/ 91694 w 437731"/>
                  <a:gd name="connsiteY103" fmla="*/ 128805 h 384872"/>
                  <a:gd name="connsiteX104" fmla="*/ 93882 w 437731"/>
                  <a:gd name="connsiteY104" fmla="*/ 126964 h 384872"/>
                  <a:gd name="connsiteX105" fmla="*/ 96647 w 437731"/>
                  <a:gd name="connsiteY105" fmla="*/ 125582 h 384872"/>
                  <a:gd name="connsiteX106" fmla="*/ 99527 w 437731"/>
                  <a:gd name="connsiteY106" fmla="*/ 124892 h 384872"/>
                  <a:gd name="connsiteX107" fmla="*/ 102406 w 437731"/>
                  <a:gd name="connsiteY107" fmla="*/ 124892 h 384872"/>
                  <a:gd name="connsiteX108" fmla="*/ 105401 w 437731"/>
                  <a:gd name="connsiteY108" fmla="*/ 125582 h 384872"/>
                  <a:gd name="connsiteX109" fmla="*/ 249047 w 437731"/>
                  <a:gd name="connsiteY109" fmla="*/ 178417 h 384872"/>
                  <a:gd name="connsiteX110" fmla="*/ 374837 w 437731"/>
                  <a:gd name="connsiteY110" fmla="*/ 41209 h 384872"/>
                  <a:gd name="connsiteX111" fmla="*/ 343850 w 437731"/>
                  <a:gd name="connsiteY111" fmla="*/ 15310 h 384872"/>
                  <a:gd name="connsiteX112" fmla="*/ 343044 w 437731"/>
                  <a:gd name="connsiteY112" fmla="*/ 14389 h 384872"/>
                  <a:gd name="connsiteX113" fmla="*/ 342353 w 437731"/>
                  <a:gd name="connsiteY113" fmla="*/ 13238 h 384872"/>
                  <a:gd name="connsiteX114" fmla="*/ 342122 w 437731"/>
                  <a:gd name="connsiteY114" fmla="*/ 11971 h 384872"/>
                  <a:gd name="connsiteX115" fmla="*/ 342122 w 437731"/>
                  <a:gd name="connsiteY115" fmla="*/ 11051 h 384872"/>
                  <a:gd name="connsiteX116" fmla="*/ 342353 w 437731"/>
                  <a:gd name="connsiteY116" fmla="*/ 10130 h 384872"/>
                  <a:gd name="connsiteX117" fmla="*/ 343274 w 437731"/>
                  <a:gd name="connsiteY117" fmla="*/ 8403 h 384872"/>
                  <a:gd name="connsiteX118" fmla="*/ 344772 w 437731"/>
                  <a:gd name="connsiteY118" fmla="*/ 7367 h 384872"/>
                  <a:gd name="connsiteX119" fmla="*/ 346500 w 437731"/>
                  <a:gd name="connsiteY119" fmla="*/ 6792 h 384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437731" h="384872">
                    <a:moveTo>
                      <a:pt x="196805" y="235622"/>
                    </a:moveTo>
                    <a:lnTo>
                      <a:pt x="283998" y="235622"/>
                    </a:lnTo>
                    <a:lnTo>
                      <a:pt x="285953" y="235968"/>
                    </a:lnTo>
                    <a:lnTo>
                      <a:pt x="287794" y="236891"/>
                    </a:lnTo>
                    <a:lnTo>
                      <a:pt x="289174" y="238275"/>
                    </a:lnTo>
                    <a:lnTo>
                      <a:pt x="290094" y="240121"/>
                    </a:lnTo>
                    <a:lnTo>
                      <a:pt x="290554" y="242197"/>
                    </a:lnTo>
                    <a:lnTo>
                      <a:pt x="290554" y="378298"/>
                    </a:lnTo>
                    <a:lnTo>
                      <a:pt x="290094" y="380374"/>
                    </a:lnTo>
                    <a:lnTo>
                      <a:pt x="289174" y="382219"/>
                    </a:lnTo>
                    <a:lnTo>
                      <a:pt x="287794" y="383488"/>
                    </a:lnTo>
                    <a:lnTo>
                      <a:pt x="285953" y="384411"/>
                    </a:lnTo>
                    <a:lnTo>
                      <a:pt x="283998" y="384872"/>
                    </a:lnTo>
                    <a:lnTo>
                      <a:pt x="196805" y="384872"/>
                    </a:lnTo>
                    <a:lnTo>
                      <a:pt x="194734" y="384411"/>
                    </a:lnTo>
                    <a:lnTo>
                      <a:pt x="193009" y="383488"/>
                    </a:lnTo>
                    <a:lnTo>
                      <a:pt x="191629" y="382219"/>
                    </a:lnTo>
                    <a:lnTo>
                      <a:pt x="190708" y="380374"/>
                    </a:lnTo>
                    <a:lnTo>
                      <a:pt x="190363" y="378298"/>
                    </a:lnTo>
                    <a:lnTo>
                      <a:pt x="190363" y="242197"/>
                    </a:lnTo>
                    <a:lnTo>
                      <a:pt x="190708" y="240121"/>
                    </a:lnTo>
                    <a:lnTo>
                      <a:pt x="191629" y="238275"/>
                    </a:lnTo>
                    <a:lnTo>
                      <a:pt x="193009" y="236891"/>
                    </a:lnTo>
                    <a:lnTo>
                      <a:pt x="194734" y="235968"/>
                    </a:lnTo>
                    <a:close/>
                    <a:moveTo>
                      <a:pt x="106147" y="176889"/>
                    </a:moveTo>
                    <a:lnTo>
                      <a:pt x="114333" y="176889"/>
                    </a:lnTo>
                    <a:lnTo>
                      <a:pt x="134394" y="184383"/>
                    </a:lnTo>
                    <a:lnTo>
                      <a:pt x="134394" y="378301"/>
                    </a:lnTo>
                    <a:lnTo>
                      <a:pt x="134048" y="380376"/>
                    </a:lnTo>
                    <a:lnTo>
                      <a:pt x="133126" y="382221"/>
                    </a:lnTo>
                    <a:lnTo>
                      <a:pt x="131742" y="383489"/>
                    </a:lnTo>
                    <a:lnTo>
                      <a:pt x="130013" y="384411"/>
                    </a:lnTo>
                    <a:lnTo>
                      <a:pt x="127938" y="384872"/>
                    </a:lnTo>
                    <a:lnTo>
                      <a:pt x="40544" y="384872"/>
                    </a:lnTo>
                    <a:lnTo>
                      <a:pt x="38584" y="384411"/>
                    </a:lnTo>
                    <a:lnTo>
                      <a:pt x="36740" y="383489"/>
                    </a:lnTo>
                    <a:lnTo>
                      <a:pt x="35356" y="382221"/>
                    </a:lnTo>
                    <a:lnTo>
                      <a:pt x="34434" y="380376"/>
                    </a:lnTo>
                    <a:lnTo>
                      <a:pt x="34203" y="378301"/>
                    </a:lnTo>
                    <a:lnTo>
                      <a:pt x="34203" y="251943"/>
                    </a:lnTo>
                    <a:close/>
                    <a:moveTo>
                      <a:pt x="395104" y="83953"/>
                    </a:moveTo>
                    <a:lnTo>
                      <a:pt x="410845" y="97202"/>
                    </a:lnTo>
                    <a:lnTo>
                      <a:pt x="414177" y="99621"/>
                    </a:lnTo>
                    <a:lnTo>
                      <a:pt x="417969" y="101234"/>
                    </a:lnTo>
                    <a:lnTo>
                      <a:pt x="421760" y="102271"/>
                    </a:lnTo>
                    <a:lnTo>
                      <a:pt x="425897" y="102732"/>
                    </a:lnTo>
                    <a:lnTo>
                      <a:pt x="429688" y="102501"/>
                    </a:lnTo>
                    <a:lnTo>
                      <a:pt x="433250" y="101580"/>
                    </a:lnTo>
                    <a:lnTo>
                      <a:pt x="436697" y="100082"/>
                    </a:lnTo>
                    <a:lnTo>
                      <a:pt x="437272" y="99621"/>
                    </a:lnTo>
                    <a:lnTo>
                      <a:pt x="437731" y="99391"/>
                    </a:lnTo>
                    <a:lnTo>
                      <a:pt x="437731" y="378305"/>
                    </a:lnTo>
                    <a:lnTo>
                      <a:pt x="437387" y="380379"/>
                    </a:lnTo>
                    <a:lnTo>
                      <a:pt x="436582" y="382222"/>
                    </a:lnTo>
                    <a:lnTo>
                      <a:pt x="435089" y="383490"/>
                    </a:lnTo>
                    <a:lnTo>
                      <a:pt x="433365" y="384411"/>
                    </a:lnTo>
                    <a:lnTo>
                      <a:pt x="431412" y="384872"/>
                    </a:lnTo>
                    <a:lnTo>
                      <a:pt x="344205" y="384872"/>
                    </a:lnTo>
                    <a:lnTo>
                      <a:pt x="342251" y="384411"/>
                    </a:lnTo>
                    <a:lnTo>
                      <a:pt x="340413" y="383490"/>
                    </a:lnTo>
                    <a:lnTo>
                      <a:pt x="339034" y="382222"/>
                    </a:lnTo>
                    <a:lnTo>
                      <a:pt x="338115" y="380379"/>
                    </a:lnTo>
                    <a:lnTo>
                      <a:pt x="337885" y="378305"/>
                    </a:lnTo>
                    <a:lnTo>
                      <a:pt x="337885" y="146626"/>
                    </a:lnTo>
                    <a:close/>
                    <a:moveTo>
                      <a:pt x="421605" y="0"/>
                    </a:moveTo>
                    <a:lnTo>
                      <a:pt x="423563" y="230"/>
                    </a:lnTo>
                    <a:lnTo>
                      <a:pt x="425176" y="1151"/>
                    </a:lnTo>
                    <a:lnTo>
                      <a:pt x="426443" y="2533"/>
                    </a:lnTo>
                    <a:lnTo>
                      <a:pt x="426904" y="4374"/>
                    </a:lnTo>
                    <a:lnTo>
                      <a:pt x="433585" y="79424"/>
                    </a:lnTo>
                    <a:lnTo>
                      <a:pt x="433585" y="80921"/>
                    </a:lnTo>
                    <a:lnTo>
                      <a:pt x="433009" y="82302"/>
                    </a:lnTo>
                    <a:lnTo>
                      <a:pt x="432318" y="83453"/>
                    </a:lnTo>
                    <a:lnTo>
                      <a:pt x="431051" y="84259"/>
                    </a:lnTo>
                    <a:lnTo>
                      <a:pt x="429784" y="84834"/>
                    </a:lnTo>
                    <a:lnTo>
                      <a:pt x="428286" y="84834"/>
                    </a:lnTo>
                    <a:lnTo>
                      <a:pt x="426904" y="84374"/>
                    </a:lnTo>
                    <a:lnTo>
                      <a:pt x="425752" y="83683"/>
                    </a:lnTo>
                    <a:lnTo>
                      <a:pt x="394650" y="57784"/>
                    </a:lnTo>
                    <a:lnTo>
                      <a:pt x="262179" y="202244"/>
                    </a:lnTo>
                    <a:lnTo>
                      <a:pt x="260336" y="203855"/>
                    </a:lnTo>
                    <a:lnTo>
                      <a:pt x="258147" y="205237"/>
                    </a:lnTo>
                    <a:lnTo>
                      <a:pt x="255728" y="206043"/>
                    </a:lnTo>
                    <a:lnTo>
                      <a:pt x="253194" y="206388"/>
                    </a:lnTo>
                    <a:lnTo>
                      <a:pt x="250659" y="206273"/>
                    </a:lnTo>
                    <a:lnTo>
                      <a:pt x="248240" y="205582"/>
                    </a:lnTo>
                    <a:lnTo>
                      <a:pt x="104365" y="152633"/>
                    </a:lnTo>
                    <a:lnTo>
                      <a:pt x="22117" y="238157"/>
                    </a:lnTo>
                    <a:lnTo>
                      <a:pt x="20159" y="239999"/>
                    </a:lnTo>
                    <a:lnTo>
                      <a:pt x="17855" y="241150"/>
                    </a:lnTo>
                    <a:lnTo>
                      <a:pt x="15321" y="241841"/>
                    </a:lnTo>
                    <a:lnTo>
                      <a:pt x="12902" y="242186"/>
                    </a:lnTo>
                    <a:lnTo>
                      <a:pt x="10483" y="241956"/>
                    </a:lnTo>
                    <a:lnTo>
                      <a:pt x="8179" y="241150"/>
                    </a:lnTo>
                    <a:lnTo>
                      <a:pt x="5990" y="240114"/>
                    </a:lnTo>
                    <a:lnTo>
                      <a:pt x="4032" y="238503"/>
                    </a:lnTo>
                    <a:lnTo>
                      <a:pt x="1959" y="236316"/>
                    </a:lnTo>
                    <a:lnTo>
                      <a:pt x="807" y="233783"/>
                    </a:lnTo>
                    <a:lnTo>
                      <a:pt x="115" y="230906"/>
                    </a:lnTo>
                    <a:lnTo>
                      <a:pt x="0" y="228143"/>
                    </a:lnTo>
                    <a:lnTo>
                      <a:pt x="691" y="225381"/>
                    </a:lnTo>
                    <a:lnTo>
                      <a:pt x="1728" y="222618"/>
                    </a:lnTo>
                    <a:lnTo>
                      <a:pt x="3571" y="220431"/>
                    </a:lnTo>
                    <a:lnTo>
                      <a:pt x="91694" y="128805"/>
                    </a:lnTo>
                    <a:lnTo>
                      <a:pt x="93882" y="126964"/>
                    </a:lnTo>
                    <a:lnTo>
                      <a:pt x="96647" y="125582"/>
                    </a:lnTo>
                    <a:lnTo>
                      <a:pt x="99527" y="124892"/>
                    </a:lnTo>
                    <a:lnTo>
                      <a:pt x="102406" y="124892"/>
                    </a:lnTo>
                    <a:lnTo>
                      <a:pt x="105401" y="125582"/>
                    </a:lnTo>
                    <a:lnTo>
                      <a:pt x="249047" y="178417"/>
                    </a:lnTo>
                    <a:lnTo>
                      <a:pt x="374837" y="41209"/>
                    </a:lnTo>
                    <a:lnTo>
                      <a:pt x="343850" y="15310"/>
                    </a:lnTo>
                    <a:lnTo>
                      <a:pt x="343044" y="14389"/>
                    </a:lnTo>
                    <a:lnTo>
                      <a:pt x="342353" y="13238"/>
                    </a:lnTo>
                    <a:lnTo>
                      <a:pt x="342122" y="11971"/>
                    </a:lnTo>
                    <a:lnTo>
                      <a:pt x="342122" y="11051"/>
                    </a:lnTo>
                    <a:lnTo>
                      <a:pt x="342353" y="10130"/>
                    </a:lnTo>
                    <a:lnTo>
                      <a:pt x="343274" y="8403"/>
                    </a:lnTo>
                    <a:lnTo>
                      <a:pt x="344772" y="7367"/>
                    </a:lnTo>
                    <a:lnTo>
                      <a:pt x="346500" y="6792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GB" dirty="0"/>
              </a:p>
            </p:txBody>
          </p:sp>
        </p:grpSp>
        <p:grpSp>
          <p:nvGrpSpPr>
            <p:cNvPr id="41" name="íślíḋé">
              <a:extLst>
                <a:ext uri="{FF2B5EF4-FFF2-40B4-BE49-F238E27FC236}">
                  <a16:creationId xmlns:a16="http://schemas.microsoft.com/office/drawing/2014/main" id="{C841342C-A675-4975-AE8D-B0775C0AB740}"/>
                </a:ext>
              </a:extLst>
            </p:cNvPr>
            <p:cNvGrpSpPr/>
            <p:nvPr/>
          </p:nvGrpSpPr>
          <p:grpSpPr>
            <a:xfrm>
              <a:off x="8022242" y="1510894"/>
              <a:ext cx="535369" cy="541538"/>
              <a:chOff x="8022242" y="1510894"/>
              <a:chExt cx="535369" cy="541538"/>
            </a:xfrm>
          </p:grpSpPr>
          <p:sp>
            <p:nvSpPr>
              <p:cNvPr id="45" name="iŝḻíḋe">
                <a:extLst>
                  <a:ext uri="{FF2B5EF4-FFF2-40B4-BE49-F238E27FC236}">
                    <a16:creationId xmlns:a16="http://schemas.microsoft.com/office/drawing/2014/main" id="{D62B5296-304F-4060-A951-C804FED22570}"/>
                  </a:ext>
                </a:extLst>
              </p:cNvPr>
              <p:cNvSpPr/>
              <p:nvPr/>
            </p:nvSpPr>
            <p:spPr>
              <a:xfrm>
                <a:off x="8022242" y="1510894"/>
                <a:ext cx="535369" cy="541538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endParaRPr lang="zh-CN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îṧļîḍé">
                <a:extLst>
                  <a:ext uri="{FF2B5EF4-FFF2-40B4-BE49-F238E27FC236}">
                    <a16:creationId xmlns:a16="http://schemas.microsoft.com/office/drawing/2014/main" id="{C61865D7-3C8F-4D8E-B690-FDBF2954185F}"/>
                  </a:ext>
                </a:extLst>
              </p:cNvPr>
              <p:cNvSpPr/>
              <p:nvPr/>
            </p:nvSpPr>
            <p:spPr bwMode="auto">
              <a:xfrm>
                <a:off x="8144933" y="1627721"/>
                <a:ext cx="289986" cy="307884"/>
              </a:xfrm>
              <a:custGeom>
                <a:avLst/>
                <a:gdLst>
                  <a:gd name="T0" fmla="*/ 2081 w 2841"/>
                  <a:gd name="T1" fmla="*/ 454 h 3318"/>
                  <a:gd name="T2" fmla="*/ 2193 w 2841"/>
                  <a:gd name="T3" fmla="*/ 557 h 3318"/>
                  <a:gd name="T4" fmla="*/ 2138 w 2841"/>
                  <a:gd name="T5" fmla="*/ 870 h 3318"/>
                  <a:gd name="T6" fmla="*/ 1975 w 2841"/>
                  <a:gd name="T7" fmla="*/ 855 h 3318"/>
                  <a:gd name="T8" fmla="*/ 1754 w 2841"/>
                  <a:gd name="T9" fmla="*/ 945 h 3318"/>
                  <a:gd name="T10" fmla="*/ 1496 w 2841"/>
                  <a:gd name="T11" fmla="*/ 1122 h 3318"/>
                  <a:gd name="T12" fmla="*/ 1341 w 2841"/>
                  <a:gd name="T13" fmla="*/ 1236 h 3318"/>
                  <a:gd name="T14" fmla="*/ 1292 w 2841"/>
                  <a:gd name="T15" fmla="*/ 1350 h 3318"/>
                  <a:gd name="T16" fmla="*/ 1392 w 2841"/>
                  <a:gd name="T17" fmla="*/ 1466 h 3318"/>
                  <a:gd name="T18" fmla="*/ 1654 w 2841"/>
                  <a:gd name="T19" fmla="*/ 1413 h 3318"/>
                  <a:gd name="T20" fmla="*/ 1870 w 2841"/>
                  <a:gd name="T21" fmla="*/ 1280 h 3318"/>
                  <a:gd name="T22" fmla="*/ 2159 w 2841"/>
                  <a:gd name="T23" fmla="*/ 1068 h 3318"/>
                  <a:gd name="T24" fmla="*/ 2465 w 2841"/>
                  <a:gd name="T25" fmla="*/ 835 h 3318"/>
                  <a:gd name="T26" fmla="*/ 2674 w 2841"/>
                  <a:gd name="T27" fmla="*/ 686 h 3318"/>
                  <a:gd name="T28" fmla="*/ 2820 w 2841"/>
                  <a:gd name="T29" fmla="*/ 740 h 3318"/>
                  <a:gd name="T30" fmla="*/ 2817 w 2841"/>
                  <a:gd name="T31" fmla="*/ 2538 h 3318"/>
                  <a:gd name="T32" fmla="*/ 2727 w 2841"/>
                  <a:gd name="T33" fmla="*/ 2615 h 3318"/>
                  <a:gd name="T34" fmla="*/ 2520 w 2841"/>
                  <a:gd name="T35" fmla="*/ 2772 h 3318"/>
                  <a:gd name="T36" fmla="*/ 2243 w 2841"/>
                  <a:gd name="T37" fmla="*/ 2981 h 3318"/>
                  <a:gd name="T38" fmla="*/ 1990 w 2841"/>
                  <a:gd name="T39" fmla="*/ 3166 h 3318"/>
                  <a:gd name="T40" fmla="*/ 1788 w 2841"/>
                  <a:gd name="T41" fmla="*/ 3285 h 3318"/>
                  <a:gd name="T42" fmla="*/ 1438 w 2841"/>
                  <a:gd name="T43" fmla="*/ 3304 h 3318"/>
                  <a:gd name="T44" fmla="*/ 1154 w 2841"/>
                  <a:gd name="T45" fmla="*/ 3179 h 3318"/>
                  <a:gd name="T46" fmla="*/ 1033 w 2841"/>
                  <a:gd name="T47" fmla="*/ 2934 h 3318"/>
                  <a:gd name="T48" fmla="*/ 1051 w 2841"/>
                  <a:gd name="T49" fmla="*/ 1232 h 3318"/>
                  <a:gd name="T50" fmla="*/ 1234 w 2841"/>
                  <a:gd name="T51" fmla="*/ 992 h 3318"/>
                  <a:gd name="T52" fmla="*/ 1401 w 2841"/>
                  <a:gd name="T53" fmla="*/ 875 h 3318"/>
                  <a:gd name="T54" fmla="*/ 1662 w 2841"/>
                  <a:gd name="T55" fmla="*/ 697 h 3318"/>
                  <a:gd name="T56" fmla="*/ 1898 w 2841"/>
                  <a:gd name="T57" fmla="*/ 538 h 3318"/>
                  <a:gd name="T58" fmla="*/ 2013 w 2841"/>
                  <a:gd name="T59" fmla="*/ 463 h 3318"/>
                  <a:gd name="T60" fmla="*/ 1130 w 2841"/>
                  <a:gd name="T61" fmla="*/ 45 h 3318"/>
                  <a:gd name="T62" fmla="*/ 1152 w 2841"/>
                  <a:gd name="T63" fmla="*/ 362 h 3318"/>
                  <a:gd name="T64" fmla="*/ 1006 w 2841"/>
                  <a:gd name="T65" fmla="*/ 438 h 3318"/>
                  <a:gd name="T66" fmla="*/ 838 w 2841"/>
                  <a:gd name="T67" fmla="*/ 405 h 3318"/>
                  <a:gd name="T68" fmla="*/ 560 w 2841"/>
                  <a:gd name="T69" fmla="*/ 580 h 3318"/>
                  <a:gd name="T70" fmla="*/ 357 w 2841"/>
                  <a:gd name="T71" fmla="*/ 705 h 3318"/>
                  <a:gd name="T72" fmla="*/ 264 w 2841"/>
                  <a:gd name="T73" fmla="*/ 824 h 3318"/>
                  <a:gd name="T74" fmla="*/ 298 w 2841"/>
                  <a:gd name="T75" fmla="*/ 961 h 3318"/>
                  <a:gd name="T76" fmla="*/ 490 w 2841"/>
                  <a:gd name="T77" fmla="*/ 945 h 3318"/>
                  <a:gd name="T78" fmla="*/ 713 w 2841"/>
                  <a:gd name="T79" fmla="*/ 832 h 3318"/>
                  <a:gd name="T80" fmla="*/ 954 w 2841"/>
                  <a:gd name="T81" fmla="*/ 677 h 3318"/>
                  <a:gd name="T82" fmla="*/ 1248 w 2841"/>
                  <a:gd name="T83" fmla="*/ 486 h 3318"/>
                  <a:gd name="T84" fmla="*/ 1498 w 2841"/>
                  <a:gd name="T85" fmla="*/ 321 h 3318"/>
                  <a:gd name="T86" fmla="*/ 1607 w 2841"/>
                  <a:gd name="T87" fmla="*/ 249 h 3318"/>
                  <a:gd name="T88" fmla="*/ 1776 w 2841"/>
                  <a:gd name="T89" fmla="*/ 272 h 3318"/>
                  <a:gd name="T90" fmla="*/ 1797 w 2841"/>
                  <a:gd name="T91" fmla="*/ 420 h 3318"/>
                  <a:gd name="T92" fmla="*/ 1716 w 2841"/>
                  <a:gd name="T93" fmla="*/ 500 h 3318"/>
                  <a:gd name="T94" fmla="*/ 1535 w 2841"/>
                  <a:gd name="T95" fmla="*/ 619 h 3318"/>
                  <a:gd name="T96" fmla="*/ 1310 w 2841"/>
                  <a:gd name="T97" fmla="*/ 768 h 3318"/>
                  <a:gd name="T98" fmla="*/ 1162 w 2841"/>
                  <a:gd name="T99" fmla="*/ 865 h 3318"/>
                  <a:gd name="T100" fmla="*/ 968 w 2841"/>
                  <a:gd name="T101" fmla="*/ 1063 h 3318"/>
                  <a:gd name="T102" fmla="*/ 902 w 2841"/>
                  <a:gd name="T103" fmla="*/ 1424 h 3318"/>
                  <a:gd name="T104" fmla="*/ 815 w 2841"/>
                  <a:gd name="T105" fmla="*/ 2766 h 3318"/>
                  <a:gd name="T106" fmla="*/ 471 w 2841"/>
                  <a:gd name="T107" fmla="*/ 2801 h 3318"/>
                  <a:gd name="T108" fmla="*/ 180 w 2841"/>
                  <a:gd name="T109" fmla="*/ 2720 h 3318"/>
                  <a:gd name="T110" fmla="*/ 11 w 2841"/>
                  <a:gd name="T111" fmla="*/ 2529 h 3318"/>
                  <a:gd name="T112" fmla="*/ 11 w 2841"/>
                  <a:gd name="T113" fmla="*/ 774 h 3318"/>
                  <a:gd name="T114" fmla="*/ 140 w 2841"/>
                  <a:gd name="T115" fmla="*/ 545 h 3318"/>
                  <a:gd name="T116" fmla="*/ 327 w 2841"/>
                  <a:gd name="T117" fmla="*/ 424 h 3318"/>
                  <a:gd name="T118" fmla="*/ 601 w 2841"/>
                  <a:gd name="T119" fmla="*/ 251 h 3318"/>
                  <a:gd name="T120" fmla="*/ 894 w 2841"/>
                  <a:gd name="T121" fmla="*/ 65 h 3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41" h="3318">
                    <a:moveTo>
                      <a:pt x="2582" y="1377"/>
                    </a:moveTo>
                    <a:lnTo>
                      <a:pt x="1937" y="1872"/>
                    </a:lnTo>
                    <a:lnTo>
                      <a:pt x="1937" y="2128"/>
                    </a:lnTo>
                    <a:lnTo>
                      <a:pt x="2582" y="1632"/>
                    </a:lnTo>
                    <a:lnTo>
                      <a:pt x="2582" y="1377"/>
                    </a:lnTo>
                    <a:close/>
                    <a:moveTo>
                      <a:pt x="2059" y="453"/>
                    </a:moveTo>
                    <a:lnTo>
                      <a:pt x="2081" y="454"/>
                    </a:lnTo>
                    <a:lnTo>
                      <a:pt x="2104" y="458"/>
                    </a:lnTo>
                    <a:lnTo>
                      <a:pt x="2125" y="466"/>
                    </a:lnTo>
                    <a:lnTo>
                      <a:pt x="2146" y="479"/>
                    </a:lnTo>
                    <a:lnTo>
                      <a:pt x="2163" y="495"/>
                    </a:lnTo>
                    <a:lnTo>
                      <a:pt x="2176" y="513"/>
                    </a:lnTo>
                    <a:lnTo>
                      <a:pt x="2187" y="535"/>
                    </a:lnTo>
                    <a:lnTo>
                      <a:pt x="2193" y="557"/>
                    </a:lnTo>
                    <a:lnTo>
                      <a:pt x="2195" y="580"/>
                    </a:lnTo>
                    <a:lnTo>
                      <a:pt x="2195" y="764"/>
                    </a:lnTo>
                    <a:lnTo>
                      <a:pt x="2192" y="790"/>
                    </a:lnTo>
                    <a:lnTo>
                      <a:pt x="2184" y="815"/>
                    </a:lnTo>
                    <a:lnTo>
                      <a:pt x="2173" y="836"/>
                    </a:lnTo>
                    <a:lnTo>
                      <a:pt x="2158" y="855"/>
                    </a:lnTo>
                    <a:lnTo>
                      <a:pt x="2138" y="870"/>
                    </a:lnTo>
                    <a:lnTo>
                      <a:pt x="2116" y="883"/>
                    </a:lnTo>
                    <a:lnTo>
                      <a:pt x="2092" y="890"/>
                    </a:lnTo>
                    <a:lnTo>
                      <a:pt x="2066" y="892"/>
                    </a:lnTo>
                    <a:lnTo>
                      <a:pt x="2040" y="890"/>
                    </a:lnTo>
                    <a:lnTo>
                      <a:pt x="2016" y="883"/>
                    </a:lnTo>
                    <a:lnTo>
                      <a:pt x="1994" y="871"/>
                    </a:lnTo>
                    <a:lnTo>
                      <a:pt x="1975" y="855"/>
                    </a:lnTo>
                    <a:lnTo>
                      <a:pt x="1959" y="837"/>
                    </a:lnTo>
                    <a:lnTo>
                      <a:pt x="1947" y="815"/>
                    </a:lnTo>
                    <a:lnTo>
                      <a:pt x="1910" y="839"/>
                    </a:lnTo>
                    <a:lnTo>
                      <a:pt x="1873" y="865"/>
                    </a:lnTo>
                    <a:lnTo>
                      <a:pt x="1834" y="891"/>
                    </a:lnTo>
                    <a:lnTo>
                      <a:pt x="1794" y="918"/>
                    </a:lnTo>
                    <a:lnTo>
                      <a:pt x="1754" y="945"/>
                    </a:lnTo>
                    <a:lnTo>
                      <a:pt x="1714" y="973"/>
                    </a:lnTo>
                    <a:lnTo>
                      <a:pt x="1675" y="1000"/>
                    </a:lnTo>
                    <a:lnTo>
                      <a:pt x="1636" y="1026"/>
                    </a:lnTo>
                    <a:lnTo>
                      <a:pt x="1598" y="1052"/>
                    </a:lnTo>
                    <a:lnTo>
                      <a:pt x="1562" y="1076"/>
                    </a:lnTo>
                    <a:lnTo>
                      <a:pt x="1527" y="1100"/>
                    </a:lnTo>
                    <a:lnTo>
                      <a:pt x="1496" y="1122"/>
                    </a:lnTo>
                    <a:lnTo>
                      <a:pt x="1467" y="1141"/>
                    </a:lnTo>
                    <a:lnTo>
                      <a:pt x="1441" y="1159"/>
                    </a:lnTo>
                    <a:lnTo>
                      <a:pt x="1420" y="1175"/>
                    </a:lnTo>
                    <a:lnTo>
                      <a:pt x="1401" y="1188"/>
                    </a:lnTo>
                    <a:lnTo>
                      <a:pt x="1387" y="1198"/>
                    </a:lnTo>
                    <a:lnTo>
                      <a:pt x="1362" y="1217"/>
                    </a:lnTo>
                    <a:lnTo>
                      <a:pt x="1341" y="1236"/>
                    </a:lnTo>
                    <a:lnTo>
                      <a:pt x="1325" y="1253"/>
                    </a:lnTo>
                    <a:lnTo>
                      <a:pt x="1313" y="1269"/>
                    </a:lnTo>
                    <a:lnTo>
                      <a:pt x="1305" y="1285"/>
                    </a:lnTo>
                    <a:lnTo>
                      <a:pt x="1298" y="1301"/>
                    </a:lnTo>
                    <a:lnTo>
                      <a:pt x="1294" y="1317"/>
                    </a:lnTo>
                    <a:lnTo>
                      <a:pt x="1292" y="1333"/>
                    </a:lnTo>
                    <a:lnTo>
                      <a:pt x="1292" y="1350"/>
                    </a:lnTo>
                    <a:lnTo>
                      <a:pt x="1294" y="1377"/>
                    </a:lnTo>
                    <a:lnTo>
                      <a:pt x="1299" y="1400"/>
                    </a:lnTo>
                    <a:lnTo>
                      <a:pt x="1309" y="1420"/>
                    </a:lnTo>
                    <a:lnTo>
                      <a:pt x="1323" y="1437"/>
                    </a:lnTo>
                    <a:lnTo>
                      <a:pt x="1342" y="1450"/>
                    </a:lnTo>
                    <a:lnTo>
                      <a:pt x="1365" y="1460"/>
                    </a:lnTo>
                    <a:lnTo>
                      <a:pt x="1392" y="1466"/>
                    </a:lnTo>
                    <a:lnTo>
                      <a:pt x="1422" y="1468"/>
                    </a:lnTo>
                    <a:lnTo>
                      <a:pt x="1455" y="1467"/>
                    </a:lnTo>
                    <a:lnTo>
                      <a:pt x="1491" y="1463"/>
                    </a:lnTo>
                    <a:lnTo>
                      <a:pt x="1529" y="1455"/>
                    </a:lnTo>
                    <a:lnTo>
                      <a:pt x="1569" y="1445"/>
                    </a:lnTo>
                    <a:lnTo>
                      <a:pt x="1611" y="1431"/>
                    </a:lnTo>
                    <a:lnTo>
                      <a:pt x="1654" y="1413"/>
                    </a:lnTo>
                    <a:lnTo>
                      <a:pt x="1697" y="1391"/>
                    </a:lnTo>
                    <a:lnTo>
                      <a:pt x="1741" y="1367"/>
                    </a:lnTo>
                    <a:lnTo>
                      <a:pt x="1760" y="1356"/>
                    </a:lnTo>
                    <a:lnTo>
                      <a:pt x="1782" y="1341"/>
                    </a:lnTo>
                    <a:lnTo>
                      <a:pt x="1808" y="1323"/>
                    </a:lnTo>
                    <a:lnTo>
                      <a:pt x="1838" y="1303"/>
                    </a:lnTo>
                    <a:lnTo>
                      <a:pt x="1870" y="1280"/>
                    </a:lnTo>
                    <a:lnTo>
                      <a:pt x="1906" y="1254"/>
                    </a:lnTo>
                    <a:lnTo>
                      <a:pt x="1945" y="1226"/>
                    </a:lnTo>
                    <a:lnTo>
                      <a:pt x="1984" y="1198"/>
                    </a:lnTo>
                    <a:lnTo>
                      <a:pt x="2026" y="1167"/>
                    </a:lnTo>
                    <a:lnTo>
                      <a:pt x="2069" y="1134"/>
                    </a:lnTo>
                    <a:lnTo>
                      <a:pt x="2113" y="1101"/>
                    </a:lnTo>
                    <a:lnTo>
                      <a:pt x="2159" y="1068"/>
                    </a:lnTo>
                    <a:lnTo>
                      <a:pt x="2204" y="1034"/>
                    </a:lnTo>
                    <a:lnTo>
                      <a:pt x="2249" y="1000"/>
                    </a:lnTo>
                    <a:lnTo>
                      <a:pt x="2294" y="965"/>
                    </a:lnTo>
                    <a:lnTo>
                      <a:pt x="2338" y="932"/>
                    </a:lnTo>
                    <a:lnTo>
                      <a:pt x="2382" y="899"/>
                    </a:lnTo>
                    <a:lnTo>
                      <a:pt x="2424" y="866"/>
                    </a:lnTo>
                    <a:lnTo>
                      <a:pt x="2465" y="835"/>
                    </a:lnTo>
                    <a:lnTo>
                      <a:pt x="2504" y="805"/>
                    </a:lnTo>
                    <a:lnTo>
                      <a:pt x="2539" y="777"/>
                    </a:lnTo>
                    <a:lnTo>
                      <a:pt x="2574" y="752"/>
                    </a:lnTo>
                    <a:lnTo>
                      <a:pt x="2604" y="728"/>
                    </a:lnTo>
                    <a:lnTo>
                      <a:pt x="2631" y="707"/>
                    </a:lnTo>
                    <a:lnTo>
                      <a:pt x="2651" y="694"/>
                    </a:lnTo>
                    <a:lnTo>
                      <a:pt x="2674" y="686"/>
                    </a:lnTo>
                    <a:lnTo>
                      <a:pt x="2697" y="680"/>
                    </a:lnTo>
                    <a:lnTo>
                      <a:pt x="2721" y="680"/>
                    </a:lnTo>
                    <a:lnTo>
                      <a:pt x="2745" y="685"/>
                    </a:lnTo>
                    <a:lnTo>
                      <a:pt x="2767" y="693"/>
                    </a:lnTo>
                    <a:lnTo>
                      <a:pt x="2788" y="706"/>
                    </a:lnTo>
                    <a:lnTo>
                      <a:pt x="2806" y="722"/>
                    </a:lnTo>
                    <a:lnTo>
                      <a:pt x="2820" y="740"/>
                    </a:lnTo>
                    <a:lnTo>
                      <a:pt x="2831" y="761"/>
                    </a:lnTo>
                    <a:lnTo>
                      <a:pt x="2838" y="784"/>
                    </a:lnTo>
                    <a:lnTo>
                      <a:pt x="2841" y="807"/>
                    </a:lnTo>
                    <a:lnTo>
                      <a:pt x="2841" y="2466"/>
                    </a:lnTo>
                    <a:lnTo>
                      <a:pt x="2837" y="2492"/>
                    </a:lnTo>
                    <a:lnTo>
                      <a:pt x="2830" y="2516"/>
                    </a:lnTo>
                    <a:lnTo>
                      <a:pt x="2817" y="2538"/>
                    </a:lnTo>
                    <a:lnTo>
                      <a:pt x="2801" y="2558"/>
                    </a:lnTo>
                    <a:lnTo>
                      <a:pt x="2780" y="2574"/>
                    </a:lnTo>
                    <a:lnTo>
                      <a:pt x="2777" y="2575"/>
                    </a:lnTo>
                    <a:lnTo>
                      <a:pt x="2771" y="2581"/>
                    </a:lnTo>
                    <a:lnTo>
                      <a:pt x="2760" y="2589"/>
                    </a:lnTo>
                    <a:lnTo>
                      <a:pt x="2745" y="2601"/>
                    </a:lnTo>
                    <a:lnTo>
                      <a:pt x="2727" y="2615"/>
                    </a:lnTo>
                    <a:lnTo>
                      <a:pt x="2705" y="2632"/>
                    </a:lnTo>
                    <a:lnTo>
                      <a:pt x="2680" y="2650"/>
                    </a:lnTo>
                    <a:lnTo>
                      <a:pt x="2652" y="2671"/>
                    </a:lnTo>
                    <a:lnTo>
                      <a:pt x="2622" y="2694"/>
                    </a:lnTo>
                    <a:lnTo>
                      <a:pt x="2590" y="2719"/>
                    </a:lnTo>
                    <a:lnTo>
                      <a:pt x="2556" y="2745"/>
                    </a:lnTo>
                    <a:lnTo>
                      <a:pt x="2520" y="2772"/>
                    </a:lnTo>
                    <a:lnTo>
                      <a:pt x="2482" y="2801"/>
                    </a:lnTo>
                    <a:lnTo>
                      <a:pt x="2444" y="2830"/>
                    </a:lnTo>
                    <a:lnTo>
                      <a:pt x="2404" y="2859"/>
                    </a:lnTo>
                    <a:lnTo>
                      <a:pt x="2364" y="2890"/>
                    </a:lnTo>
                    <a:lnTo>
                      <a:pt x="2324" y="2920"/>
                    </a:lnTo>
                    <a:lnTo>
                      <a:pt x="2283" y="2951"/>
                    </a:lnTo>
                    <a:lnTo>
                      <a:pt x="2243" y="2981"/>
                    </a:lnTo>
                    <a:lnTo>
                      <a:pt x="2203" y="3011"/>
                    </a:lnTo>
                    <a:lnTo>
                      <a:pt x="2164" y="3039"/>
                    </a:lnTo>
                    <a:lnTo>
                      <a:pt x="2126" y="3067"/>
                    </a:lnTo>
                    <a:lnTo>
                      <a:pt x="2089" y="3095"/>
                    </a:lnTo>
                    <a:lnTo>
                      <a:pt x="2054" y="3120"/>
                    </a:lnTo>
                    <a:lnTo>
                      <a:pt x="2021" y="3144"/>
                    </a:lnTo>
                    <a:lnTo>
                      <a:pt x="1990" y="3166"/>
                    </a:lnTo>
                    <a:lnTo>
                      <a:pt x="1961" y="3187"/>
                    </a:lnTo>
                    <a:lnTo>
                      <a:pt x="1934" y="3205"/>
                    </a:lnTo>
                    <a:lnTo>
                      <a:pt x="1911" y="3220"/>
                    </a:lnTo>
                    <a:lnTo>
                      <a:pt x="1891" y="3234"/>
                    </a:lnTo>
                    <a:lnTo>
                      <a:pt x="1875" y="3245"/>
                    </a:lnTo>
                    <a:lnTo>
                      <a:pt x="1833" y="3267"/>
                    </a:lnTo>
                    <a:lnTo>
                      <a:pt x="1788" y="3285"/>
                    </a:lnTo>
                    <a:lnTo>
                      <a:pt x="1739" y="3299"/>
                    </a:lnTo>
                    <a:lnTo>
                      <a:pt x="1689" y="3310"/>
                    </a:lnTo>
                    <a:lnTo>
                      <a:pt x="1635" y="3316"/>
                    </a:lnTo>
                    <a:lnTo>
                      <a:pt x="1579" y="3318"/>
                    </a:lnTo>
                    <a:lnTo>
                      <a:pt x="1532" y="3316"/>
                    </a:lnTo>
                    <a:lnTo>
                      <a:pt x="1484" y="3312"/>
                    </a:lnTo>
                    <a:lnTo>
                      <a:pt x="1438" y="3304"/>
                    </a:lnTo>
                    <a:lnTo>
                      <a:pt x="1392" y="3295"/>
                    </a:lnTo>
                    <a:lnTo>
                      <a:pt x="1348" y="3282"/>
                    </a:lnTo>
                    <a:lnTo>
                      <a:pt x="1305" y="3266"/>
                    </a:lnTo>
                    <a:lnTo>
                      <a:pt x="1263" y="3248"/>
                    </a:lnTo>
                    <a:lnTo>
                      <a:pt x="1224" y="3228"/>
                    </a:lnTo>
                    <a:lnTo>
                      <a:pt x="1187" y="3204"/>
                    </a:lnTo>
                    <a:lnTo>
                      <a:pt x="1154" y="3179"/>
                    </a:lnTo>
                    <a:lnTo>
                      <a:pt x="1124" y="3150"/>
                    </a:lnTo>
                    <a:lnTo>
                      <a:pt x="1098" y="3120"/>
                    </a:lnTo>
                    <a:lnTo>
                      <a:pt x="1076" y="3087"/>
                    </a:lnTo>
                    <a:lnTo>
                      <a:pt x="1057" y="3052"/>
                    </a:lnTo>
                    <a:lnTo>
                      <a:pt x="1044" y="3015"/>
                    </a:lnTo>
                    <a:lnTo>
                      <a:pt x="1036" y="2976"/>
                    </a:lnTo>
                    <a:lnTo>
                      <a:pt x="1033" y="2934"/>
                    </a:lnTo>
                    <a:lnTo>
                      <a:pt x="1033" y="1349"/>
                    </a:lnTo>
                    <a:lnTo>
                      <a:pt x="1034" y="1349"/>
                    </a:lnTo>
                    <a:lnTo>
                      <a:pt x="1034" y="1348"/>
                    </a:lnTo>
                    <a:lnTo>
                      <a:pt x="1035" y="1321"/>
                    </a:lnTo>
                    <a:lnTo>
                      <a:pt x="1038" y="1292"/>
                    </a:lnTo>
                    <a:lnTo>
                      <a:pt x="1042" y="1263"/>
                    </a:lnTo>
                    <a:lnTo>
                      <a:pt x="1051" y="1232"/>
                    </a:lnTo>
                    <a:lnTo>
                      <a:pt x="1062" y="1200"/>
                    </a:lnTo>
                    <a:lnTo>
                      <a:pt x="1077" y="1166"/>
                    </a:lnTo>
                    <a:lnTo>
                      <a:pt x="1097" y="1132"/>
                    </a:lnTo>
                    <a:lnTo>
                      <a:pt x="1122" y="1098"/>
                    </a:lnTo>
                    <a:lnTo>
                      <a:pt x="1153" y="1063"/>
                    </a:lnTo>
                    <a:lnTo>
                      <a:pt x="1190" y="1027"/>
                    </a:lnTo>
                    <a:lnTo>
                      <a:pt x="1234" y="992"/>
                    </a:lnTo>
                    <a:lnTo>
                      <a:pt x="1248" y="982"/>
                    </a:lnTo>
                    <a:lnTo>
                      <a:pt x="1266" y="970"/>
                    </a:lnTo>
                    <a:lnTo>
                      <a:pt x="1286" y="955"/>
                    </a:lnTo>
                    <a:lnTo>
                      <a:pt x="1311" y="938"/>
                    </a:lnTo>
                    <a:lnTo>
                      <a:pt x="1339" y="919"/>
                    </a:lnTo>
                    <a:lnTo>
                      <a:pt x="1369" y="898"/>
                    </a:lnTo>
                    <a:lnTo>
                      <a:pt x="1401" y="875"/>
                    </a:lnTo>
                    <a:lnTo>
                      <a:pt x="1436" y="852"/>
                    </a:lnTo>
                    <a:lnTo>
                      <a:pt x="1471" y="827"/>
                    </a:lnTo>
                    <a:lnTo>
                      <a:pt x="1509" y="803"/>
                    </a:lnTo>
                    <a:lnTo>
                      <a:pt x="1547" y="776"/>
                    </a:lnTo>
                    <a:lnTo>
                      <a:pt x="1585" y="751"/>
                    </a:lnTo>
                    <a:lnTo>
                      <a:pt x="1624" y="724"/>
                    </a:lnTo>
                    <a:lnTo>
                      <a:pt x="1662" y="697"/>
                    </a:lnTo>
                    <a:lnTo>
                      <a:pt x="1700" y="672"/>
                    </a:lnTo>
                    <a:lnTo>
                      <a:pt x="1737" y="647"/>
                    </a:lnTo>
                    <a:lnTo>
                      <a:pt x="1774" y="623"/>
                    </a:lnTo>
                    <a:lnTo>
                      <a:pt x="1808" y="599"/>
                    </a:lnTo>
                    <a:lnTo>
                      <a:pt x="1840" y="577"/>
                    </a:lnTo>
                    <a:lnTo>
                      <a:pt x="1870" y="557"/>
                    </a:lnTo>
                    <a:lnTo>
                      <a:pt x="1898" y="538"/>
                    </a:lnTo>
                    <a:lnTo>
                      <a:pt x="1923" y="521"/>
                    </a:lnTo>
                    <a:lnTo>
                      <a:pt x="1945" y="506"/>
                    </a:lnTo>
                    <a:lnTo>
                      <a:pt x="1963" y="494"/>
                    </a:lnTo>
                    <a:lnTo>
                      <a:pt x="1978" y="484"/>
                    </a:lnTo>
                    <a:lnTo>
                      <a:pt x="1988" y="478"/>
                    </a:lnTo>
                    <a:lnTo>
                      <a:pt x="1993" y="474"/>
                    </a:lnTo>
                    <a:lnTo>
                      <a:pt x="2013" y="463"/>
                    </a:lnTo>
                    <a:lnTo>
                      <a:pt x="2036" y="456"/>
                    </a:lnTo>
                    <a:lnTo>
                      <a:pt x="2059" y="453"/>
                    </a:lnTo>
                    <a:close/>
                    <a:moveTo>
                      <a:pt x="1042" y="0"/>
                    </a:moveTo>
                    <a:lnTo>
                      <a:pt x="1069" y="5"/>
                    </a:lnTo>
                    <a:lnTo>
                      <a:pt x="1095" y="16"/>
                    </a:lnTo>
                    <a:lnTo>
                      <a:pt x="1114" y="29"/>
                    </a:lnTo>
                    <a:lnTo>
                      <a:pt x="1130" y="45"/>
                    </a:lnTo>
                    <a:lnTo>
                      <a:pt x="1144" y="63"/>
                    </a:lnTo>
                    <a:lnTo>
                      <a:pt x="1154" y="83"/>
                    </a:lnTo>
                    <a:lnTo>
                      <a:pt x="1159" y="106"/>
                    </a:lnTo>
                    <a:lnTo>
                      <a:pt x="1162" y="128"/>
                    </a:lnTo>
                    <a:lnTo>
                      <a:pt x="1162" y="313"/>
                    </a:lnTo>
                    <a:lnTo>
                      <a:pt x="1159" y="339"/>
                    </a:lnTo>
                    <a:lnTo>
                      <a:pt x="1152" y="362"/>
                    </a:lnTo>
                    <a:lnTo>
                      <a:pt x="1140" y="384"/>
                    </a:lnTo>
                    <a:lnTo>
                      <a:pt x="1124" y="404"/>
                    </a:lnTo>
                    <a:lnTo>
                      <a:pt x="1105" y="418"/>
                    </a:lnTo>
                    <a:lnTo>
                      <a:pt x="1083" y="430"/>
                    </a:lnTo>
                    <a:lnTo>
                      <a:pt x="1058" y="438"/>
                    </a:lnTo>
                    <a:lnTo>
                      <a:pt x="1033" y="441"/>
                    </a:lnTo>
                    <a:lnTo>
                      <a:pt x="1006" y="438"/>
                    </a:lnTo>
                    <a:lnTo>
                      <a:pt x="981" y="430"/>
                    </a:lnTo>
                    <a:lnTo>
                      <a:pt x="958" y="417"/>
                    </a:lnTo>
                    <a:lnTo>
                      <a:pt x="939" y="400"/>
                    </a:lnTo>
                    <a:lnTo>
                      <a:pt x="923" y="380"/>
                    </a:lnTo>
                    <a:lnTo>
                      <a:pt x="912" y="357"/>
                    </a:lnTo>
                    <a:lnTo>
                      <a:pt x="876" y="380"/>
                    </a:lnTo>
                    <a:lnTo>
                      <a:pt x="838" y="405"/>
                    </a:lnTo>
                    <a:lnTo>
                      <a:pt x="798" y="429"/>
                    </a:lnTo>
                    <a:lnTo>
                      <a:pt x="758" y="455"/>
                    </a:lnTo>
                    <a:lnTo>
                      <a:pt x="718" y="480"/>
                    </a:lnTo>
                    <a:lnTo>
                      <a:pt x="678" y="506"/>
                    </a:lnTo>
                    <a:lnTo>
                      <a:pt x="638" y="531"/>
                    </a:lnTo>
                    <a:lnTo>
                      <a:pt x="598" y="556"/>
                    </a:lnTo>
                    <a:lnTo>
                      <a:pt x="560" y="580"/>
                    </a:lnTo>
                    <a:lnTo>
                      <a:pt x="524" y="603"/>
                    </a:lnTo>
                    <a:lnTo>
                      <a:pt x="489" y="625"/>
                    </a:lnTo>
                    <a:lnTo>
                      <a:pt x="456" y="644"/>
                    </a:lnTo>
                    <a:lnTo>
                      <a:pt x="427" y="663"/>
                    </a:lnTo>
                    <a:lnTo>
                      <a:pt x="400" y="679"/>
                    </a:lnTo>
                    <a:lnTo>
                      <a:pt x="376" y="693"/>
                    </a:lnTo>
                    <a:lnTo>
                      <a:pt x="357" y="705"/>
                    </a:lnTo>
                    <a:lnTo>
                      <a:pt x="342" y="713"/>
                    </a:lnTo>
                    <a:lnTo>
                      <a:pt x="319" y="729"/>
                    </a:lnTo>
                    <a:lnTo>
                      <a:pt x="301" y="746"/>
                    </a:lnTo>
                    <a:lnTo>
                      <a:pt x="287" y="766"/>
                    </a:lnTo>
                    <a:lnTo>
                      <a:pt x="276" y="786"/>
                    </a:lnTo>
                    <a:lnTo>
                      <a:pt x="269" y="806"/>
                    </a:lnTo>
                    <a:lnTo>
                      <a:pt x="264" y="824"/>
                    </a:lnTo>
                    <a:lnTo>
                      <a:pt x="260" y="842"/>
                    </a:lnTo>
                    <a:lnTo>
                      <a:pt x="259" y="857"/>
                    </a:lnTo>
                    <a:lnTo>
                      <a:pt x="260" y="887"/>
                    </a:lnTo>
                    <a:lnTo>
                      <a:pt x="266" y="912"/>
                    </a:lnTo>
                    <a:lnTo>
                      <a:pt x="273" y="934"/>
                    </a:lnTo>
                    <a:lnTo>
                      <a:pt x="284" y="951"/>
                    </a:lnTo>
                    <a:lnTo>
                      <a:pt x="298" y="961"/>
                    </a:lnTo>
                    <a:lnTo>
                      <a:pt x="316" y="969"/>
                    </a:lnTo>
                    <a:lnTo>
                      <a:pt x="338" y="973"/>
                    </a:lnTo>
                    <a:lnTo>
                      <a:pt x="362" y="973"/>
                    </a:lnTo>
                    <a:lnTo>
                      <a:pt x="390" y="971"/>
                    </a:lnTo>
                    <a:lnTo>
                      <a:pt x="422" y="966"/>
                    </a:lnTo>
                    <a:lnTo>
                      <a:pt x="455" y="957"/>
                    </a:lnTo>
                    <a:lnTo>
                      <a:pt x="490" y="945"/>
                    </a:lnTo>
                    <a:lnTo>
                      <a:pt x="528" y="932"/>
                    </a:lnTo>
                    <a:lnTo>
                      <a:pt x="568" y="914"/>
                    </a:lnTo>
                    <a:lnTo>
                      <a:pt x="609" y="893"/>
                    </a:lnTo>
                    <a:lnTo>
                      <a:pt x="650" y="870"/>
                    </a:lnTo>
                    <a:lnTo>
                      <a:pt x="667" y="859"/>
                    </a:lnTo>
                    <a:lnTo>
                      <a:pt x="688" y="846"/>
                    </a:lnTo>
                    <a:lnTo>
                      <a:pt x="713" y="832"/>
                    </a:lnTo>
                    <a:lnTo>
                      <a:pt x="740" y="813"/>
                    </a:lnTo>
                    <a:lnTo>
                      <a:pt x="770" y="794"/>
                    </a:lnTo>
                    <a:lnTo>
                      <a:pt x="803" y="774"/>
                    </a:lnTo>
                    <a:lnTo>
                      <a:pt x="838" y="752"/>
                    </a:lnTo>
                    <a:lnTo>
                      <a:pt x="876" y="727"/>
                    </a:lnTo>
                    <a:lnTo>
                      <a:pt x="914" y="703"/>
                    </a:lnTo>
                    <a:lnTo>
                      <a:pt x="954" y="677"/>
                    </a:lnTo>
                    <a:lnTo>
                      <a:pt x="995" y="651"/>
                    </a:lnTo>
                    <a:lnTo>
                      <a:pt x="1037" y="623"/>
                    </a:lnTo>
                    <a:lnTo>
                      <a:pt x="1079" y="595"/>
                    </a:lnTo>
                    <a:lnTo>
                      <a:pt x="1122" y="568"/>
                    </a:lnTo>
                    <a:lnTo>
                      <a:pt x="1164" y="540"/>
                    </a:lnTo>
                    <a:lnTo>
                      <a:pt x="1207" y="512"/>
                    </a:lnTo>
                    <a:lnTo>
                      <a:pt x="1248" y="486"/>
                    </a:lnTo>
                    <a:lnTo>
                      <a:pt x="1289" y="459"/>
                    </a:lnTo>
                    <a:lnTo>
                      <a:pt x="1328" y="432"/>
                    </a:lnTo>
                    <a:lnTo>
                      <a:pt x="1366" y="408"/>
                    </a:lnTo>
                    <a:lnTo>
                      <a:pt x="1403" y="383"/>
                    </a:lnTo>
                    <a:lnTo>
                      <a:pt x="1437" y="361"/>
                    </a:lnTo>
                    <a:lnTo>
                      <a:pt x="1469" y="341"/>
                    </a:lnTo>
                    <a:lnTo>
                      <a:pt x="1498" y="321"/>
                    </a:lnTo>
                    <a:lnTo>
                      <a:pt x="1525" y="304"/>
                    </a:lnTo>
                    <a:lnTo>
                      <a:pt x="1548" y="289"/>
                    </a:lnTo>
                    <a:lnTo>
                      <a:pt x="1568" y="276"/>
                    </a:lnTo>
                    <a:lnTo>
                      <a:pt x="1584" y="265"/>
                    </a:lnTo>
                    <a:lnTo>
                      <a:pt x="1596" y="257"/>
                    </a:lnTo>
                    <a:lnTo>
                      <a:pt x="1604" y="251"/>
                    </a:lnTo>
                    <a:lnTo>
                      <a:pt x="1607" y="249"/>
                    </a:lnTo>
                    <a:lnTo>
                      <a:pt x="1632" y="236"/>
                    </a:lnTo>
                    <a:lnTo>
                      <a:pt x="1659" y="230"/>
                    </a:lnTo>
                    <a:lnTo>
                      <a:pt x="1686" y="229"/>
                    </a:lnTo>
                    <a:lnTo>
                      <a:pt x="1713" y="233"/>
                    </a:lnTo>
                    <a:lnTo>
                      <a:pt x="1739" y="244"/>
                    </a:lnTo>
                    <a:lnTo>
                      <a:pt x="1759" y="256"/>
                    </a:lnTo>
                    <a:lnTo>
                      <a:pt x="1776" y="272"/>
                    </a:lnTo>
                    <a:lnTo>
                      <a:pt x="1790" y="291"/>
                    </a:lnTo>
                    <a:lnTo>
                      <a:pt x="1799" y="311"/>
                    </a:lnTo>
                    <a:lnTo>
                      <a:pt x="1805" y="332"/>
                    </a:lnTo>
                    <a:lnTo>
                      <a:pt x="1807" y="356"/>
                    </a:lnTo>
                    <a:lnTo>
                      <a:pt x="1807" y="371"/>
                    </a:lnTo>
                    <a:lnTo>
                      <a:pt x="1805" y="396"/>
                    </a:lnTo>
                    <a:lnTo>
                      <a:pt x="1797" y="420"/>
                    </a:lnTo>
                    <a:lnTo>
                      <a:pt x="1785" y="442"/>
                    </a:lnTo>
                    <a:lnTo>
                      <a:pt x="1770" y="461"/>
                    </a:lnTo>
                    <a:lnTo>
                      <a:pt x="1750" y="477"/>
                    </a:lnTo>
                    <a:lnTo>
                      <a:pt x="1748" y="478"/>
                    </a:lnTo>
                    <a:lnTo>
                      <a:pt x="1741" y="482"/>
                    </a:lnTo>
                    <a:lnTo>
                      <a:pt x="1729" y="490"/>
                    </a:lnTo>
                    <a:lnTo>
                      <a:pt x="1716" y="500"/>
                    </a:lnTo>
                    <a:lnTo>
                      <a:pt x="1697" y="512"/>
                    </a:lnTo>
                    <a:lnTo>
                      <a:pt x="1676" y="526"/>
                    </a:lnTo>
                    <a:lnTo>
                      <a:pt x="1651" y="542"/>
                    </a:lnTo>
                    <a:lnTo>
                      <a:pt x="1625" y="559"/>
                    </a:lnTo>
                    <a:lnTo>
                      <a:pt x="1597" y="578"/>
                    </a:lnTo>
                    <a:lnTo>
                      <a:pt x="1567" y="598"/>
                    </a:lnTo>
                    <a:lnTo>
                      <a:pt x="1535" y="619"/>
                    </a:lnTo>
                    <a:lnTo>
                      <a:pt x="1503" y="640"/>
                    </a:lnTo>
                    <a:lnTo>
                      <a:pt x="1470" y="662"/>
                    </a:lnTo>
                    <a:lnTo>
                      <a:pt x="1437" y="684"/>
                    </a:lnTo>
                    <a:lnTo>
                      <a:pt x="1405" y="705"/>
                    </a:lnTo>
                    <a:lnTo>
                      <a:pt x="1371" y="727"/>
                    </a:lnTo>
                    <a:lnTo>
                      <a:pt x="1340" y="747"/>
                    </a:lnTo>
                    <a:lnTo>
                      <a:pt x="1310" y="768"/>
                    </a:lnTo>
                    <a:lnTo>
                      <a:pt x="1281" y="787"/>
                    </a:lnTo>
                    <a:lnTo>
                      <a:pt x="1254" y="804"/>
                    </a:lnTo>
                    <a:lnTo>
                      <a:pt x="1229" y="820"/>
                    </a:lnTo>
                    <a:lnTo>
                      <a:pt x="1208" y="835"/>
                    </a:lnTo>
                    <a:lnTo>
                      <a:pt x="1188" y="848"/>
                    </a:lnTo>
                    <a:lnTo>
                      <a:pt x="1173" y="857"/>
                    </a:lnTo>
                    <a:lnTo>
                      <a:pt x="1162" y="865"/>
                    </a:lnTo>
                    <a:lnTo>
                      <a:pt x="1154" y="870"/>
                    </a:lnTo>
                    <a:lnTo>
                      <a:pt x="1113" y="898"/>
                    </a:lnTo>
                    <a:lnTo>
                      <a:pt x="1077" y="926"/>
                    </a:lnTo>
                    <a:lnTo>
                      <a:pt x="1043" y="957"/>
                    </a:lnTo>
                    <a:lnTo>
                      <a:pt x="1014" y="990"/>
                    </a:lnTo>
                    <a:lnTo>
                      <a:pt x="990" y="1025"/>
                    </a:lnTo>
                    <a:lnTo>
                      <a:pt x="968" y="1063"/>
                    </a:lnTo>
                    <a:lnTo>
                      <a:pt x="950" y="1103"/>
                    </a:lnTo>
                    <a:lnTo>
                      <a:pt x="935" y="1147"/>
                    </a:lnTo>
                    <a:lnTo>
                      <a:pt x="922" y="1193"/>
                    </a:lnTo>
                    <a:lnTo>
                      <a:pt x="913" y="1245"/>
                    </a:lnTo>
                    <a:lnTo>
                      <a:pt x="907" y="1300"/>
                    </a:lnTo>
                    <a:lnTo>
                      <a:pt x="903" y="1360"/>
                    </a:lnTo>
                    <a:lnTo>
                      <a:pt x="902" y="1424"/>
                    </a:lnTo>
                    <a:lnTo>
                      <a:pt x="902" y="2644"/>
                    </a:lnTo>
                    <a:lnTo>
                      <a:pt x="899" y="2671"/>
                    </a:lnTo>
                    <a:lnTo>
                      <a:pt x="891" y="2697"/>
                    </a:lnTo>
                    <a:lnTo>
                      <a:pt x="878" y="2719"/>
                    </a:lnTo>
                    <a:lnTo>
                      <a:pt x="860" y="2738"/>
                    </a:lnTo>
                    <a:lnTo>
                      <a:pt x="840" y="2754"/>
                    </a:lnTo>
                    <a:lnTo>
                      <a:pt x="815" y="2766"/>
                    </a:lnTo>
                    <a:lnTo>
                      <a:pt x="770" y="2780"/>
                    </a:lnTo>
                    <a:lnTo>
                      <a:pt x="722" y="2790"/>
                    </a:lnTo>
                    <a:lnTo>
                      <a:pt x="670" y="2798"/>
                    </a:lnTo>
                    <a:lnTo>
                      <a:pt x="616" y="2803"/>
                    </a:lnTo>
                    <a:lnTo>
                      <a:pt x="561" y="2804"/>
                    </a:lnTo>
                    <a:lnTo>
                      <a:pt x="516" y="2803"/>
                    </a:lnTo>
                    <a:lnTo>
                      <a:pt x="471" y="2801"/>
                    </a:lnTo>
                    <a:lnTo>
                      <a:pt x="426" y="2796"/>
                    </a:lnTo>
                    <a:lnTo>
                      <a:pt x="382" y="2788"/>
                    </a:lnTo>
                    <a:lnTo>
                      <a:pt x="338" y="2779"/>
                    </a:lnTo>
                    <a:lnTo>
                      <a:pt x="296" y="2767"/>
                    </a:lnTo>
                    <a:lnTo>
                      <a:pt x="255" y="2754"/>
                    </a:lnTo>
                    <a:lnTo>
                      <a:pt x="216" y="2738"/>
                    </a:lnTo>
                    <a:lnTo>
                      <a:pt x="180" y="2720"/>
                    </a:lnTo>
                    <a:lnTo>
                      <a:pt x="145" y="2700"/>
                    </a:lnTo>
                    <a:lnTo>
                      <a:pt x="114" y="2676"/>
                    </a:lnTo>
                    <a:lnTo>
                      <a:pt x="86" y="2652"/>
                    </a:lnTo>
                    <a:lnTo>
                      <a:pt x="61" y="2625"/>
                    </a:lnTo>
                    <a:lnTo>
                      <a:pt x="40" y="2595"/>
                    </a:lnTo>
                    <a:lnTo>
                      <a:pt x="24" y="2564"/>
                    </a:lnTo>
                    <a:lnTo>
                      <a:pt x="11" y="2529"/>
                    </a:lnTo>
                    <a:lnTo>
                      <a:pt x="3" y="2493"/>
                    </a:lnTo>
                    <a:lnTo>
                      <a:pt x="1" y="2454"/>
                    </a:lnTo>
                    <a:lnTo>
                      <a:pt x="1" y="891"/>
                    </a:lnTo>
                    <a:lnTo>
                      <a:pt x="0" y="866"/>
                    </a:lnTo>
                    <a:lnTo>
                      <a:pt x="1" y="837"/>
                    </a:lnTo>
                    <a:lnTo>
                      <a:pt x="4" y="806"/>
                    </a:lnTo>
                    <a:lnTo>
                      <a:pt x="11" y="774"/>
                    </a:lnTo>
                    <a:lnTo>
                      <a:pt x="18" y="741"/>
                    </a:lnTo>
                    <a:lnTo>
                      <a:pt x="30" y="707"/>
                    </a:lnTo>
                    <a:lnTo>
                      <a:pt x="44" y="673"/>
                    </a:lnTo>
                    <a:lnTo>
                      <a:pt x="62" y="640"/>
                    </a:lnTo>
                    <a:lnTo>
                      <a:pt x="84" y="607"/>
                    </a:lnTo>
                    <a:lnTo>
                      <a:pt x="110" y="575"/>
                    </a:lnTo>
                    <a:lnTo>
                      <a:pt x="140" y="545"/>
                    </a:lnTo>
                    <a:lnTo>
                      <a:pt x="174" y="517"/>
                    </a:lnTo>
                    <a:lnTo>
                      <a:pt x="214" y="492"/>
                    </a:lnTo>
                    <a:lnTo>
                      <a:pt x="228" y="484"/>
                    </a:lnTo>
                    <a:lnTo>
                      <a:pt x="247" y="473"/>
                    </a:lnTo>
                    <a:lnTo>
                      <a:pt x="270" y="459"/>
                    </a:lnTo>
                    <a:lnTo>
                      <a:pt x="297" y="442"/>
                    </a:lnTo>
                    <a:lnTo>
                      <a:pt x="327" y="424"/>
                    </a:lnTo>
                    <a:lnTo>
                      <a:pt x="360" y="404"/>
                    </a:lnTo>
                    <a:lnTo>
                      <a:pt x="396" y="380"/>
                    </a:lnTo>
                    <a:lnTo>
                      <a:pt x="435" y="357"/>
                    </a:lnTo>
                    <a:lnTo>
                      <a:pt x="474" y="331"/>
                    </a:lnTo>
                    <a:lnTo>
                      <a:pt x="515" y="306"/>
                    </a:lnTo>
                    <a:lnTo>
                      <a:pt x="558" y="279"/>
                    </a:lnTo>
                    <a:lnTo>
                      <a:pt x="601" y="251"/>
                    </a:lnTo>
                    <a:lnTo>
                      <a:pt x="645" y="224"/>
                    </a:lnTo>
                    <a:lnTo>
                      <a:pt x="688" y="196"/>
                    </a:lnTo>
                    <a:lnTo>
                      <a:pt x="732" y="168"/>
                    </a:lnTo>
                    <a:lnTo>
                      <a:pt x="774" y="141"/>
                    </a:lnTo>
                    <a:lnTo>
                      <a:pt x="816" y="115"/>
                    </a:lnTo>
                    <a:lnTo>
                      <a:pt x="856" y="90"/>
                    </a:lnTo>
                    <a:lnTo>
                      <a:pt x="894" y="65"/>
                    </a:lnTo>
                    <a:lnTo>
                      <a:pt x="929" y="42"/>
                    </a:lnTo>
                    <a:lnTo>
                      <a:pt x="963" y="20"/>
                    </a:lnTo>
                    <a:lnTo>
                      <a:pt x="988" y="9"/>
                    </a:lnTo>
                    <a:lnTo>
                      <a:pt x="1014" y="1"/>
                    </a:lnTo>
                    <a:lnTo>
                      <a:pt x="104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GB" dirty="0"/>
              </a:p>
            </p:txBody>
          </p:sp>
        </p:grpSp>
        <p:grpSp>
          <p:nvGrpSpPr>
            <p:cNvPr id="42" name="ïŝ1íḑè">
              <a:extLst>
                <a:ext uri="{FF2B5EF4-FFF2-40B4-BE49-F238E27FC236}">
                  <a16:creationId xmlns:a16="http://schemas.microsoft.com/office/drawing/2014/main" id="{97EA801A-72F6-4116-9449-442A34B44948}"/>
                </a:ext>
              </a:extLst>
            </p:cNvPr>
            <p:cNvGrpSpPr/>
            <p:nvPr/>
          </p:nvGrpSpPr>
          <p:grpSpPr>
            <a:xfrm>
              <a:off x="1440467" y="1510894"/>
              <a:ext cx="535369" cy="541538"/>
              <a:chOff x="1440467" y="1510894"/>
              <a:chExt cx="535369" cy="541538"/>
            </a:xfrm>
          </p:grpSpPr>
          <p:sp>
            <p:nvSpPr>
              <p:cNvPr id="43" name="ïṡ1iḑe">
                <a:extLst>
                  <a:ext uri="{FF2B5EF4-FFF2-40B4-BE49-F238E27FC236}">
                    <a16:creationId xmlns:a16="http://schemas.microsoft.com/office/drawing/2014/main" id="{478AF710-33AF-408B-9E32-BA4DC8CF8DFE}"/>
                  </a:ext>
                </a:extLst>
              </p:cNvPr>
              <p:cNvSpPr/>
              <p:nvPr/>
            </p:nvSpPr>
            <p:spPr>
              <a:xfrm>
                <a:off x="1440467" y="1510894"/>
                <a:ext cx="535369" cy="54153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iṥḷïḋê">
                <a:extLst>
                  <a:ext uri="{FF2B5EF4-FFF2-40B4-BE49-F238E27FC236}">
                    <a16:creationId xmlns:a16="http://schemas.microsoft.com/office/drawing/2014/main" id="{5F55CB2F-E7AE-4B97-94C8-6E2341A15AAC}"/>
                  </a:ext>
                </a:extLst>
              </p:cNvPr>
              <p:cNvSpPr/>
              <p:nvPr/>
            </p:nvSpPr>
            <p:spPr bwMode="auto">
              <a:xfrm>
                <a:off x="1578016" y="1622054"/>
                <a:ext cx="260270" cy="319218"/>
              </a:xfrm>
              <a:custGeom>
                <a:avLst/>
                <a:gdLst>
                  <a:gd name="connsiteX0" fmla="*/ 153051 w 459152"/>
                  <a:gd name="connsiteY0" fmla="*/ 394200 h 563142"/>
                  <a:gd name="connsiteX1" fmla="*/ 225487 w 459152"/>
                  <a:gd name="connsiteY1" fmla="*/ 394200 h 563142"/>
                  <a:gd name="connsiteX2" fmla="*/ 228021 w 459152"/>
                  <a:gd name="connsiteY2" fmla="*/ 394546 h 563142"/>
                  <a:gd name="connsiteX3" fmla="*/ 230324 w 459152"/>
                  <a:gd name="connsiteY3" fmla="*/ 395697 h 563142"/>
                  <a:gd name="connsiteX4" fmla="*/ 232051 w 459152"/>
                  <a:gd name="connsiteY4" fmla="*/ 397425 h 563142"/>
                  <a:gd name="connsiteX5" fmla="*/ 233203 w 459152"/>
                  <a:gd name="connsiteY5" fmla="*/ 399613 h 563142"/>
                  <a:gd name="connsiteX6" fmla="*/ 233548 w 459152"/>
                  <a:gd name="connsiteY6" fmla="*/ 402261 h 563142"/>
                  <a:gd name="connsiteX7" fmla="*/ 233548 w 459152"/>
                  <a:gd name="connsiteY7" fmla="*/ 410207 h 563142"/>
                  <a:gd name="connsiteX8" fmla="*/ 233203 w 459152"/>
                  <a:gd name="connsiteY8" fmla="*/ 412856 h 563142"/>
                  <a:gd name="connsiteX9" fmla="*/ 232051 w 459152"/>
                  <a:gd name="connsiteY9" fmla="*/ 415044 h 563142"/>
                  <a:gd name="connsiteX10" fmla="*/ 230324 w 459152"/>
                  <a:gd name="connsiteY10" fmla="*/ 416771 h 563142"/>
                  <a:gd name="connsiteX11" fmla="*/ 228021 w 459152"/>
                  <a:gd name="connsiteY11" fmla="*/ 417923 h 563142"/>
                  <a:gd name="connsiteX12" fmla="*/ 225487 w 459152"/>
                  <a:gd name="connsiteY12" fmla="*/ 418268 h 563142"/>
                  <a:gd name="connsiteX13" fmla="*/ 153051 w 459152"/>
                  <a:gd name="connsiteY13" fmla="*/ 418268 h 563142"/>
                  <a:gd name="connsiteX14" fmla="*/ 150517 w 459152"/>
                  <a:gd name="connsiteY14" fmla="*/ 417923 h 563142"/>
                  <a:gd name="connsiteX15" fmla="*/ 148214 w 459152"/>
                  <a:gd name="connsiteY15" fmla="*/ 416771 h 563142"/>
                  <a:gd name="connsiteX16" fmla="*/ 146602 w 459152"/>
                  <a:gd name="connsiteY16" fmla="*/ 415044 h 563142"/>
                  <a:gd name="connsiteX17" fmla="*/ 145335 w 459152"/>
                  <a:gd name="connsiteY17" fmla="*/ 412856 h 563142"/>
                  <a:gd name="connsiteX18" fmla="*/ 144989 w 459152"/>
                  <a:gd name="connsiteY18" fmla="*/ 410207 h 563142"/>
                  <a:gd name="connsiteX19" fmla="*/ 144989 w 459152"/>
                  <a:gd name="connsiteY19" fmla="*/ 402261 h 563142"/>
                  <a:gd name="connsiteX20" fmla="*/ 145335 w 459152"/>
                  <a:gd name="connsiteY20" fmla="*/ 399613 h 563142"/>
                  <a:gd name="connsiteX21" fmla="*/ 146602 w 459152"/>
                  <a:gd name="connsiteY21" fmla="*/ 397425 h 563142"/>
                  <a:gd name="connsiteX22" fmla="*/ 148214 w 459152"/>
                  <a:gd name="connsiteY22" fmla="*/ 395697 h 563142"/>
                  <a:gd name="connsiteX23" fmla="*/ 150517 w 459152"/>
                  <a:gd name="connsiteY23" fmla="*/ 394546 h 563142"/>
                  <a:gd name="connsiteX24" fmla="*/ 124720 w 459152"/>
                  <a:gd name="connsiteY24" fmla="*/ 376119 h 563142"/>
                  <a:gd name="connsiteX25" fmla="*/ 126908 w 459152"/>
                  <a:gd name="connsiteY25" fmla="*/ 376580 h 563142"/>
                  <a:gd name="connsiteX26" fmla="*/ 128981 w 459152"/>
                  <a:gd name="connsiteY26" fmla="*/ 377962 h 563142"/>
                  <a:gd name="connsiteX27" fmla="*/ 130478 w 459152"/>
                  <a:gd name="connsiteY27" fmla="*/ 379689 h 563142"/>
                  <a:gd name="connsiteX28" fmla="*/ 131399 w 459152"/>
                  <a:gd name="connsiteY28" fmla="*/ 381877 h 563142"/>
                  <a:gd name="connsiteX29" fmla="*/ 131399 w 459152"/>
                  <a:gd name="connsiteY29" fmla="*/ 384180 h 563142"/>
                  <a:gd name="connsiteX30" fmla="*/ 130823 w 459152"/>
                  <a:gd name="connsiteY30" fmla="*/ 386369 h 563142"/>
                  <a:gd name="connsiteX31" fmla="*/ 129672 w 459152"/>
                  <a:gd name="connsiteY31" fmla="*/ 388441 h 563142"/>
                  <a:gd name="connsiteX32" fmla="*/ 99960 w 459152"/>
                  <a:gd name="connsiteY32" fmla="*/ 421723 h 563142"/>
                  <a:gd name="connsiteX33" fmla="*/ 98232 w 459152"/>
                  <a:gd name="connsiteY33" fmla="*/ 422989 h 563142"/>
                  <a:gd name="connsiteX34" fmla="*/ 96275 w 459152"/>
                  <a:gd name="connsiteY34" fmla="*/ 423911 h 563142"/>
                  <a:gd name="connsiteX35" fmla="*/ 94317 w 459152"/>
                  <a:gd name="connsiteY35" fmla="*/ 424256 h 563142"/>
                  <a:gd name="connsiteX36" fmla="*/ 91898 w 459152"/>
                  <a:gd name="connsiteY36" fmla="*/ 423680 h 563142"/>
                  <a:gd name="connsiteX37" fmla="*/ 89710 w 459152"/>
                  <a:gd name="connsiteY37" fmla="*/ 422529 h 563142"/>
                  <a:gd name="connsiteX38" fmla="*/ 71169 w 459152"/>
                  <a:gd name="connsiteY38" fmla="*/ 407673 h 563142"/>
                  <a:gd name="connsiteX39" fmla="*/ 69672 w 459152"/>
                  <a:gd name="connsiteY39" fmla="*/ 405946 h 563142"/>
                  <a:gd name="connsiteX40" fmla="*/ 68636 w 459152"/>
                  <a:gd name="connsiteY40" fmla="*/ 403873 h 563142"/>
                  <a:gd name="connsiteX41" fmla="*/ 68521 w 459152"/>
                  <a:gd name="connsiteY41" fmla="*/ 401685 h 563142"/>
                  <a:gd name="connsiteX42" fmla="*/ 68866 w 459152"/>
                  <a:gd name="connsiteY42" fmla="*/ 399497 h 563142"/>
                  <a:gd name="connsiteX43" fmla="*/ 70018 w 459152"/>
                  <a:gd name="connsiteY43" fmla="*/ 397309 h 563142"/>
                  <a:gd name="connsiteX44" fmla="*/ 71745 w 459152"/>
                  <a:gd name="connsiteY44" fmla="*/ 395696 h 563142"/>
                  <a:gd name="connsiteX45" fmla="*/ 73933 w 459152"/>
                  <a:gd name="connsiteY45" fmla="*/ 394890 h 563142"/>
                  <a:gd name="connsiteX46" fmla="*/ 76121 w 459152"/>
                  <a:gd name="connsiteY46" fmla="*/ 394545 h 563142"/>
                  <a:gd name="connsiteX47" fmla="*/ 78425 w 459152"/>
                  <a:gd name="connsiteY47" fmla="*/ 395006 h 563142"/>
                  <a:gd name="connsiteX48" fmla="*/ 80382 w 459152"/>
                  <a:gd name="connsiteY48" fmla="*/ 396272 h 563142"/>
                  <a:gd name="connsiteX49" fmla="*/ 93396 w 459152"/>
                  <a:gd name="connsiteY49" fmla="*/ 406637 h 563142"/>
                  <a:gd name="connsiteX50" fmla="*/ 118501 w 459152"/>
                  <a:gd name="connsiteY50" fmla="*/ 378538 h 563142"/>
                  <a:gd name="connsiteX51" fmla="*/ 120229 w 459152"/>
                  <a:gd name="connsiteY51" fmla="*/ 376925 h 563142"/>
                  <a:gd name="connsiteX52" fmla="*/ 122417 w 459152"/>
                  <a:gd name="connsiteY52" fmla="*/ 376234 h 563142"/>
                  <a:gd name="connsiteX53" fmla="*/ 354470 w 459152"/>
                  <a:gd name="connsiteY53" fmla="*/ 353893 h 563142"/>
                  <a:gd name="connsiteX54" fmla="*/ 365065 w 459152"/>
                  <a:gd name="connsiteY54" fmla="*/ 354469 h 563142"/>
                  <a:gd name="connsiteX55" fmla="*/ 375544 w 459152"/>
                  <a:gd name="connsiteY55" fmla="*/ 356196 h 563142"/>
                  <a:gd name="connsiteX56" fmla="*/ 385679 w 459152"/>
                  <a:gd name="connsiteY56" fmla="*/ 358730 h 563142"/>
                  <a:gd name="connsiteX57" fmla="*/ 395237 w 459152"/>
                  <a:gd name="connsiteY57" fmla="*/ 362070 h 563142"/>
                  <a:gd name="connsiteX58" fmla="*/ 404450 w 459152"/>
                  <a:gd name="connsiteY58" fmla="*/ 366561 h 563142"/>
                  <a:gd name="connsiteX59" fmla="*/ 412972 w 459152"/>
                  <a:gd name="connsiteY59" fmla="*/ 371858 h 563142"/>
                  <a:gd name="connsiteX60" fmla="*/ 421034 w 459152"/>
                  <a:gd name="connsiteY60" fmla="*/ 377847 h 563142"/>
                  <a:gd name="connsiteX61" fmla="*/ 428519 w 459152"/>
                  <a:gd name="connsiteY61" fmla="*/ 384641 h 563142"/>
                  <a:gd name="connsiteX62" fmla="*/ 435198 w 459152"/>
                  <a:gd name="connsiteY62" fmla="*/ 392012 h 563142"/>
                  <a:gd name="connsiteX63" fmla="*/ 441302 w 459152"/>
                  <a:gd name="connsiteY63" fmla="*/ 399958 h 563142"/>
                  <a:gd name="connsiteX64" fmla="*/ 446484 w 459152"/>
                  <a:gd name="connsiteY64" fmla="*/ 408710 h 563142"/>
                  <a:gd name="connsiteX65" fmla="*/ 450861 w 459152"/>
                  <a:gd name="connsiteY65" fmla="*/ 417923 h 563142"/>
                  <a:gd name="connsiteX66" fmla="*/ 454546 w 459152"/>
                  <a:gd name="connsiteY66" fmla="*/ 427482 h 563142"/>
                  <a:gd name="connsiteX67" fmla="*/ 457079 w 459152"/>
                  <a:gd name="connsiteY67" fmla="*/ 437501 h 563142"/>
                  <a:gd name="connsiteX68" fmla="*/ 458576 w 459152"/>
                  <a:gd name="connsiteY68" fmla="*/ 447750 h 563142"/>
                  <a:gd name="connsiteX69" fmla="*/ 459152 w 459152"/>
                  <a:gd name="connsiteY69" fmla="*/ 458575 h 563142"/>
                  <a:gd name="connsiteX70" fmla="*/ 458576 w 459152"/>
                  <a:gd name="connsiteY70" fmla="*/ 469285 h 563142"/>
                  <a:gd name="connsiteX71" fmla="*/ 457079 w 459152"/>
                  <a:gd name="connsiteY71" fmla="*/ 479650 h 563142"/>
                  <a:gd name="connsiteX72" fmla="*/ 454546 w 459152"/>
                  <a:gd name="connsiteY72" fmla="*/ 489554 h 563142"/>
                  <a:gd name="connsiteX73" fmla="*/ 450861 w 459152"/>
                  <a:gd name="connsiteY73" fmla="*/ 499343 h 563142"/>
                  <a:gd name="connsiteX74" fmla="*/ 446484 w 459152"/>
                  <a:gd name="connsiteY74" fmla="*/ 508325 h 563142"/>
                  <a:gd name="connsiteX75" fmla="*/ 441302 w 459152"/>
                  <a:gd name="connsiteY75" fmla="*/ 517078 h 563142"/>
                  <a:gd name="connsiteX76" fmla="*/ 435198 w 459152"/>
                  <a:gd name="connsiteY76" fmla="*/ 525139 h 563142"/>
                  <a:gd name="connsiteX77" fmla="*/ 428519 w 459152"/>
                  <a:gd name="connsiteY77" fmla="*/ 532394 h 563142"/>
                  <a:gd name="connsiteX78" fmla="*/ 421034 w 459152"/>
                  <a:gd name="connsiteY78" fmla="*/ 539304 h 563142"/>
                  <a:gd name="connsiteX79" fmla="*/ 412972 w 459152"/>
                  <a:gd name="connsiteY79" fmla="*/ 545177 h 563142"/>
                  <a:gd name="connsiteX80" fmla="*/ 404450 w 459152"/>
                  <a:gd name="connsiteY80" fmla="*/ 550474 h 563142"/>
                  <a:gd name="connsiteX81" fmla="*/ 395237 w 459152"/>
                  <a:gd name="connsiteY81" fmla="*/ 554966 h 563142"/>
                  <a:gd name="connsiteX82" fmla="*/ 385679 w 459152"/>
                  <a:gd name="connsiteY82" fmla="*/ 558421 h 563142"/>
                  <a:gd name="connsiteX83" fmla="*/ 375544 w 459152"/>
                  <a:gd name="connsiteY83" fmla="*/ 561069 h 563142"/>
                  <a:gd name="connsiteX84" fmla="*/ 365065 w 459152"/>
                  <a:gd name="connsiteY84" fmla="*/ 562682 h 563142"/>
                  <a:gd name="connsiteX85" fmla="*/ 354470 w 459152"/>
                  <a:gd name="connsiteY85" fmla="*/ 563142 h 563142"/>
                  <a:gd name="connsiteX86" fmla="*/ 343760 w 459152"/>
                  <a:gd name="connsiteY86" fmla="*/ 562682 h 563142"/>
                  <a:gd name="connsiteX87" fmla="*/ 333280 w 459152"/>
                  <a:gd name="connsiteY87" fmla="*/ 561069 h 563142"/>
                  <a:gd name="connsiteX88" fmla="*/ 323261 w 459152"/>
                  <a:gd name="connsiteY88" fmla="*/ 558421 h 563142"/>
                  <a:gd name="connsiteX89" fmla="*/ 313702 w 459152"/>
                  <a:gd name="connsiteY89" fmla="*/ 554966 h 563142"/>
                  <a:gd name="connsiteX90" fmla="*/ 304489 w 459152"/>
                  <a:gd name="connsiteY90" fmla="*/ 550474 h 563142"/>
                  <a:gd name="connsiteX91" fmla="*/ 295967 w 459152"/>
                  <a:gd name="connsiteY91" fmla="*/ 545177 h 563142"/>
                  <a:gd name="connsiteX92" fmla="*/ 287906 w 459152"/>
                  <a:gd name="connsiteY92" fmla="*/ 539304 h 563142"/>
                  <a:gd name="connsiteX93" fmla="*/ 280305 w 459152"/>
                  <a:gd name="connsiteY93" fmla="*/ 532394 h 563142"/>
                  <a:gd name="connsiteX94" fmla="*/ 273741 w 459152"/>
                  <a:gd name="connsiteY94" fmla="*/ 525139 h 563142"/>
                  <a:gd name="connsiteX95" fmla="*/ 267522 w 459152"/>
                  <a:gd name="connsiteY95" fmla="*/ 517078 h 563142"/>
                  <a:gd name="connsiteX96" fmla="*/ 262455 w 459152"/>
                  <a:gd name="connsiteY96" fmla="*/ 508325 h 563142"/>
                  <a:gd name="connsiteX97" fmla="*/ 257964 w 459152"/>
                  <a:gd name="connsiteY97" fmla="*/ 499343 h 563142"/>
                  <a:gd name="connsiteX98" fmla="*/ 254394 w 459152"/>
                  <a:gd name="connsiteY98" fmla="*/ 489554 h 563142"/>
                  <a:gd name="connsiteX99" fmla="*/ 251860 w 459152"/>
                  <a:gd name="connsiteY99" fmla="*/ 479650 h 563142"/>
                  <a:gd name="connsiteX100" fmla="*/ 250248 w 459152"/>
                  <a:gd name="connsiteY100" fmla="*/ 469285 h 563142"/>
                  <a:gd name="connsiteX101" fmla="*/ 249787 w 459152"/>
                  <a:gd name="connsiteY101" fmla="*/ 458575 h 563142"/>
                  <a:gd name="connsiteX102" fmla="*/ 250248 w 459152"/>
                  <a:gd name="connsiteY102" fmla="*/ 447750 h 563142"/>
                  <a:gd name="connsiteX103" fmla="*/ 251860 w 459152"/>
                  <a:gd name="connsiteY103" fmla="*/ 437501 h 563142"/>
                  <a:gd name="connsiteX104" fmla="*/ 254394 w 459152"/>
                  <a:gd name="connsiteY104" fmla="*/ 427482 h 563142"/>
                  <a:gd name="connsiteX105" fmla="*/ 257964 w 459152"/>
                  <a:gd name="connsiteY105" fmla="*/ 417923 h 563142"/>
                  <a:gd name="connsiteX106" fmla="*/ 262455 w 459152"/>
                  <a:gd name="connsiteY106" fmla="*/ 408710 h 563142"/>
                  <a:gd name="connsiteX107" fmla="*/ 267522 w 459152"/>
                  <a:gd name="connsiteY107" fmla="*/ 399958 h 563142"/>
                  <a:gd name="connsiteX108" fmla="*/ 273741 w 459152"/>
                  <a:gd name="connsiteY108" fmla="*/ 392012 h 563142"/>
                  <a:gd name="connsiteX109" fmla="*/ 280305 w 459152"/>
                  <a:gd name="connsiteY109" fmla="*/ 384641 h 563142"/>
                  <a:gd name="connsiteX110" fmla="*/ 287906 w 459152"/>
                  <a:gd name="connsiteY110" fmla="*/ 377847 h 563142"/>
                  <a:gd name="connsiteX111" fmla="*/ 295967 w 459152"/>
                  <a:gd name="connsiteY111" fmla="*/ 371858 h 563142"/>
                  <a:gd name="connsiteX112" fmla="*/ 304489 w 459152"/>
                  <a:gd name="connsiteY112" fmla="*/ 366561 h 563142"/>
                  <a:gd name="connsiteX113" fmla="*/ 313702 w 459152"/>
                  <a:gd name="connsiteY113" fmla="*/ 362070 h 563142"/>
                  <a:gd name="connsiteX114" fmla="*/ 323261 w 459152"/>
                  <a:gd name="connsiteY114" fmla="*/ 358730 h 563142"/>
                  <a:gd name="connsiteX115" fmla="*/ 333280 w 459152"/>
                  <a:gd name="connsiteY115" fmla="*/ 356196 h 563142"/>
                  <a:gd name="connsiteX116" fmla="*/ 343760 w 459152"/>
                  <a:gd name="connsiteY116" fmla="*/ 354469 h 563142"/>
                  <a:gd name="connsiteX117" fmla="*/ 153051 w 459152"/>
                  <a:gd name="connsiteY117" fmla="*/ 321878 h 563142"/>
                  <a:gd name="connsiteX118" fmla="*/ 241725 w 459152"/>
                  <a:gd name="connsiteY118" fmla="*/ 321878 h 563142"/>
                  <a:gd name="connsiteX119" fmla="*/ 244143 w 459152"/>
                  <a:gd name="connsiteY119" fmla="*/ 322224 h 563142"/>
                  <a:gd name="connsiteX120" fmla="*/ 246331 w 459152"/>
                  <a:gd name="connsiteY120" fmla="*/ 323375 h 563142"/>
                  <a:gd name="connsiteX121" fmla="*/ 248289 w 459152"/>
                  <a:gd name="connsiteY121" fmla="*/ 325103 h 563142"/>
                  <a:gd name="connsiteX122" fmla="*/ 249210 w 459152"/>
                  <a:gd name="connsiteY122" fmla="*/ 327291 h 563142"/>
                  <a:gd name="connsiteX123" fmla="*/ 249786 w 459152"/>
                  <a:gd name="connsiteY123" fmla="*/ 329824 h 563142"/>
                  <a:gd name="connsiteX124" fmla="*/ 249786 w 459152"/>
                  <a:gd name="connsiteY124" fmla="*/ 337885 h 563142"/>
                  <a:gd name="connsiteX125" fmla="*/ 249210 w 459152"/>
                  <a:gd name="connsiteY125" fmla="*/ 340419 h 563142"/>
                  <a:gd name="connsiteX126" fmla="*/ 248289 w 459152"/>
                  <a:gd name="connsiteY126" fmla="*/ 342607 h 563142"/>
                  <a:gd name="connsiteX127" fmla="*/ 246331 w 459152"/>
                  <a:gd name="connsiteY127" fmla="*/ 344334 h 563142"/>
                  <a:gd name="connsiteX128" fmla="*/ 244143 w 459152"/>
                  <a:gd name="connsiteY128" fmla="*/ 345601 h 563142"/>
                  <a:gd name="connsiteX129" fmla="*/ 241725 w 459152"/>
                  <a:gd name="connsiteY129" fmla="*/ 345946 h 563142"/>
                  <a:gd name="connsiteX130" fmla="*/ 153051 w 459152"/>
                  <a:gd name="connsiteY130" fmla="*/ 345946 h 563142"/>
                  <a:gd name="connsiteX131" fmla="*/ 150517 w 459152"/>
                  <a:gd name="connsiteY131" fmla="*/ 345601 h 563142"/>
                  <a:gd name="connsiteX132" fmla="*/ 148214 w 459152"/>
                  <a:gd name="connsiteY132" fmla="*/ 344334 h 563142"/>
                  <a:gd name="connsiteX133" fmla="*/ 146602 w 459152"/>
                  <a:gd name="connsiteY133" fmla="*/ 342607 h 563142"/>
                  <a:gd name="connsiteX134" fmla="*/ 145335 w 459152"/>
                  <a:gd name="connsiteY134" fmla="*/ 340419 h 563142"/>
                  <a:gd name="connsiteX135" fmla="*/ 144989 w 459152"/>
                  <a:gd name="connsiteY135" fmla="*/ 337885 h 563142"/>
                  <a:gd name="connsiteX136" fmla="*/ 144989 w 459152"/>
                  <a:gd name="connsiteY136" fmla="*/ 329824 h 563142"/>
                  <a:gd name="connsiteX137" fmla="*/ 145335 w 459152"/>
                  <a:gd name="connsiteY137" fmla="*/ 327291 h 563142"/>
                  <a:gd name="connsiteX138" fmla="*/ 146602 w 459152"/>
                  <a:gd name="connsiteY138" fmla="*/ 325103 h 563142"/>
                  <a:gd name="connsiteX139" fmla="*/ 148214 w 459152"/>
                  <a:gd name="connsiteY139" fmla="*/ 323375 h 563142"/>
                  <a:gd name="connsiteX140" fmla="*/ 150517 w 459152"/>
                  <a:gd name="connsiteY140" fmla="*/ 322224 h 563142"/>
                  <a:gd name="connsiteX141" fmla="*/ 124720 w 459152"/>
                  <a:gd name="connsiteY141" fmla="*/ 307137 h 563142"/>
                  <a:gd name="connsiteX142" fmla="*/ 126908 w 459152"/>
                  <a:gd name="connsiteY142" fmla="*/ 307713 h 563142"/>
                  <a:gd name="connsiteX143" fmla="*/ 128981 w 459152"/>
                  <a:gd name="connsiteY143" fmla="*/ 309095 h 563142"/>
                  <a:gd name="connsiteX144" fmla="*/ 130478 w 459152"/>
                  <a:gd name="connsiteY144" fmla="*/ 310707 h 563142"/>
                  <a:gd name="connsiteX145" fmla="*/ 131399 w 459152"/>
                  <a:gd name="connsiteY145" fmla="*/ 313010 h 563142"/>
                  <a:gd name="connsiteX146" fmla="*/ 131399 w 459152"/>
                  <a:gd name="connsiteY146" fmla="*/ 315198 h 563142"/>
                  <a:gd name="connsiteX147" fmla="*/ 130823 w 459152"/>
                  <a:gd name="connsiteY147" fmla="*/ 317387 h 563142"/>
                  <a:gd name="connsiteX148" fmla="*/ 129672 w 459152"/>
                  <a:gd name="connsiteY148" fmla="*/ 319459 h 563142"/>
                  <a:gd name="connsiteX149" fmla="*/ 99960 w 459152"/>
                  <a:gd name="connsiteY149" fmla="*/ 352741 h 563142"/>
                  <a:gd name="connsiteX150" fmla="*/ 98232 w 459152"/>
                  <a:gd name="connsiteY150" fmla="*/ 354123 h 563142"/>
                  <a:gd name="connsiteX151" fmla="*/ 96275 w 459152"/>
                  <a:gd name="connsiteY151" fmla="*/ 354929 h 563142"/>
                  <a:gd name="connsiteX152" fmla="*/ 94317 w 459152"/>
                  <a:gd name="connsiteY152" fmla="*/ 355274 h 563142"/>
                  <a:gd name="connsiteX153" fmla="*/ 91898 w 459152"/>
                  <a:gd name="connsiteY153" fmla="*/ 354814 h 563142"/>
                  <a:gd name="connsiteX154" fmla="*/ 89710 w 459152"/>
                  <a:gd name="connsiteY154" fmla="*/ 353547 h 563142"/>
                  <a:gd name="connsiteX155" fmla="*/ 71169 w 459152"/>
                  <a:gd name="connsiteY155" fmla="*/ 338691 h 563142"/>
                  <a:gd name="connsiteX156" fmla="*/ 69672 w 459152"/>
                  <a:gd name="connsiteY156" fmla="*/ 337079 h 563142"/>
                  <a:gd name="connsiteX157" fmla="*/ 68636 w 459152"/>
                  <a:gd name="connsiteY157" fmla="*/ 335006 h 563142"/>
                  <a:gd name="connsiteX158" fmla="*/ 68521 w 459152"/>
                  <a:gd name="connsiteY158" fmla="*/ 332818 h 563142"/>
                  <a:gd name="connsiteX159" fmla="*/ 68866 w 459152"/>
                  <a:gd name="connsiteY159" fmla="*/ 330515 h 563142"/>
                  <a:gd name="connsiteX160" fmla="*/ 70018 w 459152"/>
                  <a:gd name="connsiteY160" fmla="*/ 328327 h 563142"/>
                  <a:gd name="connsiteX161" fmla="*/ 71745 w 459152"/>
                  <a:gd name="connsiteY161" fmla="*/ 326830 h 563142"/>
                  <a:gd name="connsiteX162" fmla="*/ 73933 w 459152"/>
                  <a:gd name="connsiteY162" fmla="*/ 325908 h 563142"/>
                  <a:gd name="connsiteX163" fmla="*/ 76121 w 459152"/>
                  <a:gd name="connsiteY163" fmla="*/ 325563 h 563142"/>
                  <a:gd name="connsiteX164" fmla="*/ 78425 w 459152"/>
                  <a:gd name="connsiteY164" fmla="*/ 326139 h 563142"/>
                  <a:gd name="connsiteX165" fmla="*/ 80382 w 459152"/>
                  <a:gd name="connsiteY165" fmla="*/ 327290 h 563142"/>
                  <a:gd name="connsiteX166" fmla="*/ 93396 w 459152"/>
                  <a:gd name="connsiteY166" fmla="*/ 337770 h 563142"/>
                  <a:gd name="connsiteX167" fmla="*/ 118501 w 459152"/>
                  <a:gd name="connsiteY167" fmla="*/ 309556 h 563142"/>
                  <a:gd name="connsiteX168" fmla="*/ 120229 w 459152"/>
                  <a:gd name="connsiteY168" fmla="*/ 308059 h 563142"/>
                  <a:gd name="connsiteX169" fmla="*/ 122417 w 459152"/>
                  <a:gd name="connsiteY169" fmla="*/ 307368 h 563142"/>
                  <a:gd name="connsiteX170" fmla="*/ 153051 w 459152"/>
                  <a:gd name="connsiteY170" fmla="*/ 257502 h 563142"/>
                  <a:gd name="connsiteX171" fmla="*/ 281917 w 459152"/>
                  <a:gd name="connsiteY171" fmla="*/ 257502 h 563142"/>
                  <a:gd name="connsiteX172" fmla="*/ 284450 w 459152"/>
                  <a:gd name="connsiteY172" fmla="*/ 257848 h 563142"/>
                  <a:gd name="connsiteX173" fmla="*/ 286639 w 459152"/>
                  <a:gd name="connsiteY173" fmla="*/ 258999 h 563142"/>
                  <a:gd name="connsiteX174" fmla="*/ 288366 w 459152"/>
                  <a:gd name="connsiteY174" fmla="*/ 260727 h 563142"/>
                  <a:gd name="connsiteX175" fmla="*/ 289633 w 459152"/>
                  <a:gd name="connsiteY175" fmla="*/ 262915 h 563142"/>
                  <a:gd name="connsiteX176" fmla="*/ 289978 w 459152"/>
                  <a:gd name="connsiteY176" fmla="*/ 265563 h 563142"/>
                  <a:gd name="connsiteX177" fmla="*/ 289978 w 459152"/>
                  <a:gd name="connsiteY177" fmla="*/ 273509 h 563142"/>
                  <a:gd name="connsiteX178" fmla="*/ 289633 w 459152"/>
                  <a:gd name="connsiteY178" fmla="*/ 276158 h 563142"/>
                  <a:gd name="connsiteX179" fmla="*/ 288366 w 459152"/>
                  <a:gd name="connsiteY179" fmla="*/ 278346 h 563142"/>
                  <a:gd name="connsiteX180" fmla="*/ 286639 w 459152"/>
                  <a:gd name="connsiteY180" fmla="*/ 280073 h 563142"/>
                  <a:gd name="connsiteX181" fmla="*/ 284450 w 459152"/>
                  <a:gd name="connsiteY181" fmla="*/ 281225 h 563142"/>
                  <a:gd name="connsiteX182" fmla="*/ 281917 w 459152"/>
                  <a:gd name="connsiteY182" fmla="*/ 281570 h 563142"/>
                  <a:gd name="connsiteX183" fmla="*/ 153051 w 459152"/>
                  <a:gd name="connsiteY183" fmla="*/ 281570 h 563142"/>
                  <a:gd name="connsiteX184" fmla="*/ 150517 w 459152"/>
                  <a:gd name="connsiteY184" fmla="*/ 281225 h 563142"/>
                  <a:gd name="connsiteX185" fmla="*/ 148214 w 459152"/>
                  <a:gd name="connsiteY185" fmla="*/ 280073 h 563142"/>
                  <a:gd name="connsiteX186" fmla="*/ 146602 w 459152"/>
                  <a:gd name="connsiteY186" fmla="*/ 278346 h 563142"/>
                  <a:gd name="connsiteX187" fmla="*/ 145335 w 459152"/>
                  <a:gd name="connsiteY187" fmla="*/ 276158 h 563142"/>
                  <a:gd name="connsiteX188" fmla="*/ 144989 w 459152"/>
                  <a:gd name="connsiteY188" fmla="*/ 273509 h 563142"/>
                  <a:gd name="connsiteX189" fmla="*/ 144989 w 459152"/>
                  <a:gd name="connsiteY189" fmla="*/ 265563 h 563142"/>
                  <a:gd name="connsiteX190" fmla="*/ 145335 w 459152"/>
                  <a:gd name="connsiteY190" fmla="*/ 262915 h 563142"/>
                  <a:gd name="connsiteX191" fmla="*/ 146602 w 459152"/>
                  <a:gd name="connsiteY191" fmla="*/ 260727 h 563142"/>
                  <a:gd name="connsiteX192" fmla="*/ 148214 w 459152"/>
                  <a:gd name="connsiteY192" fmla="*/ 258999 h 563142"/>
                  <a:gd name="connsiteX193" fmla="*/ 150517 w 459152"/>
                  <a:gd name="connsiteY193" fmla="*/ 257848 h 563142"/>
                  <a:gd name="connsiteX194" fmla="*/ 124720 w 459152"/>
                  <a:gd name="connsiteY194" fmla="*/ 238731 h 563142"/>
                  <a:gd name="connsiteX195" fmla="*/ 126908 w 459152"/>
                  <a:gd name="connsiteY195" fmla="*/ 239307 h 563142"/>
                  <a:gd name="connsiteX196" fmla="*/ 128981 w 459152"/>
                  <a:gd name="connsiteY196" fmla="*/ 240574 h 563142"/>
                  <a:gd name="connsiteX197" fmla="*/ 130478 w 459152"/>
                  <a:gd name="connsiteY197" fmla="*/ 242301 h 563142"/>
                  <a:gd name="connsiteX198" fmla="*/ 131399 w 459152"/>
                  <a:gd name="connsiteY198" fmla="*/ 244489 h 563142"/>
                  <a:gd name="connsiteX199" fmla="*/ 131399 w 459152"/>
                  <a:gd name="connsiteY199" fmla="*/ 246792 h 563142"/>
                  <a:gd name="connsiteX200" fmla="*/ 130823 w 459152"/>
                  <a:gd name="connsiteY200" fmla="*/ 248981 h 563142"/>
                  <a:gd name="connsiteX201" fmla="*/ 129672 w 459152"/>
                  <a:gd name="connsiteY201" fmla="*/ 251053 h 563142"/>
                  <a:gd name="connsiteX202" fmla="*/ 99960 w 459152"/>
                  <a:gd name="connsiteY202" fmla="*/ 284335 h 563142"/>
                  <a:gd name="connsiteX203" fmla="*/ 98232 w 459152"/>
                  <a:gd name="connsiteY203" fmla="*/ 285717 h 563142"/>
                  <a:gd name="connsiteX204" fmla="*/ 96275 w 459152"/>
                  <a:gd name="connsiteY204" fmla="*/ 286523 h 563142"/>
                  <a:gd name="connsiteX205" fmla="*/ 94317 w 459152"/>
                  <a:gd name="connsiteY205" fmla="*/ 286868 h 563142"/>
                  <a:gd name="connsiteX206" fmla="*/ 91898 w 459152"/>
                  <a:gd name="connsiteY206" fmla="*/ 286292 h 563142"/>
                  <a:gd name="connsiteX207" fmla="*/ 89710 w 459152"/>
                  <a:gd name="connsiteY207" fmla="*/ 285141 h 563142"/>
                  <a:gd name="connsiteX208" fmla="*/ 71169 w 459152"/>
                  <a:gd name="connsiteY208" fmla="*/ 270285 h 563142"/>
                  <a:gd name="connsiteX209" fmla="*/ 69672 w 459152"/>
                  <a:gd name="connsiteY209" fmla="*/ 268558 h 563142"/>
                  <a:gd name="connsiteX210" fmla="*/ 68636 w 459152"/>
                  <a:gd name="connsiteY210" fmla="*/ 266600 h 563142"/>
                  <a:gd name="connsiteX211" fmla="*/ 68521 w 459152"/>
                  <a:gd name="connsiteY211" fmla="*/ 264297 h 563142"/>
                  <a:gd name="connsiteX212" fmla="*/ 68866 w 459152"/>
                  <a:gd name="connsiteY212" fmla="*/ 261994 h 563142"/>
                  <a:gd name="connsiteX213" fmla="*/ 70018 w 459152"/>
                  <a:gd name="connsiteY213" fmla="*/ 259921 h 563142"/>
                  <a:gd name="connsiteX214" fmla="*/ 71745 w 459152"/>
                  <a:gd name="connsiteY214" fmla="*/ 258308 h 563142"/>
                  <a:gd name="connsiteX215" fmla="*/ 73933 w 459152"/>
                  <a:gd name="connsiteY215" fmla="*/ 257502 h 563142"/>
                  <a:gd name="connsiteX216" fmla="*/ 76121 w 459152"/>
                  <a:gd name="connsiteY216" fmla="*/ 257157 h 563142"/>
                  <a:gd name="connsiteX217" fmla="*/ 78425 w 459152"/>
                  <a:gd name="connsiteY217" fmla="*/ 257733 h 563142"/>
                  <a:gd name="connsiteX218" fmla="*/ 80382 w 459152"/>
                  <a:gd name="connsiteY218" fmla="*/ 258884 h 563142"/>
                  <a:gd name="connsiteX219" fmla="*/ 93396 w 459152"/>
                  <a:gd name="connsiteY219" fmla="*/ 269249 h 563142"/>
                  <a:gd name="connsiteX220" fmla="*/ 118501 w 459152"/>
                  <a:gd name="connsiteY220" fmla="*/ 241150 h 563142"/>
                  <a:gd name="connsiteX221" fmla="*/ 120229 w 459152"/>
                  <a:gd name="connsiteY221" fmla="*/ 239537 h 563142"/>
                  <a:gd name="connsiteX222" fmla="*/ 122417 w 459152"/>
                  <a:gd name="connsiteY222" fmla="*/ 238962 h 563142"/>
                  <a:gd name="connsiteX223" fmla="*/ 153051 w 459152"/>
                  <a:gd name="connsiteY223" fmla="*/ 184950 h 563142"/>
                  <a:gd name="connsiteX224" fmla="*/ 281917 w 459152"/>
                  <a:gd name="connsiteY224" fmla="*/ 184950 h 563142"/>
                  <a:gd name="connsiteX225" fmla="*/ 284450 w 459152"/>
                  <a:gd name="connsiteY225" fmla="*/ 185526 h 563142"/>
                  <a:gd name="connsiteX226" fmla="*/ 286639 w 459152"/>
                  <a:gd name="connsiteY226" fmla="*/ 186563 h 563142"/>
                  <a:gd name="connsiteX227" fmla="*/ 288366 w 459152"/>
                  <a:gd name="connsiteY227" fmla="*/ 188405 h 563142"/>
                  <a:gd name="connsiteX228" fmla="*/ 289633 w 459152"/>
                  <a:gd name="connsiteY228" fmla="*/ 190593 h 563142"/>
                  <a:gd name="connsiteX229" fmla="*/ 289978 w 459152"/>
                  <a:gd name="connsiteY229" fmla="*/ 193012 h 563142"/>
                  <a:gd name="connsiteX230" fmla="*/ 289978 w 459152"/>
                  <a:gd name="connsiteY230" fmla="*/ 201188 h 563142"/>
                  <a:gd name="connsiteX231" fmla="*/ 289633 w 459152"/>
                  <a:gd name="connsiteY231" fmla="*/ 203606 h 563142"/>
                  <a:gd name="connsiteX232" fmla="*/ 288366 w 459152"/>
                  <a:gd name="connsiteY232" fmla="*/ 205794 h 563142"/>
                  <a:gd name="connsiteX233" fmla="*/ 286639 w 459152"/>
                  <a:gd name="connsiteY233" fmla="*/ 207637 h 563142"/>
                  <a:gd name="connsiteX234" fmla="*/ 284450 w 459152"/>
                  <a:gd name="connsiteY234" fmla="*/ 208673 h 563142"/>
                  <a:gd name="connsiteX235" fmla="*/ 281917 w 459152"/>
                  <a:gd name="connsiteY235" fmla="*/ 209249 h 563142"/>
                  <a:gd name="connsiteX236" fmla="*/ 153051 w 459152"/>
                  <a:gd name="connsiteY236" fmla="*/ 209249 h 563142"/>
                  <a:gd name="connsiteX237" fmla="*/ 150517 w 459152"/>
                  <a:gd name="connsiteY237" fmla="*/ 208673 h 563142"/>
                  <a:gd name="connsiteX238" fmla="*/ 148214 w 459152"/>
                  <a:gd name="connsiteY238" fmla="*/ 207637 h 563142"/>
                  <a:gd name="connsiteX239" fmla="*/ 146602 w 459152"/>
                  <a:gd name="connsiteY239" fmla="*/ 205794 h 563142"/>
                  <a:gd name="connsiteX240" fmla="*/ 145335 w 459152"/>
                  <a:gd name="connsiteY240" fmla="*/ 203606 h 563142"/>
                  <a:gd name="connsiteX241" fmla="*/ 144989 w 459152"/>
                  <a:gd name="connsiteY241" fmla="*/ 201188 h 563142"/>
                  <a:gd name="connsiteX242" fmla="*/ 144989 w 459152"/>
                  <a:gd name="connsiteY242" fmla="*/ 193012 h 563142"/>
                  <a:gd name="connsiteX243" fmla="*/ 145335 w 459152"/>
                  <a:gd name="connsiteY243" fmla="*/ 190593 h 563142"/>
                  <a:gd name="connsiteX244" fmla="*/ 146602 w 459152"/>
                  <a:gd name="connsiteY244" fmla="*/ 188405 h 563142"/>
                  <a:gd name="connsiteX245" fmla="*/ 148214 w 459152"/>
                  <a:gd name="connsiteY245" fmla="*/ 186563 h 563142"/>
                  <a:gd name="connsiteX246" fmla="*/ 150517 w 459152"/>
                  <a:gd name="connsiteY246" fmla="*/ 185526 h 563142"/>
                  <a:gd name="connsiteX247" fmla="*/ 124720 w 459152"/>
                  <a:gd name="connsiteY247" fmla="*/ 167100 h 563142"/>
                  <a:gd name="connsiteX248" fmla="*/ 126908 w 459152"/>
                  <a:gd name="connsiteY248" fmla="*/ 167791 h 563142"/>
                  <a:gd name="connsiteX249" fmla="*/ 128981 w 459152"/>
                  <a:gd name="connsiteY249" fmla="*/ 168943 h 563142"/>
                  <a:gd name="connsiteX250" fmla="*/ 130478 w 459152"/>
                  <a:gd name="connsiteY250" fmla="*/ 170785 h 563142"/>
                  <a:gd name="connsiteX251" fmla="*/ 131399 w 459152"/>
                  <a:gd name="connsiteY251" fmla="*/ 172858 h 563142"/>
                  <a:gd name="connsiteX252" fmla="*/ 131399 w 459152"/>
                  <a:gd name="connsiteY252" fmla="*/ 175277 h 563142"/>
                  <a:gd name="connsiteX253" fmla="*/ 130823 w 459152"/>
                  <a:gd name="connsiteY253" fmla="*/ 177465 h 563142"/>
                  <a:gd name="connsiteX254" fmla="*/ 129672 w 459152"/>
                  <a:gd name="connsiteY254" fmla="*/ 179307 h 563142"/>
                  <a:gd name="connsiteX255" fmla="*/ 99960 w 459152"/>
                  <a:gd name="connsiteY255" fmla="*/ 212819 h 563142"/>
                  <a:gd name="connsiteX256" fmla="*/ 98232 w 459152"/>
                  <a:gd name="connsiteY256" fmla="*/ 214201 h 563142"/>
                  <a:gd name="connsiteX257" fmla="*/ 96275 w 459152"/>
                  <a:gd name="connsiteY257" fmla="*/ 215007 h 563142"/>
                  <a:gd name="connsiteX258" fmla="*/ 94317 w 459152"/>
                  <a:gd name="connsiteY258" fmla="*/ 215237 h 563142"/>
                  <a:gd name="connsiteX259" fmla="*/ 91898 w 459152"/>
                  <a:gd name="connsiteY259" fmla="*/ 214892 h 563142"/>
                  <a:gd name="connsiteX260" fmla="*/ 89710 w 459152"/>
                  <a:gd name="connsiteY260" fmla="*/ 213625 h 563142"/>
                  <a:gd name="connsiteX261" fmla="*/ 71169 w 459152"/>
                  <a:gd name="connsiteY261" fmla="*/ 198769 h 563142"/>
                  <a:gd name="connsiteX262" fmla="*/ 69672 w 459152"/>
                  <a:gd name="connsiteY262" fmla="*/ 197157 h 563142"/>
                  <a:gd name="connsiteX263" fmla="*/ 68636 w 459152"/>
                  <a:gd name="connsiteY263" fmla="*/ 194854 h 563142"/>
                  <a:gd name="connsiteX264" fmla="*/ 68521 w 459152"/>
                  <a:gd name="connsiteY264" fmla="*/ 192666 h 563142"/>
                  <a:gd name="connsiteX265" fmla="*/ 68866 w 459152"/>
                  <a:gd name="connsiteY265" fmla="*/ 190478 h 563142"/>
                  <a:gd name="connsiteX266" fmla="*/ 70018 w 459152"/>
                  <a:gd name="connsiteY266" fmla="*/ 188405 h 563142"/>
                  <a:gd name="connsiteX267" fmla="*/ 71745 w 459152"/>
                  <a:gd name="connsiteY267" fmla="*/ 186908 h 563142"/>
                  <a:gd name="connsiteX268" fmla="*/ 73933 w 459152"/>
                  <a:gd name="connsiteY268" fmla="*/ 185871 h 563142"/>
                  <a:gd name="connsiteX269" fmla="*/ 76121 w 459152"/>
                  <a:gd name="connsiteY269" fmla="*/ 185641 h 563142"/>
                  <a:gd name="connsiteX270" fmla="*/ 78425 w 459152"/>
                  <a:gd name="connsiteY270" fmla="*/ 185987 h 563142"/>
                  <a:gd name="connsiteX271" fmla="*/ 80382 w 459152"/>
                  <a:gd name="connsiteY271" fmla="*/ 187253 h 563142"/>
                  <a:gd name="connsiteX272" fmla="*/ 93396 w 459152"/>
                  <a:gd name="connsiteY272" fmla="*/ 197618 h 563142"/>
                  <a:gd name="connsiteX273" fmla="*/ 118501 w 459152"/>
                  <a:gd name="connsiteY273" fmla="*/ 169634 h 563142"/>
                  <a:gd name="connsiteX274" fmla="*/ 120229 w 459152"/>
                  <a:gd name="connsiteY274" fmla="*/ 168137 h 563142"/>
                  <a:gd name="connsiteX275" fmla="*/ 122417 w 459152"/>
                  <a:gd name="connsiteY275" fmla="*/ 167215 h 563142"/>
                  <a:gd name="connsiteX276" fmla="*/ 24184 w 459152"/>
                  <a:gd name="connsiteY276" fmla="*/ 56314 h 563142"/>
                  <a:gd name="connsiteX277" fmla="*/ 89481 w 459152"/>
                  <a:gd name="connsiteY277" fmla="*/ 56314 h 563142"/>
                  <a:gd name="connsiteX278" fmla="*/ 88790 w 459152"/>
                  <a:gd name="connsiteY278" fmla="*/ 60460 h 563142"/>
                  <a:gd name="connsiteX279" fmla="*/ 88675 w 459152"/>
                  <a:gd name="connsiteY279" fmla="*/ 64721 h 563142"/>
                  <a:gd name="connsiteX280" fmla="*/ 89135 w 459152"/>
                  <a:gd name="connsiteY280" fmla="*/ 71170 h 563142"/>
                  <a:gd name="connsiteX281" fmla="*/ 90633 w 459152"/>
                  <a:gd name="connsiteY281" fmla="*/ 77274 h 563142"/>
                  <a:gd name="connsiteX282" fmla="*/ 93051 w 459152"/>
                  <a:gd name="connsiteY282" fmla="*/ 82917 h 563142"/>
                  <a:gd name="connsiteX283" fmla="*/ 96275 w 459152"/>
                  <a:gd name="connsiteY283" fmla="*/ 88214 h 563142"/>
                  <a:gd name="connsiteX284" fmla="*/ 100306 w 459152"/>
                  <a:gd name="connsiteY284" fmla="*/ 92821 h 563142"/>
                  <a:gd name="connsiteX285" fmla="*/ 105028 w 459152"/>
                  <a:gd name="connsiteY285" fmla="*/ 96966 h 563142"/>
                  <a:gd name="connsiteX286" fmla="*/ 110326 w 459152"/>
                  <a:gd name="connsiteY286" fmla="*/ 100191 h 563142"/>
                  <a:gd name="connsiteX287" fmla="*/ 115969 w 459152"/>
                  <a:gd name="connsiteY287" fmla="*/ 102609 h 563142"/>
                  <a:gd name="connsiteX288" fmla="*/ 122072 w 459152"/>
                  <a:gd name="connsiteY288" fmla="*/ 104107 h 563142"/>
                  <a:gd name="connsiteX289" fmla="*/ 128637 w 459152"/>
                  <a:gd name="connsiteY289" fmla="*/ 104567 h 563142"/>
                  <a:gd name="connsiteX290" fmla="*/ 233895 w 459152"/>
                  <a:gd name="connsiteY290" fmla="*/ 104567 h 563142"/>
                  <a:gd name="connsiteX291" fmla="*/ 240344 w 459152"/>
                  <a:gd name="connsiteY291" fmla="*/ 104107 h 563142"/>
                  <a:gd name="connsiteX292" fmla="*/ 246563 w 459152"/>
                  <a:gd name="connsiteY292" fmla="*/ 102609 h 563142"/>
                  <a:gd name="connsiteX293" fmla="*/ 252206 w 459152"/>
                  <a:gd name="connsiteY293" fmla="*/ 100191 h 563142"/>
                  <a:gd name="connsiteX294" fmla="*/ 257503 w 459152"/>
                  <a:gd name="connsiteY294" fmla="*/ 96736 h 563142"/>
                  <a:gd name="connsiteX295" fmla="*/ 262110 w 459152"/>
                  <a:gd name="connsiteY295" fmla="*/ 92821 h 563142"/>
                  <a:gd name="connsiteX296" fmla="*/ 266140 w 459152"/>
                  <a:gd name="connsiteY296" fmla="*/ 88099 h 563142"/>
                  <a:gd name="connsiteX297" fmla="*/ 269480 w 459152"/>
                  <a:gd name="connsiteY297" fmla="*/ 82802 h 563142"/>
                  <a:gd name="connsiteX298" fmla="*/ 271783 w 459152"/>
                  <a:gd name="connsiteY298" fmla="*/ 76928 h 563142"/>
                  <a:gd name="connsiteX299" fmla="*/ 273396 w 459152"/>
                  <a:gd name="connsiteY299" fmla="*/ 70594 h 563142"/>
                  <a:gd name="connsiteX300" fmla="*/ 273856 w 459152"/>
                  <a:gd name="connsiteY300" fmla="*/ 64145 h 563142"/>
                  <a:gd name="connsiteX301" fmla="*/ 273741 w 459152"/>
                  <a:gd name="connsiteY301" fmla="*/ 60230 h 563142"/>
                  <a:gd name="connsiteX302" fmla="*/ 273050 w 459152"/>
                  <a:gd name="connsiteY302" fmla="*/ 56314 h 563142"/>
                  <a:gd name="connsiteX303" fmla="*/ 322224 w 459152"/>
                  <a:gd name="connsiteY303" fmla="*/ 56314 h 563142"/>
                  <a:gd name="connsiteX304" fmla="*/ 329019 w 459152"/>
                  <a:gd name="connsiteY304" fmla="*/ 56660 h 563142"/>
                  <a:gd name="connsiteX305" fmla="*/ 335238 w 459152"/>
                  <a:gd name="connsiteY305" fmla="*/ 57696 h 563142"/>
                  <a:gd name="connsiteX306" fmla="*/ 340650 w 459152"/>
                  <a:gd name="connsiteY306" fmla="*/ 59424 h 563142"/>
                  <a:gd name="connsiteX307" fmla="*/ 345833 w 459152"/>
                  <a:gd name="connsiteY307" fmla="*/ 61381 h 563142"/>
                  <a:gd name="connsiteX308" fmla="*/ 350094 w 459152"/>
                  <a:gd name="connsiteY308" fmla="*/ 64145 h 563142"/>
                  <a:gd name="connsiteX309" fmla="*/ 353894 w 459152"/>
                  <a:gd name="connsiteY309" fmla="*/ 67370 h 563142"/>
                  <a:gd name="connsiteX310" fmla="*/ 356888 w 459152"/>
                  <a:gd name="connsiteY310" fmla="*/ 70940 h 563142"/>
                  <a:gd name="connsiteX311" fmla="*/ 359307 w 459152"/>
                  <a:gd name="connsiteY311" fmla="*/ 74971 h 563142"/>
                  <a:gd name="connsiteX312" fmla="*/ 361034 w 459152"/>
                  <a:gd name="connsiteY312" fmla="*/ 79232 h 563142"/>
                  <a:gd name="connsiteX313" fmla="*/ 362186 w 459152"/>
                  <a:gd name="connsiteY313" fmla="*/ 83838 h 563142"/>
                  <a:gd name="connsiteX314" fmla="*/ 362531 w 459152"/>
                  <a:gd name="connsiteY314" fmla="*/ 88560 h 563142"/>
                  <a:gd name="connsiteX315" fmla="*/ 362531 w 459152"/>
                  <a:gd name="connsiteY315" fmla="*/ 330170 h 563142"/>
                  <a:gd name="connsiteX316" fmla="*/ 358501 w 459152"/>
                  <a:gd name="connsiteY316" fmla="*/ 330054 h 563142"/>
                  <a:gd name="connsiteX317" fmla="*/ 354470 w 459152"/>
                  <a:gd name="connsiteY317" fmla="*/ 329824 h 563142"/>
                  <a:gd name="connsiteX318" fmla="*/ 343414 w 459152"/>
                  <a:gd name="connsiteY318" fmla="*/ 330400 h 563142"/>
                  <a:gd name="connsiteX319" fmla="*/ 332704 w 459152"/>
                  <a:gd name="connsiteY319" fmla="*/ 331782 h 563142"/>
                  <a:gd name="connsiteX320" fmla="*/ 322224 w 459152"/>
                  <a:gd name="connsiteY320" fmla="*/ 334085 h 563142"/>
                  <a:gd name="connsiteX321" fmla="*/ 322224 w 459152"/>
                  <a:gd name="connsiteY321" fmla="*/ 144874 h 563142"/>
                  <a:gd name="connsiteX322" fmla="*/ 40307 w 459152"/>
                  <a:gd name="connsiteY322" fmla="*/ 144874 h 563142"/>
                  <a:gd name="connsiteX323" fmla="*/ 40307 w 459152"/>
                  <a:gd name="connsiteY323" fmla="*/ 466522 h 563142"/>
                  <a:gd name="connsiteX324" fmla="*/ 226064 w 459152"/>
                  <a:gd name="connsiteY324" fmla="*/ 466522 h 563142"/>
                  <a:gd name="connsiteX325" fmla="*/ 227100 w 459152"/>
                  <a:gd name="connsiteY325" fmla="*/ 477116 h 563142"/>
                  <a:gd name="connsiteX326" fmla="*/ 228943 w 459152"/>
                  <a:gd name="connsiteY326" fmla="*/ 487366 h 563142"/>
                  <a:gd name="connsiteX327" fmla="*/ 231707 w 459152"/>
                  <a:gd name="connsiteY327" fmla="*/ 497270 h 563142"/>
                  <a:gd name="connsiteX328" fmla="*/ 235047 w 459152"/>
                  <a:gd name="connsiteY328" fmla="*/ 506828 h 563142"/>
                  <a:gd name="connsiteX329" fmla="*/ 32245 w 459152"/>
                  <a:gd name="connsiteY329" fmla="*/ 506828 h 563142"/>
                  <a:gd name="connsiteX330" fmla="*/ 26487 w 459152"/>
                  <a:gd name="connsiteY330" fmla="*/ 506368 h 563142"/>
                  <a:gd name="connsiteX331" fmla="*/ 20959 w 459152"/>
                  <a:gd name="connsiteY331" fmla="*/ 504755 h 563142"/>
                  <a:gd name="connsiteX332" fmla="*/ 16007 w 459152"/>
                  <a:gd name="connsiteY332" fmla="*/ 502337 h 563142"/>
                  <a:gd name="connsiteX333" fmla="*/ 11401 w 459152"/>
                  <a:gd name="connsiteY333" fmla="*/ 499343 h 563142"/>
                  <a:gd name="connsiteX334" fmla="*/ 7600 w 459152"/>
                  <a:gd name="connsiteY334" fmla="*/ 495427 h 563142"/>
                  <a:gd name="connsiteX335" fmla="*/ 4376 w 459152"/>
                  <a:gd name="connsiteY335" fmla="*/ 490936 h 563142"/>
                  <a:gd name="connsiteX336" fmla="*/ 1958 w 459152"/>
                  <a:gd name="connsiteY336" fmla="*/ 485869 h 563142"/>
                  <a:gd name="connsiteX337" fmla="*/ 460 w 459152"/>
                  <a:gd name="connsiteY337" fmla="*/ 480341 h 563142"/>
                  <a:gd name="connsiteX338" fmla="*/ 0 w 459152"/>
                  <a:gd name="connsiteY338" fmla="*/ 474583 h 563142"/>
                  <a:gd name="connsiteX339" fmla="*/ 0 w 459152"/>
                  <a:gd name="connsiteY339" fmla="*/ 88560 h 563142"/>
                  <a:gd name="connsiteX340" fmla="*/ 460 w 459152"/>
                  <a:gd name="connsiteY340" fmla="*/ 83262 h 563142"/>
                  <a:gd name="connsiteX341" fmla="*/ 1497 w 459152"/>
                  <a:gd name="connsiteY341" fmla="*/ 78310 h 563142"/>
                  <a:gd name="connsiteX342" fmla="*/ 3339 w 459152"/>
                  <a:gd name="connsiteY342" fmla="*/ 73704 h 563142"/>
                  <a:gd name="connsiteX343" fmla="*/ 5758 w 459152"/>
                  <a:gd name="connsiteY343" fmla="*/ 69443 h 563142"/>
                  <a:gd name="connsiteX344" fmla="*/ 8522 w 459152"/>
                  <a:gd name="connsiteY344" fmla="*/ 65758 h 563142"/>
                  <a:gd name="connsiteX345" fmla="*/ 11401 w 459152"/>
                  <a:gd name="connsiteY345" fmla="*/ 62418 h 563142"/>
                  <a:gd name="connsiteX346" fmla="*/ 14625 w 459152"/>
                  <a:gd name="connsiteY346" fmla="*/ 59884 h 563142"/>
                  <a:gd name="connsiteX347" fmla="*/ 17850 w 459152"/>
                  <a:gd name="connsiteY347" fmla="*/ 58042 h 563142"/>
                  <a:gd name="connsiteX348" fmla="*/ 21190 w 459152"/>
                  <a:gd name="connsiteY348" fmla="*/ 56660 h 563142"/>
                  <a:gd name="connsiteX349" fmla="*/ 180919 w 459152"/>
                  <a:gd name="connsiteY349" fmla="*/ 0 h 563142"/>
                  <a:gd name="connsiteX350" fmla="*/ 181610 w 459152"/>
                  <a:gd name="connsiteY350" fmla="*/ 0 h 563142"/>
                  <a:gd name="connsiteX351" fmla="*/ 186562 w 459152"/>
                  <a:gd name="connsiteY351" fmla="*/ 461 h 563142"/>
                  <a:gd name="connsiteX352" fmla="*/ 191284 w 459152"/>
                  <a:gd name="connsiteY352" fmla="*/ 1728 h 563142"/>
                  <a:gd name="connsiteX353" fmla="*/ 195660 w 459152"/>
                  <a:gd name="connsiteY353" fmla="*/ 3801 h 563142"/>
                  <a:gd name="connsiteX354" fmla="*/ 199575 w 459152"/>
                  <a:gd name="connsiteY354" fmla="*/ 6449 h 563142"/>
                  <a:gd name="connsiteX355" fmla="*/ 202915 w 459152"/>
                  <a:gd name="connsiteY355" fmla="*/ 9904 h 563142"/>
                  <a:gd name="connsiteX356" fmla="*/ 205679 w 459152"/>
                  <a:gd name="connsiteY356" fmla="*/ 13820 h 563142"/>
                  <a:gd name="connsiteX357" fmla="*/ 207752 w 459152"/>
                  <a:gd name="connsiteY357" fmla="*/ 18081 h 563142"/>
                  <a:gd name="connsiteX358" fmla="*/ 208904 w 459152"/>
                  <a:gd name="connsiteY358" fmla="*/ 22917 h 563142"/>
                  <a:gd name="connsiteX359" fmla="*/ 209479 w 459152"/>
                  <a:gd name="connsiteY359" fmla="*/ 27869 h 563142"/>
                  <a:gd name="connsiteX360" fmla="*/ 209479 w 459152"/>
                  <a:gd name="connsiteY360" fmla="*/ 28215 h 563142"/>
                  <a:gd name="connsiteX361" fmla="*/ 209825 w 459152"/>
                  <a:gd name="connsiteY361" fmla="*/ 31439 h 563142"/>
                  <a:gd name="connsiteX362" fmla="*/ 211207 w 459152"/>
                  <a:gd name="connsiteY362" fmla="*/ 34318 h 563142"/>
                  <a:gd name="connsiteX363" fmla="*/ 213049 w 459152"/>
                  <a:gd name="connsiteY363" fmla="*/ 36737 h 563142"/>
                  <a:gd name="connsiteX364" fmla="*/ 215468 w 459152"/>
                  <a:gd name="connsiteY364" fmla="*/ 38579 h 563142"/>
                  <a:gd name="connsiteX365" fmla="*/ 218116 w 459152"/>
                  <a:gd name="connsiteY365" fmla="*/ 39731 h 563142"/>
                  <a:gd name="connsiteX366" fmla="*/ 221456 w 459152"/>
                  <a:gd name="connsiteY366" fmla="*/ 40307 h 563142"/>
                  <a:gd name="connsiteX367" fmla="*/ 233894 w 459152"/>
                  <a:gd name="connsiteY367" fmla="*/ 40307 h 563142"/>
                  <a:gd name="connsiteX368" fmla="*/ 238615 w 459152"/>
                  <a:gd name="connsiteY368" fmla="*/ 40767 h 563142"/>
                  <a:gd name="connsiteX369" fmla="*/ 243107 w 459152"/>
                  <a:gd name="connsiteY369" fmla="*/ 42149 h 563142"/>
                  <a:gd name="connsiteX370" fmla="*/ 247252 w 459152"/>
                  <a:gd name="connsiteY370" fmla="*/ 44337 h 563142"/>
                  <a:gd name="connsiteX371" fmla="*/ 250822 w 459152"/>
                  <a:gd name="connsiteY371" fmla="*/ 47216 h 563142"/>
                  <a:gd name="connsiteX372" fmla="*/ 253701 w 459152"/>
                  <a:gd name="connsiteY372" fmla="*/ 50671 h 563142"/>
                  <a:gd name="connsiteX373" fmla="*/ 255889 w 459152"/>
                  <a:gd name="connsiteY373" fmla="*/ 54817 h 563142"/>
                  <a:gd name="connsiteX374" fmla="*/ 257271 w 459152"/>
                  <a:gd name="connsiteY374" fmla="*/ 59423 h 563142"/>
                  <a:gd name="connsiteX375" fmla="*/ 257847 w 459152"/>
                  <a:gd name="connsiteY375" fmla="*/ 64145 h 563142"/>
                  <a:gd name="connsiteX376" fmla="*/ 257847 w 459152"/>
                  <a:gd name="connsiteY376" fmla="*/ 64721 h 563142"/>
                  <a:gd name="connsiteX377" fmla="*/ 257271 w 459152"/>
                  <a:gd name="connsiteY377" fmla="*/ 69442 h 563142"/>
                  <a:gd name="connsiteX378" fmla="*/ 255889 w 459152"/>
                  <a:gd name="connsiteY378" fmla="*/ 73934 h 563142"/>
                  <a:gd name="connsiteX379" fmla="*/ 253701 w 459152"/>
                  <a:gd name="connsiteY379" fmla="*/ 77964 h 563142"/>
                  <a:gd name="connsiteX380" fmla="*/ 250822 w 459152"/>
                  <a:gd name="connsiteY380" fmla="*/ 81534 h 563142"/>
                  <a:gd name="connsiteX381" fmla="*/ 247252 w 459152"/>
                  <a:gd name="connsiteY381" fmla="*/ 84529 h 563142"/>
                  <a:gd name="connsiteX382" fmla="*/ 243107 w 459152"/>
                  <a:gd name="connsiteY382" fmla="*/ 86717 h 563142"/>
                  <a:gd name="connsiteX383" fmla="*/ 238615 w 459152"/>
                  <a:gd name="connsiteY383" fmla="*/ 88099 h 563142"/>
                  <a:gd name="connsiteX384" fmla="*/ 233894 w 459152"/>
                  <a:gd name="connsiteY384" fmla="*/ 88559 h 563142"/>
                  <a:gd name="connsiteX385" fmla="*/ 128636 w 459152"/>
                  <a:gd name="connsiteY385" fmla="*/ 88559 h 563142"/>
                  <a:gd name="connsiteX386" fmla="*/ 123799 w 459152"/>
                  <a:gd name="connsiteY386" fmla="*/ 88099 h 563142"/>
                  <a:gd name="connsiteX387" fmla="*/ 119423 w 459152"/>
                  <a:gd name="connsiteY387" fmla="*/ 86717 h 563142"/>
                  <a:gd name="connsiteX388" fmla="*/ 115277 w 459152"/>
                  <a:gd name="connsiteY388" fmla="*/ 84529 h 563142"/>
                  <a:gd name="connsiteX389" fmla="*/ 111707 w 459152"/>
                  <a:gd name="connsiteY389" fmla="*/ 81534 h 563142"/>
                  <a:gd name="connsiteX390" fmla="*/ 108828 w 459152"/>
                  <a:gd name="connsiteY390" fmla="*/ 77964 h 563142"/>
                  <a:gd name="connsiteX391" fmla="*/ 106525 w 459152"/>
                  <a:gd name="connsiteY391" fmla="*/ 73934 h 563142"/>
                  <a:gd name="connsiteX392" fmla="*/ 105258 w 459152"/>
                  <a:gd name="connsiteY392" fmla="*/ 69442 h 563142"/>
                  <a:gd name="connsiteX393" fmla="*/ 104682 w 459152"/>
                  <a:gd name="connsiteY393" fmla="*/ 64721 h 563142"/>
                  <a:gd name="connsiteX394" fmla="*/ 104682 w 459152"/>
                  <a:gd name="connsiteY394" fmla="*/ 64145 h 563142"/>
                  <a:gd name="connsiteX395" fmla="*/ 105258 w 459152"/>
                  <a:gd name="connsiteY395" fmla="*/ 59423 h 563142"/>
                  <a:gd name="connsiteX396" fmla="*/ 106525 w 459152"/>
                  <a:gd name="connsiteY396" fmla="*/ 54817 h 563142"/>
                  <a:gd name="connsiteX397" fmla="*/ 108828 w 459152"/>
                  <a:gd name="connsiteY397" fmla="*/ 50671 h 563142"/>
                  <a:gd name="connsiteX398" fmla="*/ 111707 w 459152"/>
                  <a:gd name="connsiteY398" fmla="*/ 47216 h 563142"/>
                  <a:gd name="connsiteX399" fmla="*/ 115277 w 459152"/>
                  <a:gd name="connsiteY399" fmla="*/ 44337 h 563142"/>
                  <a:gd name="connsiteX400" fmla="*/ 119423 w 459152"/>
                  <a:gd name="connsiteY400" fmla="*/ 42149 h 563142"/>
                  <a:gd name="connsiteX401" fmla="*/ 123799 w 459152"/>
                  <a:gd name="connsiteY401" fmla="*/ 40767 h 563142"/>
                  <a:gd name="connsiteX402" fmla="*/ 128636 w 459152"/>
                  <a:gd name="connsiteY402" fmla="*/ 40307 h 563142"/>
                  <a:gd name="connsiteX403" fmla="*/ 141073 w 459152"/>
                  <a:gd name="connsiteY403" fmla="*/ 40307 h 563142"/>
                  <a:gd name="connsiteX404" fmla="*/ 144183 w 459152"/>
                  <a:gd name="connsiteY404" fmla="*/ 39731 h 563142"/>
                  <a:gd name="connsiteX405" fmla="*/ 147062 w 459152"/>
                  <a:gd name="connsiteY405" fmla="*/ 38579 h 563142"/>
                  <a:gd name="connsiteX406" fmla="*/ 149480 w 459152"/>
                  <a:gd name="connsiteY406" fmla="*/ 36737 h 563142"/>
                  <a:gd name="connsiteX407" fmla="*/ 151323 w 459152"/>
                  <a:gd name="connsiteY407" fmla="*/ 34318 h 563142"/>
                  <a:gd name="connsiteX408" fmla="*/ 152589 w 459152"/>
                  <a:gd name="connsiteY408" fmla="*/ 31439 h 563142"/>
                  <a:gd name="connsiteX409" fmla="*/ 153050 w 459152"/>
                  <a:gd name="connsiteY409" fmla="*/ 28215 h 563142"/>
                  <a:gd name="connsiteX410" fmla="*/ 153050 w 459152"/>
                  <a:gd name="connsiteY410" fmla="*/ 27869 h 563142"/>
                  <a:gd name="connsiteX411" fmla="*/ 153511 w 459152"/>
                  <a:gd name="connsiteY411" fmla="*/ 22917 h 563142"/>
                  <a:gd name="connsiteX412" fmla="*/ 154778 w 459152"/>
                  <a:gd name="connsiteY412" fmla="*/ 18081 h 563142"/>
                  <a:gd name="connsiteX413" fmla="*/ 156850 w 459152"/>
                  <a:gd name="connsiteY413" fmla="*/ 13820 h 563142"/>
                  <a:gd name="connsiteX414" fmla="*/ 159499 w 459152"/>
                  <a:gd name="connsiteY414" fmla="*/ 9904 h 563142"/>
                  <a:gd name="connsiteX415" fmla="*/ 162954 w 459152"/>
                  <a:gd name="connsiteY415" fmla="*/ 6449 h 563142"/>
                  <a:gd name="connsiteX416" fmla="*/ 166870 w 459152"/>
                  <a:gd name="connsiteY416" fmla="*/ 3801 h 563142"/>
                  <a:gd name="connsiteX417" fmla="*/ 171131 w 459152"/>
                  <a:gd name="connsiteY417" fmla="*/ 1728 h 563142"/>
                  <a:gd name="connsiteX418" fmla="*/ 175967 w 459152"/>
                  <a:gd name="connsiteY418" fmla="*/ 461 h 563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</a:cxnLst>
                <a:rect l="l" t="t" r="r" b="b"/>
                <a:pathLst>
                  <a:path w="459152" h="563142">
                    <a:moveTo>
                      <a:pt x="153051" y="394200"/>
                    </a:moveTo>
                    <a:lnTo>
                      <a:pt x="225487" y="394200"/>
                    </a:lnTo>
                    <a:lnTo>
                      <a:pt x="228021" y="394546"/>
                    </a:lnTo>
                    <a:lnTo>
                      <a:pt x="230324" y="395697"/>
                    </a:lnTo>
                    <a:lnTo>
                      <a:pt x="232051" y="397425"/>
                    </a:lnTo>
                    <a:lnTo>
                      <a:pt x="233203" y="399613"/>
                    </a:lnTo>
                    <a:lnTo>
                      <a:pt x="233548" y="402261"/>
                    </a:lnTo>
                    <a:lnTo>
                      <a:pt x="233548" y="410207"/>
                    </a:lnTo>
                    <a:lnTo>
                      <a:pt x="233203" y="412856"/>
                    </a:lnTo>
                    <a:lnTo>
                      <a:pt x="232051" y="415044"/>
                    </a:lnTo>
                    <a:lnTo>
                      <a:pt x="230324" y="416771"/>
                    </a:lnTo>
                    <a:lnTo>
                      <a:pt x="228021" y="417923"/>
                    </a:lnTo>
                    <a:lnTo>
                      <a:pt x="225487" y="418268"/>
                    </a:lnTo>
                    <a:lnTo>
                      <a:pt x="153051" y="418268"/>
                    </a:lnTo>
                    <a:lnTo>
                      <a:pt x="150517" y="417923"/>
                    </a:lnTo>
                    <a:lnTo>
                      <a:pt x="148214" y="416771"/>
                    </a:lnTo>
                    <a:lnTo>
                      <a:pt x="146602" y="415044"/>
                    </a:lnTo>
                    <a:lnTo>
                      <a:pt x="145335" y="412856"/>
                    </a:lnTo>
                    <a:lnTo>
                      <a:pt x="144989" y="410207"/>
                    </a:lnTo>
                    <a:lnTo>
                      <a:pt x="144989" y="402261"/>
                    </a:lnTo>
                    <a:lnTo>
                      <a:pt x="145335" y="399613"/>
                    </a:lnTo>
                    <a:lnTo>
                      <a:pt x="146602" y="397425"/>
                    </a:lnTo>
                    <a:lnTo>
                      <a:pt x="148214" y="395697"/>
                    </a:lnTo>
                    <a:lnTo>
                      <a:pt x="150517" y="394546"/>
                    </a:lnTo>
                    <a:close/>
                    <a:moveTo>
                      <a:pt x="124720" y="376119"/>
                    </a:moveTo>
                    <a:lnTo>
                      <a:pt x="126908" y="376580"/>
                    </a:lnTo>
                    <a:lnTo>
                      <a:pt x="128981" y="377962"/>
                    </a:lnTo>
                    <a:lnTo>
                      <a:pt x="130478" y="379689"/>
                    </a:lnTo>
                    <a:lnTo>
                      <a:pt x="131399" y="381877"/>
                    </a:lnTo>
                    <a:lnTo>
                      <a:pt x="131399" y="384180"/>
                    </a:lnTo>
                    <a:lnTo>
                      <a:pt x="130823" y="386369"/>
                    </a:lnTo>
                    <a:lnTo>
                      <a:pt x="129672" y="388441"/>
                    </a:lnTo>
                    <a:lnTo>
                      <a:pt x="99960" y="421723"/>
                    </a:lnTo>
                    <a:lnTo>
                      <a:pt x="98232" y="422989"/>
                    </a:lnTo>
                    <a:lnTo>
                      <a:pt x="96275" y="423911"/>
                    </a:lnTo>
                    <a:lnTo>
                      <a:pt x="94317" y="424256"/>
                    </a:lnTo>
                    <a:lnTo>
                      <a:pt x="91898" y="423680"/>
                    </a:lnTo>
                    <a:lnTo>
                      <a:pt x="89710" y="422529"/>
                    </a:lnTo>
                    <a:lnTo>
                      <a:pt x="71169" y="407673"/>
                    </a:lnTo>
                    <a:lnTo>
                      <a:pt x="69672" y="405946"/>
                    </a:lnTo>
                    <a:lnTo>
                      <a:pt x="68636" y="403873"/>
                    </a:lnTo>
                    <a:lnTo>
                      <a:pt x="68521" y="401685"/>
                    </a:lnTo>
                    <a:lnTo>
                      <a:pt x="68866" y="399497"/>
                    </a:lnTo>
                    <a:lnTo>
                      <a:pt x="70018" y="397309"/>
                    </a:lnTo>
                    <a:lnTo>
                      <a:pt x="71745" y="395696"/>
                    </a:lnTo>
                    <a:lnTo>
                      <a:pt x="73933" y="394890"/>
                    </a:lnTo>
                    <a:lnTo>
                      <a:pt x="76121" y="394545"/>
                    </a:lnTo>
                    <a:lnTo>
                      <a:pt x="78425" y="395006"/>
                    </a:lnTo>
                    <a:lnTo>
                      <a:pt x="80382" y="396272"/>
                    </a:lnTo>
                    <a:lnTo>
                      <a:pt x="93396" y="406637"/>
                    </a:lnTo>
                    <a:lnTo>
                      <a:pt x="118501" y="378538"/>
                    </a:lnTo>
                    <a:lnTo>
                      <a:pt x="120229" y="376925"/>
                    </a:lnTo>
                    <a:lnTo>
                      <a:pt x="122417" y="376234"/>
                    </a:lnTo>
                    <a:close/>
                    <a:moveTo>
                      <a:pt x="354470" y="353893"/>
                    </a:moveTo>
                    <a:lnTo>
                      <a:pt x="365065" y="354469"/>
                    </a:lnTo>
                    <a:lnTo>
                      <a:pt x="375544" y="356196"/>
                    </a:lnTo>
                    <a:lnTo>
                      <a:pt x="385679" y="358730"/>
                    </a:lnTo>
                    <a:lnTo>
                      <a:pt x="395237" y="362070"/>
                    </a:lnTo>
                    <a:lnTo>
                      <a:pt x="404450" y="366561"/>
                    </a:lnTo>
                    <a:lnTo>
                      <a:pt x="412972" y="371858"/>
                    </a:lnTo>
                    <a:lnTo>
                      <a:pt x="421034" y="377847"/>
                    </a:lnTo>
                    <a:lnTo>
                      <a:pt x="428519" y="384641"/>
                    </a:lnTo>
                    <a:lnTo>
                      <a:pt x="435198" y="392012"/>
                    </a:lnTo>
                    <a:lnTo>
                      <a:pt x="441302" y="399958"/>
                    </a:lnTo>
                    <a:lnTo>
                      <a:pt x="446484" y="408710"/>
                    </a:lnTo>
                    <a:lnTo>
                      <a:pt x="450861" y="417923"/>
                    </a:lnTo>
                    <a:lnTo>
                      <a:pt x="454546" y="427482"/>
                    </a:lnTo>
                    <a:lnTo>
                      <a:pt x="457079" y="437501"/>
                    </a:lnTo>
                    <a:lnTo>
                      <a:pt x="458576" y="447750"/>
                    </a:lnTo>
                    <a:lnTo>
                      <a:pt x="459152" y="458575"/>
                    </a:lnTo>
                    <a:lnTo>
                      <a:pt x="458576" y="469285"/>
                    </a:lnTo>
                    <a:lnTo>
                      <a:pt x="457079" y="479650"/>
                    </a:lnTo>
                    <a:lnTo>
                      <a:pt x="454546" y="489554"/>
                    </a:lnTo>
                    <a:lnTo>
                      <a:pt x="450861" y="499343"/>
                    </a:lnTo>
                    <a:lnTo>
                      <a:pt x="446484" y="508325"/>
                    </a:lnTo>
                    <a:lnTo>
                      <a:pt x="441302" y="517078"/>
                    </a:lnTo>
                    <a:lnTo>
                      <a:pt x="435198" y="525139"/>
                    </a:lnTo>
                    <a:lnTo>
                      <a:pt x="428519" y="532394"/>
                    </a:lnTo>
                    <a:lnTo>
                      <a:pt x="421034" y="539304"/>
                    </a:lnTo>
                    <a:lnTo>
                      <a:pt x="412972" y="545177"/>
                    </a:lnTo>
                    <a:lnTo>
                      <a:pt x="404450" y="550474"/>
                    </a:lnTo>
                    <a:lnTo>
                      <a:pt x="395237" y="554966"/>
                    </a:lnTo>
                    <a:lnTo>
                      <a:pt x="385679" y="558421"/>
                    </a:lnTo>
                    <a:lnTo>
                      <a:pt x="375544" y="561069"/>
                    </a:lnTo>
                    <a:lnTo>
                      <a:pt x="365065" y="562682"/>
                    </a:lnTo>
                    <a:lnTo>
                      <a:pt x="354470" y="563142"/>
                    </a:lnTo>
                    <a:lnTo>
                      <a:pt x="343760" y="562682"/>
                    </a:lnTo>
                    <a:lnTo>
                      <a:pt x="333280" y="561069"/>
                    </a:lnTo>
                    <a:lnTo>
                      <a:pt x="323261" y="558421"/>
                    </a:lnTo>
                    <a:lnTo>
                      <a:pt x="313702" y="554966"/>
                    </a:lnTo>
                    <a:lnTo>
                      <a:pt x="304489" y="550474"/>
                    </a:lnTo>
                    <a:lnTo>
                      <a:pt x="295967" y="545177"/>
                    </a:lnTo>
                    <a:lnTo>
                      <a:pt x="287906" y="539304"/>
                    </a:lnTo>
                    <a:lnTo>
                      <a:pt x="280305" y="532394"/>
                    </a:lnTo>
                    <a:lnTo>
                      <a:pt x="273741" y="525139"/>
                    </a:lnTo>
                    <a:lnTo>
                      <a:pt x="267522" y="517078"/>
                    </a:lnTo>
                    <a:lnTo>
                      <a:pt x="262455" y="508325"/>
                    </a:lnTo>
                    <a:lnTo>
                      <a:pt x="257964" y="499343"/>
                    </a:lnTo>
                    <a:lnTo>
                      <a:pt x="254394" y="489554"/>
                    </a:lnTo>
                    <a:lnTo>
                      <a:pt x="251860" y="479650"/>
                    </a:lnTo>
                    <a:lnTo>
                      <a:pt x="250248" y="469285"/>
                    </a:lnTo>
                    <a:lnTo>
                      <a:pt x="249787" y="458575"/>
                    </a:lnTo>
                    <a:lnTo>
                      <a:pt x="250248" y="447750"/>
                    </a:lnTo>
                    <a:lnTo>
                      <a:pt x="251860" y="437501"/>
                    </a:lnTo>
                    <a:lnTo>
                      <a:pt x="254394" y="427482"/>
                    </a:lnTo>
                    <a:lnTo>
                      <a:pt x="257964" y="417923"/>
                    </a:lnTo>
                    <a:lnTo>
                      <a:pt x="262455" y="408710"/>
                    </a:lnTo>
                    <a:lnTo>
                      <a:pt x="267522" y="399958"/>
                    </a:lnTo>
                    <a:lnTo>
                      <a:pt x="273741" y="392012"/>
                    </a:lnTo>
                    <a:lnTo>
                      <a:pt x="280305" y="384641"/>
                    </a:lnTo>
                    <a:lnTo>
                      <a:pt x="287906" y="377847"/>
                    </a:lnTo>
                    <a:lnTo>
                      <a:pt x="295967" y="371858"/>
                    </a:lnTo>
                    <a:lnTo>
                      <a:pt x="304489" y="366561"/>
                    </a:lnTo>
                    <a:lnTo>
                      <a:pt x="313702" y="362070"/>
                    </a:lnTo>
                    <a:lnTo>
                      <a:pt x="323261" y="358730"/>
                    </a:lnTo>
                    <a:lnTo>
                      <a:pt x="333280" y="356196"/>
                    </a:lnTo>
                    <a:lnTo>
                      <a:pt x="343760" y="354469"/>
                    </a:lnTo>
                    <a:close/>
                    <a:moveTo>
                      <a:pt x="153051" y="321878"/>
                    </a:moveTo>
                    <a:lnTo>
                      <a:pt x="241725" y="321878"/>
                    </a:lnTo>
                    <a:lnTo>
                      <a:pt x="244143" y="322224"/>
                    </a:lnTo>
                    <a:lnTo>
                      <a:pt x="246331" y="323375"/>
                    </a:lnTo>
                    <a:lnTo>
                      <a:pt x="248289" y="325103"/>
                    </a:lnTo>
                    <a:lnTo>
                      <a:pt x="249210" y="327291"/>
                    </a:lnTo>
                    <a:lnTo>
                      <a:pt x="249786" y="329824"/>
                    </a:lnTo>
                    <a:lnTo>
                      <a:pt x="249786" y="337885"/>
                    </a:lnTo>
                    <a:lnTo>
                      <a:pt x="249210" y="340419"/>
                    </a:lnTo>
                    <a:lnTo>
                      <a:pt x="248289" y="342607"/>
                    </a:lnTo>
                    <a:lnTo>
                      <a:pt x="246331" y="344334"/>
                    </a:lnTo>
                    <a:lnTo>
                      <a:pt x="244143" y="345601"/>
                    </a:lnTo>
                    <a:lnTo>
                      <a:pt x="241725" y="345946"/>
                    </a:lnTo>
                    <a:lnTo>
                      <a:pt x="153051" y="345946"/>
                    </a:lnTo>
                    <a:lnTo>
                      <a:pt x="150517" y="345601"/>
                    </a:lnTo>
                    <a:lnTo>
                      <a:pt x="148214" y="344334"/>
                    </a:lnTo>
                    <a:lnTo>
                      <a:pt x="146602" y="342607"/>
                    </a:lnTo>
                    <a:lnTo>
                      <a:pt x="145335" y="340419"/>
                    </a:lnTo>
                    <a:lnTo>
                      <a:pt x="144989" y="337885"/>
                    </a:lnTo>
                    <a:lnTo>
                      <a:pt x="144989" y="329824"/>
                    </a:lnTo>
                    <a:lnTo>
                      <a:pt x="145335" y="327291"/>
                    </a:lnTo>
                    <a:lnTo>
                      <a:pt x="146602" y="325103"/>
                    </a:lnTo>
                    <a:lnTo>
                      <a:pt x="148214" y="323375"/>
                    </a:lnTo>
                    <a:lnTo>
                      <a:pt x="150517" y="322224"/>
                    </a:lnTo>
                    <a:close/>
                    <a:moveTo>
                      <a:pt x="124720" y="307137"/>
                    </a:moveTo>
                    <a:lnTo>
                      <a:pt x="126908" y="307713"/>
                    </a:lnTo>
                    <a:lnTo>
                      <a:pt x="128981" y="309095"/>
                    </a:lnTo>
                    <a:lnTo>
                      <a:pt x="130478" y="310707"/>
                    </a:lnTo>
                    <a:lnTo>
                      <a:pt x="131399" y="313010"/>
                    </a:lnTo>
                    <a:lnTo>
                      <a:pt x="131399" y="315198"/>
                    </a:lnTo>
                    <a:lnTo>
                      <a:pt x="130823" y="317387"/>
                    </a:lnTo>
                    <a:lnTo>
                      <a:pt x="129672" y="319459"/>
                    </a:lnTo>
                    <a:lnTo>
                      <a:pt x="99960" y="352741"/>
                    </a:lnTo>
                    <a:lnTo>
                      <a:pt x="98232" y="354123"/>
                    </a:lnTo>
                    <a:lnTo>
                      <a:pt x="96275" y="354929"/>
                    </a:lnTo>
                    <a:lnTo>
                      <a:pt x="94317" y="355274"/>
                    </a:lnTo>
                    <a:lnTo>
                      <a:pt x="91898" y="354814"/>
                    </a:lnTo>
                    <a:lnTo>
                      <a:pt x="89710" y="353547"/>
                    </a:lnTo>
                    <a:lnTo>
                      <a:pt x="71169" y="338691"/>
                    </a:lnTo>
                    <a:lnTo>
                      <a:pt x="69672" y="337079"/>
                    </a:lnTo>
                    <a:lnTo>
                      <a:pt x="68636" y="335006"/>
                    </a:lnTo>
                    <a:lnTo>
                      <a:pt x="68521" y="332818"/>
                    </a:lnTo>
                    <a:lnTo>
                      <a:pt x="68866" y="330515"/>
                    </a:lnTo>
                    <a:lnTo>
                      <a:pt x="70018" y="328327"/>
                    </a:lnTo>
                    <a:lnTo>
                      <a:pt x="71745" y="326830"/>
                    </a:lnTo>
                    <a:lnTo>
                      <a:pt x="73933" y="325908"/>
                    </a:lnTo>
                    <a:lnTo>
                      <a:pt x="76121" y="325563"/>
                    </a:lnTo>
                    <a:lnTo>
                      <a:pt x="78425" y="326139"/>
                    </a:lnTo>
                    <a:lnTo>
                      <a:pt x="80382" y="327290"/>
                    </a:lnTo>
                    <a:lnTo>
                      <a:pt x="93396" y="337770"/>
                    </a:lnTo>
                    <a:lnTo>
                      <a:pt x="118501" y="309556"/>
                    </a:lnTo>
                    <a:lnTo>
                      <a:pt x="120229" y="308059"/>
                    </a:lnTo>
                    <a:lnTo>
                      <a:pt x="122417" y="307368"/>
                    </a:lnTo>
                    <a:close/>
                    <a:moveTo>
                      <a:pt x="153051" y="257502"/>
                    </a:moveTo>
                    <a:lnTo>
                      <a:pt x="281917" y="257502"/>
                    </a:lnTo>
                    <a:lnTo>
                      <a:pt x="284450" y="257848"/>
                    </a:lnTo>
                    <a:lnTo>
                      <a:pt x="286639" y="258999"/>
                    </a:lnTo>
                    <a:lnTo>
                      <a:pt x="288366" y="260727"/>
                    </a:lnTo>
                    <a:lnTo>
                      <a:pt x="289633" y="262915"/>
                    </a:lnTo>
                    <a:lnTo>
                      <a:pt x="289978" y="265563"/>
                    </a:lnTo>
                    <a:lnTo>
                      <a:pt x="289978" y="273509"/>
                    </a:lnTo>
                    <a:lnTo>
                      <a:pt x="289633" y="276158"/>
                    </a:lnTo>
                    <a:lnTo>
                      <a:pt x="288366" y="278346"/>
                    </a:lnTo>
                    <a:lnTo>
                      <a:pt x="286639" y="280073"/>
                    </a:lnTo>
                    <a:lnTo>
                      <a:pt x="284450" y="281225"/>
                    </a:lnTo>
                    <a:lnTo>
                      <a:pt x="281917" y="281570"/>
                    </a:lnTo>
                    <a:lnTo>
                      <a:pt x="153051" y="281570"/>
                    </a:lnTo>
                    <a:lnTo>
                      <a:pt x="150517" y="281225"/>
                    </a:lnTo>
                    <a:lnTo>
                      <a:pt x="148214" y="280073"/>
                    </a:lnTo>
                    <a:lnTo>
                      <a:pt x="146602" y="278346"/>
                    </a:lnTo>
                    <a:lnTo>
                      <a:pt x="145335" y="276158"/>
                    </a:lnTo>
                    <a:lnTo>
                      <a:pt x="144989" y="273509"/>
                    </a:lnTo>
                    <a:lnTo>
                      <a:pt x="144989" y="265563"/>
                    </a:lnTo>
                    <a:lnTo>
                      <a:pt x="145335" y="262915"/>
                    </a:lnTo>
                    <a:lnTo>
                      <a:pt x="146602" y="260727"/>
                    </a:lnTo>
                    <a:lnTo>
                      <a:pt x="148214" y="258999"/>
                    </a:lnTo>
                    <a:lnTo>
                      <a:pt x="150517" y="257848"/>
                    </a:lnTo>
                    <a:close/>
                    <a:moveTo>
                      <a:pt x="124720" y="238731"/>
                    </a:moveTo>
                    <a:lnTo>
                      <a:pt x="126908" y="239307"/>
                    </a:lnTo>
                    <a:lnTo>
                      <a:pt x="128981" y="240574"/>
                    </a:lnTo>
                    <a:lnTo>
                      <a:pt x="130478" y="242301"/>
                    </a:lnTo>
                    <a:lnTo>
                      <a:pt x="131399" y="244489"/>
                    </a:lnTo>
                    <a:lnTo>
                      <a:pt x="131399" y="246792"/>
                    </a:lnTo>
                    <a:lnTo>
                      <a:pt x="130823" y="248981"/>
                    </a:lnTo>
                    <a:lnTo>
                      <a:pt x="129672" y="251053"/>
                    </a:lnTo>
                    <a:lnTo>
                      <a:pt x="99960" y="284335"/>
                    </a:lnTo>
                    <a:lnTo>
                      <a:pt x="98232" y="285717"/>
                    </a:lnTo>
                    <a:lnTo>
                      <a:pt x="96275" y="286523"/>
                    </a:lnTo>
                    <a:lnTo>
                      <a:pt x="94317" y="286868"/>
                    </a:lnTo>
                    <a:lnTo>
                      <a:pt x="91898" y="286292"/>
                    </a:lnTo>
                    <a:lnTo>
                      <a:pt x="89710" y="285141"/>
                    </a:lnTo>
                    <a:lnTo>
                      <a:pt x="71169" y="270285"/>
                    </a:lnTo>
                    <a:lnTo>
                      <a:pt x="69672" y="268558"/>
                    </a:lnTo>
                    <a:lnTo>
                      <a:pt x="68636" y="266600"/>
                    </a:lnTo>
                    <a:lnTo>
                      <a:pt x="68521" y="264297"/>
                    </a:lnTo>
                    <a:lnTo>
                      <a:pt x="68866" y="261994"/>
                    </a:lnTo>
                    <a:lnTo>
                      <a:pt x="70018" y="259921"/>
                    </a:lnTo>
                    <a:lnTo>
                      <a:pt x="71745" y="258308"/>
                    </a:lnTo>
                    <a:lnTo>
                      <a:pt x="73933" y="257502"/>
                    </a:lnTo>
                    <a:lnTo>
                      <a:pt x="76121" y="257157"/>
                    </a:lnTo>
                    <a:lnTo>
                      <a:pt x="78425" y="257733"/>
                    </a:lnTo>
                    <a:lnTo>
                      <a:pt x="80382" y="258884"/>
                    </a:lnTo>
                    <a:lnTo>
                      <a:pt x="93396" y="269249"/>
                    </a:lnTo>
                    <a:lnTo>
                      <a:pt x="118501" y="241150"/>
                    </a:lnTo>
                    <a:lnTo>
                      <a:pt x="120229" y="239537"/>
                    </a:lnTo>
                    <a:lnTo>
                      <a:pt x="122417" y="238962"/>
                    </a:lnTo>
                    <a:close/>
                    <a:moveTo>
                      <a:pt x="153051" y="184950"/>
                    </a:moveTo>
                    <a:lnTo>
                      <a:pt x="281917" y="184950"/>
                    </a:lnTo>
                    <a:lnTo>
                      <a:pt x="284450" y="185526"/>
                    </a:lnTo>
                    <a:lnTo>
                      <a:pt x="286639" y="186563"/>
                    </a:lnTo>
                    <a:lnTo>
                      <a:pt x="288366" y="188405"/>
                    </a:lnTo>
                    <a:lnTo>
                      <a:pt x="289633" y="190593"/>
                    </a:lnTo>
                    <a:lnTo>
                      <a:pt x="289978" y="193012"/>
                    </a:lnTo>
                    <a:lnTo>
                      <a:pt x="289978" y="201188"/>
                    </a:lnTo>
                    <a:lnTo>
                      <a:pt x="289633" y="203606"/>
                    </a:lnTo>
                    <a:lnTo>
                      <a:pt x="288366" y="205794"/>
                    </a:lnTo>
                    <a:lnTo>
                      <a:pt x="286639" y="207637"/>
                    </a:lnTo>
                    <a:lnTo>
                      <a:pt x="284450" y="208673"/>
                    </a:lnTo>
                    <a:lnTo>
                      <a:pt x="281917" y="209249"/>
                    </a:lnTo>
                    <a:lnTo>
                      <a:pt x="153051" y="209249"/>
                    </a:lnTo>
                    <a:lnTo>
                      <a:pt x="150517" y="208673"/>
                    </a:lnTo>
                    <a:lnTo>
                      <a:pt x="148214" y="207637"/>
                    </a:lnTo>
                    <a:lnTo>
                      <a:pt x="146602" y="205794"/>
                    </a:lnTo>
                    <a:lnTo>
                      <a:pt x="145335" y="203606"/>
                    </a:lnTo>
                    <a:lnTo>
                      <a:pt x="144989" y="201188"/>
                    </a:lnTo>
                    <a:lnTo>
                      <a:pt x="144989" y="193012"/>
                    </a:lnTo>
                    <a:lnTo>
                      <a:pt x="145335" y="190593"/>
                    </a:lnTo>
                    <a:lnTo>
                      <a:pt x="146602" y="188405"/>
                    </a:lnTo>
                    <a:lnTo>
                      <a:pt x="148214" y="186563"/>
                    </a:lnTo>
                    <a:lnTo>
                      <a:pt x="150517" y="185526"/>
                    </a:lnTo>
                    <a:close/>
                    <a:moveTo>
                      <a:pt x="124720" y="167100"/>
                    </a:moveTo>
                    <a:lnTo>
                      <a:pt x="126908" y="167791"/>
                    </a:lnTo>
                    <a:lnTo>
                      <a:pt x="128981" y="168943"/>
                    </a:lnTo>
                    <a:lnTo>
                      <a:pt x="130478" y="170785"/>
                    </a:lnTo>
                    <a:lnTo>
                      <a:pt x="131399" y="172858"/>
                    </a:lnTo>
                    <a:lnTo>
                      <a:pt x="131399" y="175277"/>
                    </a:lnTo>
                    <a:lnTo>
                      <a:pt x="130823" y="177465"/>
                    </a:lnTo>
                    <a:lnTo>
                      <a:pt x="129672" y="179307"/>
                    </a:lnTo>
                    <a:lnTo>
                      <a:pt x="99960" y="212819"/>
                    </a:lnTo>
                    <a:lnTo>
                      <a:pt x="98232" y="214201"/>
                    </a:lnTo>
                    <a:lnTo>
                      <a:pt x="96275" y="215007"/>
                    </a:lnTo>
                    <a:lnTo>
                      <a:pt x="94317" y="215237"/>
                    </a:lnTo>
                    <a:lnTo>
                      <a:pt x="91898" y="214892"/>
                    </a:lnTo>
                    <a:lnTo>
                      <a:pt x="89710" y="213625"/>
                    </a:lnTo>
                    <a:lnTo>
                      <a:pt x="71169" y="198769"/>
                    </a:lnTo>
                    <a:lnTo>
                      <a:pt x="69672" y="197157"/>
                    </a:lnTo>
                    <a:lnTo>
                      <a:pt x="68636" y="194854"/>
                    </a:lnTo>
                    <a:lnTo>
                      <a:pt x="68521" y="192666"/>
                    </a:lnTo>
                    <a:lnTo>
                      <a:pt x="68866" y="190478"/>
                    </a:lnTo>
                    <a:lnTo>
                      <a:pt x="70018" y="188405"/>
                    </a:lnTo>
                    <a:lnTo>
                      <a:pt x="71745" y="186908"/>
                    </a:lnTo>
                    <a:lnTo>
                      <a:pt x="73933" y="185871"/>
                    </a:lnTo>
                    <a:lnTo>
                      <a:pt x="76121" y="185641"/>
                    </a:lnTo>
                    <a:lnTo>
                      <a:pt x="78425" y="185987"/>
                    </a:lnTo>
                    <a:lnTo>
                      <a:pt x="80382" y="187253"/>
                    </a:lnTo>
                    <a:lnTo>
                      <a:pt x="93396" y="197618"/>
                    </a:lnTo>
                    <a:lnTo>
                      <a:pt x="118501" y="169634"/>
                    </a:lnTo>
                    <a:lnTo>
                      <a:pt x="120229" y="168137"/>
                    </a:lnTo>
                    <a:lnTo>
                      <a:pt x="122417" y="167215"/>
                    </a:lnTo>
                    <a:close/>
                    <a:moveTo>
                      <a:pt x="24184" y="56314"/>
                    </a:moveTo>
                    <a:lnTo>
                      <a:pt x="89481" y="56314"/>
                    </a:lnTo>
                    <a:lnTo>
                      <a:pt x="88790" y="60460"/>
                    </a:lnTo>
                    <a:lnTo>
                      <a:pt x="88675" y="64721"/>
                    </a:lnTo>
                    <a:lnTo>
                      <a:pt x="89135" y="71170"/>
                    </a:lnTo>
                    <a:lnTo>
                      <a:pt x="90633" y="77274"/>
                    </a:lnTo>
                    <a:lnTo>
                      <a:pt x="93051" y="82917"/>
                    </a:lnTo>
                    <a:lnTo>
                      <a:pt x="96275" y="88214"/>
                    </a:lnTo>
                    <a:lnTo>
                      <a:pt x="100306" y="92821"/>
                    </a:lnTo>
                    <a:lnTo>
                      <a:pt x="105028" y="96966"/>
                    </a:lnTo>
                    <a:lnTo>
                      <a:pt x="110326" y="100191"/>
                    </a:lnTo>
                    <a:lnTo>
                      <a:pt x="115969" y="102609"/>
                    </a:lnTo>
                    <a:lnTo>
                      <a:pt x="122072" y="104107"/>
                    </a:lnTo>
                    <a:lnTo>
                      <a:pt x="128637" y="104567"/>
                    </a:lnTo>
                    <a:lnTo>
                      <a:pt x="233895" y="104567"/>
                    </a:lnTo>
                    <a:lnTo>
                      <a:pt x="240344" y="104107"/>
                    </a:lnTo>
                    <a:lnTo>
                      <a:pt x="246563" y="102609"/>
                    </a:lnTo>
                    <a:lnTo>
                      <a:pt x="252206" y="100191"/>
                    </a:lnTo>
                    <a:lnTo>
                      <a:pt x="257503" y="96736"/>
                    </a:lnTo>
                    <a:lnTo>
                      <a:pt x="262110" y="92821"/>
                    </a:lnTo>
                    <a:lnTo>
                      <a:pt x="266140" y="88099"/>
                    </a:lnTo>
                    <a:lnTo>
                      <a:pt x="269480" y="82802"/>
                    </a:lnTo>
                    <a:lnTo>
                      <a:pt x="271783" y="76928"/>
                    </a:lnTo>
                    <a:lnTo>
                      <a:pt x="273396" y="70594"/>
                    </a:lnTo>
                    <a:lnTo>
                      <a:pt x="273856" y="64145"/>
                    </a:lnTo>
                    <a:lnTo>
                      <a:pt x="273741" y="60230"/>
                    </a:lnTo>
                    <a:lnTo>
                      <a:pt x="273050" y="56314"/>
                    </a:lnTo>
                    <a:lnTo>
                      <a:pt x="322224" y="56314"/>
                    </a:lnTo>
                    <a:lnTo>
                      <a:pt x="329019" y="56660"/>
                    </a:lnTo>
                    <a:lnTo>
                      <a:pt x="335238" y="57696"/>
                    </a:lnTo>
                    <a:lnTo>
                      <a:pt x="340650" y="59424"/>
                    </a:lnTo>
                    <a:lnTo>
                      <a:pt x="345833" y="61381"/>
                    </a:lnTo>
                    <a:lnTo>
                      <a:pt x="350094" y="64145"/>
                    </a:lnTo>
                    <a:lnTo>
                      <a:pt x="353894" y="67370"/>
                    </a:lnTo>
                    <a:lnTo>
                      <a:pt x="356888" y="70940"/>
                    </a:lnTo>
                    <a:lnTo>
                      <a:pt x="359307" y="74971"/>
                    </a:lnTo>
                    <a:lnTo>
                      <a:pt x="361034" y="79232"/>
                    </a:lnTo>
                    <a:lnTo>
                      <a:pt x="362186" y="83838"/>
                    </a:lnTo>
                    <a:lnTo>
                      <a:pt x="362531" y="88560"/>
                    </a:lnTo>
                    <a:lnTo>
                      <a:pt x="362531" y="330170"/>
                    </a:lnTo>
                    <a:lnTo>
                      <a:pt x="358501" y="330054"/>
                    </a:lnTo>
                    <a:lnTo>
                      <a:pt x="354470" y="329824"/>
                    </a:lnTo>
                    <a:lnTo>
                      <a:pt x="343414" y="330400"/>
                    </a:lnTo>
                    <a:lnTo>
                      <a:pt x="332704" y="331782"/>
                    </a:lnTo>
                    <a:lnTo>
                      <a:pt x="322224" y="334085"/>
                    </a:lnTo>
                    <a:lnTo>
                      <a:pt x="322224" y="144874"/>
                    </a:lnTo>
                    <a:lnTo>
                      <a:pt x="40307" y="144874"/>
                    </a:lnTo>
                    <a:lnTo>
                      <a:pt x="40307" y="466522"/>
                    </a:lnTo>
                    <a:lnTo>
                      <a:pt x="226064" y="466522"/>
                    </a:lnTo>
                    <a:lnTo>
                      <a:pt x="227100" y="477116"/>
                    </a:lnTo>
                    <a:lnTo>
                      <a:pt x="228943" y="487366"/>
                    </a:lnTo>
                    <a:lnTo>
                      <a:pt x="231707" y="497270"/>
                    </a:lnTo>
                    <a:lnTo>
                      <a:pt x="235047" y="506828"/>
                    </a:lnTo>
                    <a:lnTo>
                      <a:pt x="32245" y="506828"/>
                    </a:lnTo>
                    <a:lnTo>
                      <a:pt x="26487" y="506368"/>
                    </a:lnTo>
                    <a:lnTo>
                      <a:pt x="20959" y="504755"/>
                    </a:lnTo>
                    <a:lnTo>
                      <a:pt x="16007" y="502337"/>
                    </a:lnTo>
                    <a:lnTo>
                      <a:pt x="11401" y="499343"/>
                    </a:lnTo>
                    <a:lnTo>
                      <a:pt x="7600" y="495427"/>
                    </a:lnTo>
                    <a:lnTo>
                      <a:pt x="4376" y="490936"/>
                    </a:lnTo>
                    <a:lnTo>
                      <a:pt x="1958" y="485869"/>
                    </a:lnTo>
                    <a:lnTo>
                      <a:pt x="460" y="480341"/>
                    </a:lnTo>
                    <a:lnTo>
                      <a:pt x="0" y="474583"/>
                    </a:lnTo>
                    <a:lnTo>
                      <a:pt x="0" y="88560"/>
                    </a:lnTo>
                    <a:lnTo>
                      <a:pt x="460" y="83262"/>
                    </a:lnTo>
                    <a:lnTo>
                      <a:pt x="1497" y="78310"/>
                    </a:lnTo>
                    <a:lnTo>
                      <a:pt x="3339" y="73704"/>
                    </a:lnTo>
                    <a:lnTo>
                      <a:pt x="5758" y="69443"/>
                    </a:lnTo>
                    <a:lnTo>
                      <a:pt x="8522" y="65758"/>
                    </a:lnTo>
                    <a:lnTo>
                      <a:pt x="11401" y="62418"/>
                    </a:lnTo>
                    <a:lnTo>
                      <a:pt x="14625" y="59884"/>
                    </a:lnTo>
                    <a:lnTo>
                      <a:pt x="17850" y="58042"/>
                    </a:lnTo>
                    <a:lnTo>
                      <a:pt x="21190" y="56660"/>
                    </a:lnTo>
                    <a:close/>
                    <a:moveTo>
                      <a:pt x="180919" y="0"/>
                    </a:moveTo>
                    <a:lnTo>
                      <a:pt x="181610" y="0"/>
                    </a:lnTo>
                    <a:lnTo>
                      <a:pt x="186562" y="461"/>
                    </a:lnTo>
                    <a:lnTo>
                      <a:pt x="191284" y="1728"/>
                    </a:lnTo>
                    <a:lnTo>
                      <a:pt x="195660" y="3801"/>
                    </a:lnTo>
                    <a:lnTo>
                      <a:pt x="199575" y="6449"/>
                    </a:lnTo>
                    <a:lnTo>
                      <a:pt x="202915" y="9904"/>
                    </a:lnTo>
                    <a:lnTo>
                      <a:pt x="205679" y="13820"/>
                    </a:lnTo>
                    <a:lnTo>
                      <a:pt x="207752" y="18081"/>
                    </a:lnTo>
                    <a:lnTo>
                      <a:pt x="208904" y="22917"/>
                    </a:lnTo>
                    <a:lnTo>
                      <a:pt x="209479" y="27869"/>
                    </a:lnTo>
                    <a:lnTo>
                      <a:pt x="209479" y="28215"/>
                    </a:lnTo>
                    <a:lnTo>
                      <a:pt x="209825" y="31439"/>
                    </a:lnTo>
                    <a:lnTo>
                      <a:pt x="211207" y="34318"/>
                    </a:lnTo>
                    <a:lnTo>
                      <a:pt x="213049" y="36737"/>
                    </a:lnTo>
                    <a:lnTo>
                      <a:pt x="215468" y="38579"/>
                    </a:lnTo>
                    <a:lnTo>
                      <a:pt x="218116" y="39731"/>
                    </a:lnTo>
                    <a:lnTo>
                      <a:pt x="221456" y="40307"/>
                    </a:lnTo>
                    <a:lnTo>
                      <a:pt x="233894" y="40307"/>
                    </a:lnTo>
                    <a:lnTo>
                      <a:pt x="238615" y="40767"/>
                    </a:lnTo>
                    <a:lnTo>
                      <a:pt x="243107" y="42149"/>
                    </a:lnTo>
                    <a:lnTo>
                      <a:pt x="247252" y="44337"/>
                    </a:lnTo>
                    <a:lnTo>
                      <a:pt x="250822" y="47216"/>
                    </a:lnTo>
                    <a:lnTo>
                      <a:pt x="253701" y="50671"/>
                    </a:lnTo>
                    <a:lnTo>
                      <a:pt x="255889" y="54817"/>
                    </a:lnTo>
                    <a:lnTo>
                      <a:pt x="257271" y="59423"/>
                    </a:lnTo>
                    <a:lnTo>
                      <a:pt x="257847" y="64145"/>
                    </a:lnTo>
                    <a:lnTo>
                      <a:pt x="257847" y="64721"/>
                    </a:lnTo>
                    <a:lnTo>
                      <a:pt x="257271" y="69442"/>
                    </a:lnTo>
                    <a:lnTo>
                      <a:pt x="255889" y="73934"/>
                    </a:lnTo>
                    <a:lnTo>
                      <a:pt x="253701" y="77964"/>
                    </a:lnTo>
                    <a:lnTo>
                      <a:pt x="250822" y="81534"/>
                    </a:lnTo>
                    <a:lnTo>
                      <a:pt x="247252" y="84529"/>
                    </a:lnTo>
                    <a:lnTo>
                      <a:pt x="243107" y="86717"/>
                    </a:lnTo>
                    <a:lnTo>
                      <a:pt x="238615" y="88099"/>
                    </a:lnTo>
                    <a:lnTo>
                      <a:pt x="233894" y="88559"/>
                    </a:lnTo>
                    <a:lnTo>
                      <a:pt x="128636" y="88559"/>
                    </a:lnTo>
                    <a:lnTo>
                      <a:pt x="123799" y="88099"/>
                    </a:lnTo>
                    <a:lnTo>
                      <a:pt x="119423" y="86717"/>
                    </a:lnTo>
                    <a:lnTo>
                      <a:pt x="115277" y="84529"/>
                    </a:lnTo>
                    <a:lnTo>
                      <a:pt x="111707" y="81534"/>
                    </a:lnTo>
                    <a:lnTo>
                      <a:pt x="108828" y="77964"/>
                    </a:lnTo>
                    <a:lnTo>
                      <a:pt x="106525" y="73934"/>
                    </a:lnTo>
                    <a:lnTo>
                      <a:pt x="105258" y="69442"/>
                    </a:lnTo>
                    <a:lnTo>
                      <a:pt x="104682" y="64721"/>
                    </a:lnTo>
                    <a:lnTo>
                      <a:pt x="104682" y="64145"/>
                    </a:lnTo>
                    <a:lnTo>
                      <a:pt x="105258" y="59423"/>
                    </a:lnTo>
                    <a:lnTo>
                      <a:pt x="106525" y="54817"/>
                    </a:lnTo>
                    <a:lnTo>
                      <a:pt x="108828" y="50671"/>
                    </a:lnTo>
                    <a:lnTo>
                      <a:pt x="111707" y="47216"/>
                    </a:lnTo>
                    <a:lnTo>
                      <a:pt x="115277" y="44337"/>
                    </a:lnTo>
                    <a:lnTo>
                      <a:pt x="119423" y="42149"/>
                    </a:lnTo>
                    <a:lnTo>
                      <a:pt x="123799" y="40767"/>
                    </a:lnTo>
                    <a:lnTo>
                      <a:pt x="128636" y="40307"/>
                    </a:lnTo>
                    <a:lnTo>
                      <a:pt x="141073" y="40307"/>
                    </a:lnTo>
                    <a:lnTo>
                      <a:pt x="144183" y="39731"/>
                    </a:lnTo>
                    <a:lnTo>
                      <a:pt x="147062" y="38579"/>
                    </a:lnTo>
                    <a:lnTo>
                      <a:pt x="149480" y="36737"/>
                    </a:lnTo>
                    <a:lnTo>
                      <a:pt x="151323" y="34318"/>
                    </a:lnTo>
                    <a:lnTo>
                      <a:pt x="152589" y="31439"/>
                    </a:lnTo>
                    <a:lnTo>
                      <a:pt x="153050" y="28215"/>
                    </a:lnTo>
                    <a:lnTo>
                      <a:pt x="153050" y="27869"/>
                    </a:lnTo>
                    <a:lnTo>
                      <a:pt x="153511" y="22917"/>
                    </a:lnTo>
                    <a:lnTo>
                      <a:pt x="154778" y="18081"/>
                    </a:lnTo>
                    <a:lnTo>
                      <a:pt x="156850" y="13820"/>
                    </a:lnTo>
                    <a:lnTo>
                      <a:pt x="159499" y="9904"/>
                    </a:lnTo>
                    <a:lnTo>
                      <a:pt x="162954" y="6449"/>
                    </a:lnTo>
                    <a:lnTo>
                      <a:pt x="166870" y="3801"/>
                    </a:lnTo>
                    <a:lnTo>
                      <a:pt x="171131" y="1728"/>
                    </a:lnTo>
                    <a:lnTo>
                      <a:pt x="175967" y="461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46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文本框 134">
            <a:extLst>
              <a:ext uri="{FF2B5EF4-FFF2-40B4-BE49-F238E27FC236}">
                <a16:creationId xmlns:a16="http://schemas.microsoft.com/office/drawing/2014/main" id="{0243712B-5D86-4FA0-9D8E-F54445B69C61}"/>
              </a:ext>
            </a:extLst>
          </p:cNvPr>
          <p:cNvSpPr txBox="1"/>
          <p:nvPr/>
        </p:nvSpPr>
        <p:spPr>
          <a:xfrm>
            <a:off x="669925" y="320814"/>
            <a:ext cx="2932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0000"/>
                </a:solidFill>
                <a:latin typeface="微软雅黑"/>
              </a:rPr>
              <a:t>护理措施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570CCDC6-3D17-455A-9AA1-1D81D06ACE69}"/>
              </a:ext>
            </a:extLst>
          </p:cNvPr>
          <p:cNvSpPr txBox="1"/>
          <p:nvPr/>
        </p:nvSpPr>
        <p:spPr>
          <a:xfrm>
            <a:off x="3029526" y="530088"/>
            <a:ext cx="43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E0D2D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健康教育</a:t>
            </a:r>
          </a:p>
        </p:txBody>
      </p:sp>
      <p:grpSp>
        <p:nvGrpSpPr>
          <p:cNvPr id="165" name="2707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1D02106-2776-414A-8AF0-9DB676832CB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-196993" y="1407391"/>
            <a:ext cx="11717481" cy="4392823"/>
            <a:chOff x="133928" y="1947999"/>
            <a:chExt cx="11717481" cy="3382452"/>
          </a:xfrm>
        </p:grpSpPr>
        <p:grpSp>
          <p:nvGrpSpPr>
            <p:cNvPr id="166" name="íśḷídè">
              <a:extLst>
                <a:ext uri="{FF2B5EF4-FFF2-40B4-BE49-F238E27FC236}">
                  <a16:creationId xmlns:a16="http://schemas.microsoft.com/office/drawing/2014/main" id="{3B9AC346-FDB9-447E-BDE0-3737431E8894}"/>
                </a:ext>
              </a:extLst>
            </p:cNvPr>
            <p:cNvGrpSpPr/>
            <p:nvPr/>
          </p:nvGrpSpPr>
          <p:grpSpPr>
            <a:xfrm>
              <a:off x="4233916" y="2444202"/>
              <a:ext cx="783813" cy="2139665"/>
              <a:chOff x="4335060" y="2822299"/>
              <a:chExt cx="783813" cy="2139665"/>
            </a:xfrm>
          </p:grpSpPr>
          <p:sp>
            <p:nvSpPr>
              <p:cNvPr id="306" name="îṥḷiḍe">
                <a:extLst>
                  <a:ext uri="{FF2B5EF4-FFF2-40B4-BE49-F238E27FC236}">
                    <a16:creationId xmlns:a16="http://schemas.microsoft.com/office/drawing/2014/main" id="{FA69AB81-E7FF-4871-9363-6A368A31512C}"/>
                  </a:ext>
                </a:extLst>
              </p:cNvPr>
              <p:cNvSpPr/>
              <p:nvPr/>
            </p:nvSpPr>
            <p:spPr bwMode="auto">
              <a:xfrm>
                <a:off x="4767060" y="3974299"/>
                <a:ext cx="351813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07" name="ïṣľîďè">
                <a:extLst>
                  <a:ext uri="{FF2B5EF4-FFF2-40B4-BE49-F238E27FC236}">
                    <a16:creationId xmlns:a16="http://schemas.microsoft.com/office/drawing/2014/main" id="{C36B89E7-5556-4528-9204-76BA5916CC5F}"/>
                  </a:ext>
                </a:extLst>
              </p:cNvPr>
              <p:cNvSpPr/>
              <p:nvPr/>
            </p:nvSpPr>
            <p:spPr bwMode="auto">
              <a:xfrm rot="5400000" flipH="1">
                <a:off x="3481227" y="3676132"/>
                <a:ext cx="2139665" cy="432000"/>
              </a:xfrm>
              <a:prstGeom prst="uturnArrow">
                <a:avLst>
                  <a:gd name="adj1" fmla="val 11666"/>
                  <a:gd name="adj2" fmla="val 25000"/>
                  <a:gd name="adj3" fmla="val 0"/>
                  <a:gd name="adj4" fmla="val 85000"/>
                  <a:gd name="adj5" fmla="val 100000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67" name="işļidé">
              <a:extLst>
                <a:ext uri="{FF2B5EF4-FFF2-40B4-BE49-F238E27FC236}">
                  <a16:creationId xmlns:a16="http://schemas.microsoft.com/office/drawing/2014/main" id="{CAC01DA0-67B5-4FE7-A6F5-8CD9A3323406}"/>
                </a:ext>
              </a:extLst>
            </p:cNvPr>
            <p:cNvSpPr/>
            <p:nvPr/>
          </p:nvSpPr>
          <p:spPr bwMode="auto">
            <a:xfrm>
              <a:off x="3667284" y="2200717"/>
              <a:ext cx="558869" cy="55886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8" name="îṣļîďè">
              <a:extLst>
                <a:ext uri="{FF2B5EF4-FFF2-40B4-BE49-F238E27FC236}">
                  <a16:creationId xmlns:a16="http://schemas.microsoft.com/office/drawing/2014/main" id="{F27BCE13-0748-44CD-818C-85DC6AD83828}"/>
                </a:ext>
              </a:extLst>
            </p:cNvPr>
            <p:cNvSpPr/>
            <p:nvPr/>
          </p:nvSpPr>
          <p:spPr bwMode="auto">
            <a:xfrm>
              <a:off x="3667284" y="4263011"/>
              <a:ext cx="558869" cy="55886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69" name="ïśľiḋé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3EBDE40B-6872-4A81-9948-15A0CA1138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06806" y="2563005"/>
              <a:ext cx="2365689" cy="2138393"/>
              <a:chOff x="3587750" y="1155700"/>
              <a:chExt cx="5022851" cy="4540250"/>
            </a:xfrm>
          </p:grpSpPr>
          <p:sp>
            <p:nvSpPr>
              <p:cNvPr id="191" name="íşḻïḋê">
                <a:extLst>
                  <a:ext uri="{FF2B5EF4-FFF2-40B4-BE49-F238E27FC236}">
                    <a16:creationId xmlns:a16="http://schemas.microsoft.com/office/drawing/2014/main" id="{8B846A37-FBA4-4781-BC80-91C167F0C843}"/>
                  </a:ext>
                </a:extLst>
              </p:cNvPr>
              <p:cNvSpPr/>
              <p:nvPr/>
            </p:nvSpPr>
            <p:spPr bwMode="auto">
              <a:xfrm>
                <a:off x="4256088" y="5286375"/>
                <a:ext cx="4354513" cy="409575"/>
              </a:xfrm>
              <a:prstGeom prst="ellipse">
                <a:avLst/>
              </a:prstGeom>
              <a:solidFill>
                <a:srgbClr val="E1EC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92" name="iṥlïdè">
                <a:extLst>
                  <a:ext uri="{FF2B5EF4-FFF2-40B4-BE49-F238E27FC236}">
                    <a16:creationId xmlns:a16="http://schemas.microsoft.com/office/drawing/2014/main" id="{242AF65B-D8E2-464C-9D8E-DE989AE7BEB8}"/>
                  </a:ext>
                </a:extLst>
              </p:cNvPr>
              <p:cNvSpPr/>
              <p:nvPr/>
            </p:nvSpPr>
            <p:spPr bwMode="auto">
              <a:xfrm>
                <a:off x="5437188" y="1217613"/>
                <a:ext cx="2144713" cy="2782888"/>
              </a:xfrm>
              <a:prstGeom prst="rect">
                <a:avLst/>
              </a:prstGeom>
              <a:solidFill>
                <a:srgbClr val="E1EC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3" name="işḷíḓê">
                <a:extLst>
                  <a:ext uri="{FF2B5EF4-FFF2-40B4-BE49-F238E27FC236}">
                    <a16:creationId xmlns:a16="http://schemas.microsoft.com/office/drawing/2014/main" id="{2DB022F4-4F4B-437B-A9AC-B76065502CB6}"/>
                  </a:ext>
                </a:extLst>
              </p:cNvPr>
              <p:cNvSpPr/>
              <p:nvPr/>
            </p:nvSpPr>
            <p:spPr bwMode="auto">
              <a:xfrm>
                <a:off x="5437188" y="1217613"/>
                <a:ext cx="2144713" cy="2782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4" name="íšľïḍè">
                <a:extLst>
                  <a:ext uri="{FF2B5EF4-FFF2-40B4-BE49-F238E27FC236}">
                    <a16:creationId xmlns:a16="http://schemas.microsoft.com/office/drawing/2014/main" id="{38B42AD8-3822-44EE-8CF2-E59393F2FD6A}"/>
                  </a:ext>
                </a:extLst>
              </p:cNvPr>
              <p:cNvSpPr/>
              <p:nvPr/>
            </p:nvSpPr>
            <p:spPr bwMode="auto">
              <a:xfrm>
                <a:off x="5548313" y="1357313"/>
                <a:ext cx="1922463" cy="25034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5" name="iŝļíḑê">
                <a:extLst>
                  <a:ext uri="{FF2B5EF4-FFF2-40B4-BE49-F238E27FC236}">
                    <a16:creationId xmlns:a16="http://schemas.microsoft.com/office/drawing/2014/main" id="{B0E35678-D487-4C9B-8AA8-A8E06093D3F0}"/>
                  </a:ext>
                </a:extLst>
              </p:cNvPr>
              <p:cNvSpPr/>
              <p:nvPr/>
            </p:nvSpPr>
            <p:spPr bwMode="auto">
              <a:xfrm>
                <a:off x="5548313" y="1357313"/>
                <a:ext cx="1922463" cy="2503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6" name="ï$ļíḓè">
                <a:extLst>
                  <a:ext uri="{FF2B5EF4-FFF2-40B4-BE49-F238E27FC236}">
                    <a16:creationId xmlns:a16="http://schemas.microsoft.com/office/drawing/2014/main" id="{A3A3F596-5844-4392-8751-F1083697B33E}"/>
                  </a:ext>
                </a:extLst>
              </p:cNvPr>
              <p:cNvSpPr/>
              <p:nvPr/>
            </p:nvSpPr>
            <p:spPr bwMode="auto">
              <a:xfrm>
                <a:off x="5376863" y="3946525"/>
                <a:ext cx="2265363" cy="109538"/>
              </a:xfrm>
              <a:custGeom>
                <a:avLst/>
                <a:gdLst>
                  <a:gd name="T0" fmla="*/ 360 w 370"/>
                  <a:gd name="T1" fmla="*/ 18 h 18"/>
                  <a:gd name="T2" fmla="*/ 9 w 370"/>
                  <a:gd name="T3" fmla="*/ 18 h 18"/>
                  <a:gd name="T4" fmla="*/ 0 w 370"/>
                  <a:gd name="T5" fmla="*/ 9 h 18"/>
                  <a:gd name="T6" fmla="*/ 9 w 370"/>
                  <a:gd name="T7" fmla="*/ 0 h 18"/>
                  <a:gd name="T8" fmla="*/ 360 w 370"/>
                  <a:gd name="T9" fmla="*/ 0 h 18"/>
                  <a:gd name="T10" fmla="*/ 370 w 370"/>
                  <a:gd name="T11" fmla="*/ 9 h 18"/>
                  <a:gd name="T12" fmla="*/ 360 w 370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0" h="18">
                    <a:moveTo>
                      <a:pt x="36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366" y="0"/>
                      <a:pt x="370" y="4"/>
                      <a:pt x="370" y="9"/>
                    </a:cubicBezTo>
                    <a:cubicBezTo>
                      <a:pt x="370" y="14"/>
                      <a:pt x="366" y="18"/>
                      <a:pt x="360" y="18"/>
                    </a:cubicBezTo>
                    <a:close/>
                  </a:path>
                </a:pathLst>
              </a:custGeom>
              <a:solidFill>
                <a:srgbClr val="544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97" name="isľíḍè">
                <a:extLst>
                  <a:ext uri="{FF2B5EF4-FFF2-40B4-BE49-F238E27FC236}">
                    <a16:creationId xmlns:a16="http://schemas.microsoft.com/office/drawing/2014/main" id="{6CF6F64E-D398-4985-A527-A26192A4B3FB}"/>
                  </a:ext>
                </a:extLst>
              </p:cNvPr>
              <p:cNvSpPr/>
              <p:nvPr/>
            </p:nvSpPr>
            <p:spPr bwMode="auto">
              <a:xfrm>
                <a:off x="6465888" y="4025900"/>
                <a:ext cx="85725" cy="1400175"/>
              </a:xfrm>
              <a:prstGeom prst="rect">
                <a:avLst/>
              </a:prstGeom>
              <a:solidFill>
                <a:srgbClr val="544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198" name="iśḻíďe">
                <a:extLst>
                  <a:ext uri="{FF2B5EF4-FFF2-40B4-BE49-F238E27FC236}">
                    <a16:creationId xmlns:a16="http://schemas.microsoft.com/office/drawing/2014/main" id="{61949E52-9793-4F33-8BF9-B3AC6FA584D3}"/>
                  </a:ext>
                </a:extLst>
              </p:cNvPr>
              <p:cNvSpPr/>
              <p:nvPr/>
            </p:nvSpPr>
            <p:spPr bwMode="auto">
              <a:xfrm>
                <a:off x="6135688" y="5389563"/>
                <a:ext cx="741363" cy="141288"/>
              </a:xfrm>
              <a:prstGeom prst="ellipse">
                <a:avLst/>
              </a:prstGeom>
              <a:solidFill>
                <a:srgbClr val="544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199" name="ïṡḷïḋe">
                <a:extLst>
                  <a:ext uri="{FF2B5EF4-FFF2-40B4-BE49-F238E27FC236}">
                    <a16:creationId xmlns:a16="http://schemas.microsoft.com/office/drawing/2014/main" id="{BAFEB7DE-86AC-4A20-98DD-3B4825FB4CA5}"/>
                  </a:ext>
                </a:extLst>
              </p:cNvPr>
              <p:cNvSpPr/>
              <p:nvPr/>
            </p:nvSpPr>
            <p:spPr bwMode="auto">
              <a:xfrm>
                <a:off x="5822950" y="3040063"/>
                <a:ext cx="1371600" cy="49213"/>
              </a:xfrm>
              <a:prstGeom prst="rect">
                <a:avLst/>
              </a:prstGeom>
              <a:solidFill>
                <a:srgbClr val="E9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0" name="iṡļîḓè">
                <a:extLst>
                  <a:ext uri="{FF2B5EF4-FFF2-40B4-BE49-F238E27FC236}">
                    <a16:creationId xmlns:a16="http://schemas.microsoft.com/office/drawing/2014/main" id="{098DFD96-8653-4DCA-A0EA-E0C02B1B9373}"/>
                  </a:ext>
                </a:extLst>
              </p:cNvPr>
              <p:cNvSpPr/>
              <p:nvPr/>
            </p:nvSpPr>
            <p:spPr bwMode="auto">
              <a:xfrm>
                <a:off x="5822950" y="3040063"/>
                <a:ext cx="1371600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1" name="íṣḻíďê">
                <a:extLst>
                  <a:ext uri="{FF2B5EF4-FFF2-40B4-BE49-F238E27FC236}">
                    <a16:creationId xmlns:a16="http://schemas.microsoft.com/office/drawing/2014/main" id="{C2E49259-62A3-4857-9119-8155B605FE9B}"/>
                  </a:ext>
                </a:extLst>
              </p:cNvPr>
              <p:cNvSpPr/>
              <p:nvPr/>
            </p:nvSpPr>
            <p:spPr bwMode="auto">
              <a:xfrm>
                <a:off x="5822950" y="3138488"/>
                <a:ext cx="1371600" cy="49213"/>
              </a:xfrm>
              <a:prstGeom prst="rect">
                <a:avLst/>
              </a:prstGeom>
              <a:solidFill>
                <a:srgbClr val="E9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2" name="îṧlídé">
                <a:extLst>
                  <a:ext uri="{FF2B5EF4-FFF2-40B4-BE49-F238E27FC236}">
                    <a16:creationId xmlns:a16="http://schemas.microsoft.com/office/drawing/2014/main" id="{9F127C16-4B1B-4962-B713-24F2395251E6}"/>
                  </a:ext>
                </a:extLst>
              </p:cNvPr>
              <p:cNvSpPr/>
              <p:nvPr/>
            </p:nvSpPr>
            <p:spPr bwMode="auto">
              <a:xfrm>
                <a:off x="5822950" y="3138488"/>
                <a:ext cx="1371600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3" name="íṧľïḓe">
                <a:extLst>
                  <a:ext uri="{FF2B5EF4-FFF2-40B4-BE49-F238E27FC236}">
                    <a16:creationId xmlns:a16="http://schemas.microsoft.com/office/drawing/2014/main" id="{C4AA9C34-EEC1-408A-A037-A2DEBFA232C2}"/>
                  </a:ext>
                </a:extLst>
              </p:cNvPr>
              <p:cNvSpPr/>
              <p:nvPr/>
            </p:nvSpPr>
            <p:spPr bwMode="auto">
              <a:xfrm>
                <a:off x="5822950" y="3235325"/>
                <a:ext cx="1371600" cy="49213"/>
              </a:xfrm>
              <a:prstGeom prst="rect">
                <a:avLst/>
              </a:prstGeom>
              <a:solidFill>
                <a:srgbClr val="E9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4" name="íŝḻíḍe">
                <a:extLst>
                  <a:ext uri="{FF2B5EF4-FFF2-40B4-BE49-F238E27FC236}">
                    <a16:creationId xmlns:a16="http://schemas.microsoft.com/office/drawing/2014/main" id="{5385A963-9CAB-441E-9514-0AEA78CF1229}"/>
                  </a:ext>
                </a:extLst>
              </p:cNvPr>
              <p:cNvSpPr/>
              <p:nvPr/>
            </p:nvSpPr>
            <p:spPr bwMode="auto">
              <a:xfrm>
                <a:off x="5822950" y="3235325"/>
                <a:ext cx="1371600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5" name="iş1îḍè">
                <a:extLst>
                  <a:ext uri="{FF2B5EF4-FFF2-40B4-BE49-F238E27FC236}">
                    <a16:creationId xmlns:a16="http://schemas.microsoft.com/office/drawing/2014/main" id="{6CACC588-765C-462D-8740-BD328F8895B6}"/>
                  </a:ext>
                </a:extLst>
              </p:cNvPr>
              <p:cNvSpPr/>
              <p:nvPr/>
            </p:nvSpPr>
            <p:spPr bwMode="auto">
              <a:xfrm>
                <a:off x="5822950" y="3333750"/>
                <a:ext cx="1371600" cy="49213"/>
              </a:xfrm>
              <a:prstGeom prst="rect">
                <a:avLst/>
              </a:prstGeom>
              <a:solidFill>
                <a:srgbClr val="E9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6" name="ïṣľïḋê">
                <a:extLst>
                  <a:ext uri="{FF2B5EF4-FFF2-40B4-BE49-F238E27FC236}">
                    <a16:creationId xmlns:a16="http://schemas.microsoft.com/office/drawing/2014/main" id="{97E6A24F-7654-4E1E-8B72-0417B0F522D5}"/>
                  </a:ext>
                </a:extLst>
              </p:cNvPr>
              <p:cNvSpPr/>
              <p:nvPr/>
            </p:nvSpPr>
            <p:spPr bwMode="auto">
              <a:xfrm>
                <a:off x="5822950" y="3333750"/>
                <a:ext cx="1371600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7" name="îšliḑe">
                <a:extLst>
                  <a:ext uri="{FF2B5EF4-FFF2-40B4-BE49-F238E27FC236}">
                    <a16:creationId xmlns:a16="http://schemas.microsoft.com/office/drawing/2014/main" id="{1810A31C-0C08-4F4E-8E3A-4BBB1CE4FC05}"/>
                  </a:ext>
                </a:extLst>
              </p:cNvPr>
              <p:cNvSpPr/>
              <p:nvPr/>
            </p:nvSpPr>
            <p:spPr bwMode="auto">
              <a:xfrm>
                <a:off x="5822950" y="3432175"/>
                <a:ext cx="1371600" cy="49213"/>
              </a:xfrm>
              <a:prstGeom prst="rect">
                <a:avLst/>
              </a:prstGeom>
              <a:solidFill>
                <a:srgbClr val="E9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8" name="ïṣliḍè">
                <a:extLst>
                  <a:ext uri="{FF2B5EF4-FFF2-40B4-BE49-F238E27FC236}">
                    <a16:creationId xmlns:a16="http://schemas.microsoft.com/office/drawing/2014/main" id="{CBC4CB7C-46CE-4ACB-AD9C-31D431104532}"/>
                  </a:ext>
                </a:extLst>
              </p:cNvPr>
              <p:cNvSpPr/>
              <p:nvPr/>
            </p:nvSpPr>
            <p:spPr bwMode="auto">
              <a:xfrm>
                <a:off x="5822950" y="3432175"/>
                <a:ext cx="1371600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09" name="îsļíḋe">
                <a:extLst>
                  <a:ext uri="{FF2B5EF4-FFF2-40B4-BE49-F238E27FC236}">
                    <a16:creationId xmlns:a16="http://schemas.microsoft.com/office/drawing/2014/main" id="{C5E72776-75B4-4F44-9DB2-8DB860E7ECCC}"/>
                  </a:ext>
                </a:extLst>
              </p:cNvPr>
              <p:cNvSpPr/>
              <p:nvPr/>
            </p:nvSpPr>
            <p:spPr bwMode="auto">
              <a:xfrm>
                <a:off x="5822950" y="3529013"/>
                <a:ext cx="1371600" cy="49213"/>
              </a:xfrm>
              <a:prstGeom prst="rect">
                <a:avLst/>
              </a:prstGeom>
              <a:solidFill>
                <a:srgbClr val="E9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0" name="îšlîdê">
                <a:extLst>
                  <a:ext uri="{FF2B5EF4-FFF2-40B4-BE49-F238E27FC236}">
                    <a16:creationId xmlns:a16="http://schemas.microsoft.com/office/drawing/2014/main" id="{588D1BC3-ABBC-4EEA-8C56-8336F24B2E88}"/>
                  </a:ext>
                </a:extLst>
              </p:cNvPr>
              <p:cNvSpPr/>
              <p:nvPr/>
            </p:nvSpPr>
            <p:spPr bwMode="auto">
              <a:xfrm>
                <a:off x="5822950" y="3529013"/>
                <a:ext cx="1371600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1" name="ïsľïḍé">
                <a:extLst>
                  <a:ext uri="{FF2B5EF4-FFF2-40B4-BE49-F238E27FC236}">
                    <a16:creationId xmlns:a16="http://schemas.microsoft.com/office/drawing/2014/main" id="{A7C701BB-B124-4F43-B360-38362A810986}"/>
                  </a:ext>
                </a:extLst>
              </p:cNvPr>
              <p:cNvSpPr/>
              <p:nvPr/>
            </p:nvSpPr>
            <p:spPr bwMode="auto">
              <a:xfrm>
                <a:off x="5927725" y="1687513"/>
                <a:ext cx="1009650" cy="1003300"/>
              </a:xfrm>
              <a:prstGeom prst="ellipse">
                <a:avLst/>
              </a:prstGeom>
              <a:solidFill>
                <a:srgbClr val="E1EC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12" name="íṥļîḍê">
                <a:extLst>
                  <a:ext uri="{FF2B5EF4-FFF2-40B4-BE49-F238E27FC236}">
                    <a16:creationId xmlns:a16="http://schemas.microsoft.com/office/drawing/2014/main" id="{E5C22E4C-EC1B-4581-993F-B1C24F0DD673}"/>
                  </a:ext>
                </a:extLst>
              </p:cNvPr>
              <p:cNvSpPr/>
              <p:nvPr/>
            </p:nvSpPr>
            <p:spPr bwMode="auto">
              <a:xfrm>
                <a:off x="6435725" y="1687513"/>
                <a:ext cx="465138" cy="501650"/>
              </a:xfrm>
              <a:custGeom>
                <a:avLst/>
                <a:gdLst>
                  <a:gd name="T0" fmla="*/ 0 w 293"/>
                  <a:gd name="T1" fmla="*/ 0 h 316"/>
                  <a:gd name="T2" fmla="*/ 0 w 293"/>
                  <a:gd name="T3" fmla="*/ 316 h 316"/>
                  <a:gd name="T4" fmla="*/ 293 w 293"/>
                  <a:gd name="T5" fmla="*/ 147 h 316"/>
                  <a:gd name="T6" fmla="*/ 243 w 293"/>
                  <a:gd name="T7" fmla="*/ 0 h 316"/>
                  <a:gd name="T8" fmla="*/ 0 w 293"/>
                  <a:gd name="T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" h="316">
                    <a:moveTo>
                      <a:pt x="0" y="0"/>
                    </a:moveTo>
                    <a:lnTo>
                      <a:pt x="0" y="316"/>
                    </a:lnTo>
                    <a:lnTo>
                      <a:pt x="293" y="147"/>
                    </a:lnTo>
                    <a:lnTo>
                      <a:pt x="2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3" name="ïs1îḍê">
                <a:extLst>
                  <a:ext uri="{FF2B5EF4-FFF2-40B4-BE49-F238E27FC236}">
                    <a16:creationId xmlns:a16="http://schemas.microsoft.com/office/drawing/2014/main" id="{FED6BD39-ED0B-4A12-A8E3-736FECE7282C}"/>
                  </a:ext>
                </a:extLst>
              </p:cNvPr>
              <p:cNvSpPr/>
              <p:nvPr/>
            </p:nvSpPr>
            <p:spPr bwMode="auto">
              <a:xfrm>
                <a:off x="6478588" y="1597025"/>
                <a:ext cx="441325" cy="501650"/>
              </a:xfrm>
              <a:custGeom>
                <a:avLst/>
                <a:gdLst>
                  <a:gd name="T0" fmla="*/ 72 w 72"/>
                  <a:gd name="T1" fmla="*/ 41 h 82"/>
                  <a:gd name="T2" fmla="*/ 0 w 72"/>
                  <a:gd name="T3" fmla="*/ 0 h 82"/>
                  <a:gd name="T4" fmla="*/ 0 w 72"/>
                  <a:gd name="T5" fmla="*/ 82 h 82"/>
                  <a:gd name="T6" fmla="*/ 72 w 72"/>
                  <a:gd name="T7" fmla="*/ 4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82">
                    <a:moveTo>
                      <a:pt x="72" y="41"/>
                    </a:moveTo>
                    <a:cubicBezTo>
                      <a:pt x="58" y="16"/>
                      <a:pt x="31" y="0"/>
                      <a:pt x="0" y="0"/>
                    </a:cubicBezTo>
                    <a:cubicBezTo>
                      <a:pt x="0" y="82"/>
                      <a:pt x="0" y="82"/>
                      <a:pt x="0" y="82"/>
                    </a:cubicBezTo>
                    <a:lnTo>
                      <a:pt x="72" y="41"/>
                    </a:lnTo>
                    <a:close/>
                  </a:path>
                </a:pathLst>
              </a:custGeom>
              <a:solidFill>
                <a:srgbClr val="CFD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4" name="ïSļîďè">
                <a:extLst>
                  <a:ext uri="{FF2B5EF4-FFF2-40B4-BE49-F238E27FC236}">
                    <a16:creationId xmlns:a16="http://schemas.microsoft.com/office/drawing/2014/main" id="{3EE83E56-4EBC-4A00-A911-3215678E29BB}"/>
                  </a:ext>
                </a:extLst>
              </p:cNvPr>
              <p:cNvSpPr/>
              <p:nvPr/>
            </p:nvSpPr>
            <p:spPr bwMode="auto">
              <a:xfrm>
                <a:off x="5983288" y="2752725"/>
                <a:ext cx="128588" cy="122238"/>
              </a:xfrm>
              <a:prstGeom prst="rect">
                <a:avLst/>
              </a:prstGeom>
              <a:solidFill>
                <a:srgbClr val="E1EC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5" name="ïṥlíḋè">
                <a:extLst>
                  <a:ext uri="{FF2B5EF4-FFF2-40B4-BE49-F238E27FC236}">
                    <a16:creationId xmlns:a16="http://schemas.microsoft.com/office/drawing/2014/main" id="{E7F2CF36-BB14-4526-9F4F-BB3E5CF885A9}"/>
                  </a:ext>
                </a:extLst>
              </p:cNvPr>
              <p:cNvSpPr/>
              <p:nvPr/>
            </p:nvSpPr>
            <p:spPr bwMode="auto">
              <a:xfrm>
                <a:off x="6154738" y="2808288"/>
                <a:ext cx="238125" cy="66675"/>
              </a:xfrm>
              <a:prstGeom prst="rect">
                <a:avLst/>
              </a:prstGeom>
              <a:solidFill>
                <a:srgbClr val="E9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6" name="îṧḷíḋè">
                <a:extLst>
                  <a:ext uri="{FF2B5EF4-FFF2-40B4-BE49-F238E27FC236}">
                    <a16:creationId xmlns:a16="http://schemas.microsoft.com/office/drawing/2014/main" id="{0878F213-6EEF-4526-8962-5CD99B77A004}"/>
                  </a:ext>
                </a:extLst>
              </p:cNvPr>
              <p:cNvSpPr/>
              <p:nvPr/>
            </p:nvSpPr>
            <p:spPr bwMode="auto">
              <a:xfrm>
                <a:off x="6154738" y="2808288"/>
                <a:ext cx="23812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7" name="ï$lïḓê">
                <a:extLst>
                  <a:ext uri="{FF2B5EF4-FFF2-40B4-BE49-F238E27FC236}">
                    <a16:creationId xmlns:a16="http://schemas.microsoft.com/office/drawing/2014/main" id="{C89B9261-0E0A-40DC-87F8-A2C6F69644D9}"/>
                  </a:ext>
                </a:extLst>
              </p:cNvPr>
              <p:cNvSpPr/>
              <p:nvPr/>
            </p:nvSpPr>
            <p:spPr bwMode="auto">
              <a:xfrm>
                <a:off x="6669088" y="2752725"/>
                <a:ext cx="122238" cy="122238"/>
              </a:xfrm>
              <a:prstGeom prst="rect">
                <a:avLst/>
              </a:prstGeom>
              <a:solidFill>
                <a:srgbClr val="CFD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8" name="ïşḷîḑe">
                <a:extLst>
                  <a:ext uri="{FF2B5EF4-FFF2-40B4-BE49-F238E27FC236}">
                    <a16:creationId xmlns:a16="http://schemas.microsoft.com/office/drawing/2014/main" id="{4EC075AE-F884-406A-B03D-83622450A705}"/>
                  </a:ext>
                </a:extLst>
              </p:cNvPr>
              <p:cNvSpPr/>
              <p:nvPr/>
            </p:nvSpPr>
            <p:spPr bwMode="auto">
              <a:xfrm>
                <a:off x="6840538" y="2808288"/>
                <a:ext cx="231775" cy="66675"/>
              </a:xfrm>
              <a:prstGeom prst="rect">
                <a:avLst/>
              </a:prstGeom>
              <a:solidFill>
                <a:srgbClr val="E9F1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19" name="ïşľíḓe">
                <a:extLst>
                  <a:ext uri="{FF2B5EF4-FFF2-40B4-BE49-F238E27FC236}">
                    <a16:creationId xmlns:a16="http://schemas.microsoft.com/office/drawing/2014/main" id="{D2934817-1987-4E5D-93D1-AB9C8A6136B6}"/>
                  </a:ext>
                </a:extLst>
              </p:cNvPr>
              <p:cNvSpPr/>
              <p:nvPr/>
            </p:nvSpPr>
            <p:spPr bwMode="auto">
              <a:xfrm>
                <a:off x="6840538" y="2808288"/>
                <a:ext cx="231775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20" name="í$1iďê">
                <a:extLst>
                  <a:ext uri="{FF2B5EF4-FFF2-40B4-BE49-F238E27FC236}">
                    <a16:creationId xmlns:a16="http://schemas.microsoft.com/office/drawing/2014/main" id="{CC20BBD6-FDF9-4D5B-AD83-74778AF999AD}"/>
                  </a:ext>
                </a:extLst>
              </p:cNvPr>
              <p:cNvSpPr/>
              <p:nvPr/>
            </p:nvSpPr>
            <p:spPr bwMode="auto">
              <a:xfrm>
                <a:off x="5376863" y="1155700"/>
                <a:ext cx="2265363" cy="109538"/>
              </a:xfrm>
              <a:custGeom>
                <a:avLst/>
                <a:gdLst>
                  <a:gd name="T0" fmla="*/ 360 w 370"/>
                  <a:gd name="T1" fmla="*/ 18 h 18"/>
                  <a:gd name="T2" fmla="*/ 9 w 370"/>
                  <a:gd name="T3" fmla="*/ 18 h 18"/>
                  <a:gd name="T4" fmla="*/ 0 w 370"/>
                  <a:gd name="T5" fmla="*/ 9 h 18"/>
                  <a:gd name="T6" fmla="*/ 9 w 370"/>
                  <a:gd name="T7" fmla="*/ 0 h 18"/>
                  <a:gd name="T8" fmla="*/ 360 w 370"/>
                  <a:gd name="T9" fmla="*/ 0 h 18"/>
                  <a:gd name="T10" fmla="*/ 370 w 370"/>
                  <a:gd name="T11" fmla="*/ 9 h 18"/>
                  <a:gd name="T12" fmla="*/ 360 w 370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0" h="18">
                    <a:moveTo>
                      <a:pt x="360" y="18"/>
                    </a:moveTo>
                    <a:cubicBezTo>
                      <a:pt x="9" y="18"/>
                      <a:pt x="9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366" y="0"/>
                      <a:pt x="370" y="4"/>
                      <a:pt x="370" y="9"/>
                    </a:cubicBezTo>
                    <a:cubicBezTo>
                      <a:pt x="370" y="14"/>
                      <a:pt x="366" y="18"/>
                      <a:pt x="360" y="18"/>
                    </a:cubicBezTo>
                    <a:close/>
                  </a:path>
                </a:pathLst>
              </a:custGeom>
              <a:solidFill>
                <a:srgbClr val="544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21" name="işlidé">
                <a:extLst>
                  <a:ext uri="{FF2B5EF4-FFF2-40B4-BE49-F238E27FC236}">
                    <a16:creationId xmlns:a16="http://schemas.microsoft.com/office/drawing/2014/main" id="{513E616B-68F4-4051-905B-8BF3DF6E6C40}"/>
                  </a:ext>
                </a:extLst>
              </p:cNvPr>
              <p:cNvSpPr/>
              <p:nvPr/>
            </p:nvSpPr>
            <p:spPr bwMode="auto">
              <a:xfrm>
                <a:off x="5229225" y="2270125"/>
                <a:ext cx="882650" cy="763588"/>
              </a:xfrm>
              <a:custGeom>
                <a:avLst/>
                <a:gdLst>
                  <a:gd name="T0" fmla="*/ 17 w 144"/>
                  <a:gd name="T1" fmla="*/ 0 h 125"/>
                  <a:gd name="T2" fmla="*/ 70 w 144"/>
                  <a:gd name="T3" fmla="*/ 85 h 125"/>
                  <a:gd name="T4" fmla="*/ 144 w 144"/>
                  <a:gd name="T5" fmla="*/ 29 h 125"/>
                  <a:gd name="T6" fmla="*/ 143 w 144"/>
                  <a:gd name="T7" fmla="*/ 36 h 125"/>
                  <a:gd name="T8" fmla="*/ 67 w 144"/>
                  <a:gd name="T9" fmla="*/ 125 h 125"/>
                  <a:gd name="T10" fmla="*/ 0 w 144"/>
                  <a:gd name="T11" fmla="*/ 6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4" h="125">
                    <a:moveTo>
                      <a:pt x="17" y="0"/>
                    </a:moveTo>
                    <a:cubicBezTo>
                      <a:pt x="40" y="23"/>
                      <a:pt x="56" y="54"/>
                      <a:pt x="70" y="85"/>
                    </a:cubicBezTo>
                    <a:cubicBezTo>
                      <a:pt x="93" y="65"/>
                      <a:pt x="120" y="48"/>
                      <a:pt x="144" y="29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28" y="71"/>
                      <a:pt x="88" y="123"/>
                      <a:pt x="67" y="125"/>
                    </a:cubicBezTo>
                    <a:cubicBezTo>
                      <a:pt x="57" y="125"/>
                      <a:pt x="18" y="89"/>
                      <a:pt x="0" y="65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2" name="iṩḻîďe">
                <a:extLst>
                  <a:ext uri="{FF2B5EF4-FFF2-40B4-BE49-F238E27FC236}">
                    <a16:creationId xmlns:a16="http://schemas.microsoft.com/office/drawing/2014/main" id="{B9E00310-6208-47E7-88E3-F59F84DE3463}"/>
                  </a:ext>
                </a:extLst>
              </p:cNvPr>
              <p:cNvSpPr/>
              <p:nvPr/>
            </p:nvSpPr>
            <p:spPr bwMode="auto">
              <a:xfrm>
                <a:off x="5259388" y="5408613"/>
                <a:ext cx="288925" cy="146050"/>
              </a:xfrm>
              <a:custGeom>
                <a:avLst/>
                <a:gdLst>
                  <a:gd name="T0" fmla="*/ 5 w 47"/>
                  <a:gd name="T1" fmla="*/ 0 h 24"/>
                  <a:gd name="T2" fmla="*/ 15 w 47"/>
                  <a:gd name="T3" fmla="*/ 0 h 24"/>
                  <a:gd name="T4" fmla="*/ 41 w 47"/>
                  <a:gd name="T5" fmla="*/ 15 h 24"/>
                  <a:gd name="T6" fmla="*/ 45 w 47"/>
                  <a:gd name="T7" fmla="*/ 22 h 24"/>
                  <a:gd name="T8" fmla="*/ 37 w 47"/>
                  <a:gd name="T9" fmla="*/ 24 h 24"/>
                  <a:gd name="T10" fmla="*/ 9 w 47"/>
                  <a:gd name="T11" fmla="*/ 21 h 24"/>
                  <a:gd name="T12" fmla="*/ 1 w 47"/>
                  <a:gd name="T13" fmla="*/ 15 h 24"/>
                  <a:gd name="T14" fmla="*/ 5 w 47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4">
                    <a:moveTo>
                      <a:pt x="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5"/>
                      <a:pt x="33" y="10"/>
                      <a:pt x="41" y="15"/>
                    </a:cubicBezTo>
                    <a:cubicBezTo>
                      <a:pt x="43" y="16"/>
                      <a:pt x="47" y="19"/>
                      <a:pt x="45" y="22"/>
                    </a:cubicBezTo>
                    <a:cubicBezTo>
                      <a:pt x="43" y="23"/>
                      <a:pt x="40" y="24"/>
                      <a:pt x="37" y="24"/>
                    </a:cubicBezTo>
                    <a:cubicBezTo>
                      <a:pt x="28" y="24"/>
                      <a:pt x="18" y="24"/>
                      <a:pt x="9" y="21"/>
                    </a:cubicBezTo>
                    <a:cubicBezTo>
                      <a:pt x="6" y="20"/>
                      <a:pt x="2" y="18"/>
                      <a:pt x="1" y="15"/>
                    </a:cubicBezTo>
                    <a:cubicBezTo>
                      <a:pt x="0" y="10"/>
                      <a:pt x="5" y="8"/>
                      <a:pt x="5" y="0"/>
                    </a:cubicBez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23" name="îSlïďê">
                <a:extLst>
                  <a:ext uri="{FF2B5EF4-FFF2-40B4-BE49-F238E27FC236}">
                    <a16:creationId xmlns:a16="http://schemas.microsoft.com/office/drawing/2014/main" id="{BA931CC0-C267-4F89-AE5E-A0E07947BC09}"/>
                  </a:ext>
                </a:extLst>
              </p:cNvPr>
              <p:cNvSpPr/>
              <p:nvPr/>
            </p:nvSpPr>
            <p:spPr bwMode="auto">
              <a:xfrm>
                <a:off x="4524375" y="5457825"/>
                <a:ext cx="288925" cy="146050"/>
              </a:xfrm>
              <a:custGeom>
                <a:avLst/>
                <a:gdLst>
                  <a:gd name="T0" fmla="*/ 5 w 47"/>
                  <a:gd name="T1" fmla="*/ 0 h 24"/>
                  <a:gd name="T2" fmla="*/ 15 w 47"/>
                  <a:gd name="T3" fmla="*/ 0 h 24"/>
                  <a:gd name="T4" fmla="*/ 40 w 47"/>
                  <a:gd name="T5" fmla="*/ 15 h 24"/>
                  <a:gd name="T6" fmla="*/ 44 w 47"/>
                  <a:gd name="T7" fmla="*/ 22 h 24"/>
                  <a:gd name="T8" fmla="*/ 37 w 47"/>
                  <a:gd name="T9" fmla="*/ 24 h 24"/>
                  <a:gd name="T10" fmla="*/ 9 w 47"/>
                  <a:gd name="T11" fmla="*/ 20 h 24"/>
                  <a:gd name="T12" fmla="*/ 1 w 47"/>
                  <a:gd name="T13" fmla="*/ 14 h 24"/>
                  <a:gd name="T14" fmla="*/ 5 w 47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24">
                    <a:moveTo>
                      <a:pt x="5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5"/>
                      <a:pt x="33" y="10"/>
                      <a:pt x="40" y="15"/>
                    </a:cubicBezTo>
                    <a:cubicBezTo>
                      <a:pt x="43" y="16"/>
                      <a:pt x="47" y="19"/>
                      <a:pt x="44" y="22"/>
                    </a:cubicBezTo>
                    <a:cubicBezTo>
                      <a:pt x="42" y="23"/>
                      <a:pt x="39" y="24"/>
                      <a:pt x="37" y="24"/>
                    </a:cubicBezTo>
                    <a:cubicBezTo>
                      <a:pt x="27" y="23"/>
                      <a:pt x="18" y="24"/>
                      <a:pt x="9" y="20"/>
                    </a:cubicBezTo>
                    <a:cubicBezTo>
                      <a:pt x="6" y="19"/>
                      <a:pt x="2" y="17"/>
                      <a:pt x="1" y="14"/>
                    </a:cubicBezTo>
                    <a:cubicBezTo>
                      <a:pt x="0" y="10"/>
                      <a:pt x="5" y="7"/>
                      <a:pt x="5" y="0"/>
                    </a:cubicBez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24" name="îSḻiḍè">
                <a:extLst>
                  <a:ext uri="{FF2B5EF4-FFF2-40B4-BE49-F238E27FC236}">
                    <a16:creationId xmlns:a16="http://schemas.microsoft.com/office/drawing/2014/main" id="{44338C4D-FD1E-4231-90D7-1B181A02E2A3}"/>
                  </a:ext>
                </a:extLst>
              </p:cNvPr>
              <p:cNvSpPr/>
              <p:nvPr/>
            </p:nvSpPr>
            <p:spPr bwMode="auto">
              <a:xfrm>
                <a:off x="4862513" y="3346450"/>
                <a:ext cx="593725" cy="2111375"/>
              </a:xfrm>
              <a:custGeom>
                <a:avLst/>
                <a:gdLst>
                  <a:gd name="T0" fmla="*/ 79 w 97"/>
                  <a:gd name="T1" fmla="*/ 12 h 345"/>
                  <a:gd name="T2" fmla="*/ 95 w 97"/>
                  <a:gd name="T3" fmla="*/ 167 h 345"/>
                  <a:gd name="T4" fmla="*/ 84 w 97"/>
                  <a:gd name="T5" fmla="*/ 341 h 345"/>
                  <a:gd name="T6" fmla="*/ 69 w 97"/>
                  <a:gd name="T7" fmla="*/ 342 h 345"/>
                  <a:gd name="T8" fmla="*/ 49 w 97"/>
                  <a:gd name="T9" fmla="*/ 209 h 345"/>
                  <a:gd name="T10" fmla="*/ 51 w 97"/>
                  <a:gd name="T11" fmla="*/ 186 h 345"/>
                  <a:gd name="T12" fmla="*/ 10 w 97"/>
                  <a:gd name="T1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345">
                    <a:moveTo>
                      <a:pt x="79" y="12"/>
                    </a:moveTo>
                    <a:cubicBezTo>
                      <a:pt x="93" y="83"/>
                      <a:pt x="93" y="115"/>
                      <a:pt x="95" y="167"/>
                    </a:cubicBezTo>
                    <a:cubicBezTo>
                      <a:pt x="97" y="231"/>
                      <a:pt x="87" y="290"/>
                      <a:pt x="84" y="341"/>
                    </a:cubicBezTo>
                    <a:cubicBezTo>
                      <a:pt x="84" y="341"/>
                      <a:pt x="76" y="345"/>
                      <a:pt x="69" y="342"/>
                    </a:cubicBezTo>
                    <a:cubicBezTo>
                      <a:pt x="62" y="310"/>
                      <a:pt x="42" y="251"/>
                      <a:pt x="49" y="209"/>
                    </a:cubicBezTo>
                    <a:cubicBezTo>
                      <a:pt x="50" y="201"/>
                      <a:pt x="51" y="194"/>
                      <a:pt x="51" y="186"/>
                    </a:cubicBezTo>
                    <a:cubicBezTo>
                      <a:pt x="51" y="168"/>
                      <a:pt x="0" y="82"/>
                      <a:pt x="10" y="0"/>
                    </a:cubicBezTo>
                  </a:path>
                </a:pathLst>
              </a:custGeom>
              <a:solidFill>
                <a:srgbClr val="3E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5" name="ïṡḻîďe">
                <a:extLst>
                  <a:ext uri="{FF2B5EF4-FFF2-40B4-BE49-F238E27FC236}">
                    <a16:creationId xmlns:a16="http://schemas.microsoft.com/office/drawing/2014/main" id="{6F00C4D8-0AFA-4001-AD57-8C043DEFC0F9}"/>
                  </a:ext>
                </a:extLst>
              </p:cNvPr>
              <p:cNvSpPr/>
              <p:nvPr/>
            </p:nvSpPr>
            <p:spPr bwMode="auto">
              <a:xfrm>
                <a:off x="4464050" y="3273425"/>
                <a:ext cx="623888" cy="2227263"/>
              </a:xfrm>
              <a:custGeom>
                <a:avLst/>
                <a:gdLst>
                  <a:gd name="T0" fmla="*/ 98 w 102"/>
                  <a:gd name="T1" fmla="*/ 0 h 364"/>
                  <a:gd name="T2" fmla="*/ 72 w 102"/>
                  <a:gd name="T3" fmla="*/ 200 h 364"/>
                  <a:gd name="T4" fmla="*/ 29 w 102"/>
                  <a:gd name="T5" fmla="*/ 361 h 364"/>
                  <a:gd name="T6" fmla="*/ 14 w 102"/>
                  <a:gd name="T7" fmla="*/ 361 h 364"/>
                  <a:gd name="T8" fmla="*/ 18 w 102"/>
                  <a:gd name="T9" fmla="*/ 217 h 364"/>
                  <a:gd name="T10" fmla="*/ 24 w 102"/>
                  <a:gd name="T11" fmla="*/ 195 h 364"/>
                  <a:gd name="T12" fmla="*/ 4 w 102"/>
                  <a:gd name="T13" fmla="*/ 71 h 364"/>
                  <a:gd name="T14" fmla="*/ 29 w 102"/>
                  <a:gd name="T15" fmla="*/ 11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" h="364">
                    <a:moveTo>
                      <a:pt x="98" y="0"/>
                    </a:moveTo>
                    <a:cubicBezTo>
                      <a:pt x="102" y="46"/>
                      <a:pt x="80" y="158"/>
                      <a:pt x="72" y="200"/>
                    </a:cubicBezTo>
                    <a:cubicBezTo>
                      <a:pt x="60" y="257"/>
                      <a:pt x="31" y="352"/>
                      <a:pt x="29" y="361"/>
                    </a:cubicBezTo>
                    <a:cubicBezTo>
                      <a:pt x="26" y="364"/>
                      <a:pt x="14" y="361"/>
                      <a:pt x="14" y="361"/>
                    </a:cubicBezTo>
                    <a:cubicBezTo>
                      <a:pt x="14" y="318"/>
                      <a:pt x="3" y="258"/>
                      <a:pt x="18" y="217"/>
                    </a:cubicBezTo>
                    <a:cubicBezTo>
                      <a:pt x="21" y="210"/>
                      <a:pt x="24" y="203"/>
                      <a:pt x="24" y="195"/>
                    </a:cubicBezTo>
                    <a:cubicBezTo>
                      <a:pt x="25" y="188"/>
                      <a:pt x="0" y="106"/>
                      <a:pt x="4" y="71"/>
                    </a:cubicBezTo>
                    <a:cubicBezTo>
                      <a:pt x="7" y="53"/>
                      <a:pt x="13" y="31"/>
                      <a:pt x="29" y="11"/>
                    </a:cubicBezTo>
                  </a:path>
                </a:pathLst>
              </a:custGeom>
              <a:solidFill>
                <a:srgbClr val="3E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6" name="íṧlíḑê">
                <a:extLst>
                  <a:ext uri="{FF2B5EF4-FFF2-40B4-BE49-F238E27FC236}">
                    <a16:creationId xmlns:a16="http://schemas.microsoft.com/office/drawing/2014/main" id="{55F6E73B-99E4-42E6-874C-8DB89402D647}"/>
                  </a:ext>
                </a:extLst>
              </p:cNvPr>
              <p:cNvSpPr/>
              <p:nvPr/>
            </p:nvSpPr>
            <p:spPr bwMode="auto">
              <a:xfrm>
                <a:off x="4579938" y="3498850"/>
                <a:ext cx="196850" cy="115888"/>
              </a:xfrm>
              <a:custGeom>
                <a:avLst/>
                <a:gdLst>
                  <a:gd name="T0" fmla="*/ 1 w 32"/>
                  <a:gd name="T1" fmla="*/ 14 h 19"/>
                  <a:gd name="T2" fmla="*/ 14 w 32"/>
                  <a:gd name="T3" fmla="*/ 17 h 19"/>
                  <a:gd name="T4" fmla="*/ 25 w 32"/>
                  <a:gd name="T5" fmla="*/ 17 h 19"/>
                  <a:gd name="T6" fmla="*/ 31 w 32"/>
                  <a:gd name="T7" fmla="*/ 2 h 19"/>
                  <a:gd name="T8" fmla="*/ 30 w 32"/>
                  <a:gd name="T9" fmla="*/ 1 h 19"/>
                  <a:gd name="T10" fmla="*/ 28 w 32"/>
                  <a:gd name="T11" fmla="*/ 9 h 19"/>
                  <a:gd name="T12" fmla="*/ 21 w 32"/>
                  <a:gd name="T13" fmla="*/ 15 h 19"/>
                  <a:gd name="T14" fmla="*/ 2 w 32"/>
                  <a:gd name="T15" fmla="*/ 12 h 19"/>
                  <a:gd name="T16" fmla="*/ 1 w 32"/>
                  <a:gd name="T1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19">
                    <a:moveTo>
                      <a:pt x="1" y="14"/>
                    </a:moveTo>
                    <a:cubicBezTo>
                      <a:pt x="5" y="16"/>
                      <a:pt x="10" y="16"/>
                      <a:pt x="14" y="17"/>
                    </a:cubicBezTo>
                    <a:cubicBezTo>
                      <a:pt x="17" y="17"/>
                      <a:pt x="22" y="19"/>
                      <a:pt x="25" y="17"/>
                    </a:cubicBezTo>
                    <a:cubicBezTo>
                      <a:pt x="30" y="15"/>
                      <a:pt x="32" y="6"/>
                      <a:pt x="31" y="2"/>
                    </a:cubicBezTo>
                    <a:cubicBezTo>
                      <a:pt x="31" y="1"/>
                      <a:pt x="30" y="0"/>
                      <a:pt x="30" y="1"/>
                    </a:cubicBezTo>
                    <a:cubicBezTo>
                      <a:pt x="29" y="4"/>
                      <a:pt x="28" y="6"/>
                      <a:pt x="28" y="9"/>
                    </a:cubicBezTo>
                    <a:cubicBezTo>
                      <a:pt x="26" y="13"/>
                      <a:pt x="25" y="15"/>
                      <a:pt x="21" y="15"/>
                    </a:cubicBezTo>
                    <a:cubicBezTo>
                      <a:pt x="14" y="15"/>
                      <a:pt x="8" y="14"/>
                      <a:pt x="2" y="12"/>
                    </a:cubicBezTo>
                    <a:cubicBezTo>
                      <a:pt x="1" y="12"/>
                      <a:pt x="0" y="14"/>
                      <a:pt x="1" y="14"/>
                    </a:cubicBezTo>
                    <a:close/>
                  </a:path>
                </a:pathLst>
              </a:custGeom>
              <a:solidFill>
                <a:srgbClr val="1979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27" name="îṥḻiḑe">
                <a:extLst>
                  <a:ext uri="{FF2B5EF4-FFF2-40B4-BE49-F238E27FC236}">
                    <a16:creationId xmlns:a16="http://schemas.microsoft.com/office/drawing/2014/main" id="{01C08341-6DFD-4A63-B311-3C0CA0674562}"/>
                  </a:ext>
                </a:extLst>
              </p:cNvPr>
              <p:cNvSpPr/>
              <p:nvPr/>
            </p:nvSpPr>
            <p:spPr bwMode="auto">
              <a:xfrm>
                <a:off x="4995863" y="3713163"/>
                <a:ext cx="49213" cy="269875"/>
              </a:xfrm>
              <a:custGeom>
                <a:avLst/>
                <a:gdLst>
                  <a:gd name="T0" fmla="*/ 7 w 8"/>
                  <a:gd name="T1" fmla="*/ 1 h 44"/>
                  <a:gd name="T2" fmla="*/ 3 w 8"/>
                  <a:gd name="T3" fmla="*/ 23 h 44"/>
                  <a:gd name="T4" fmla="*/ 1 w 8"/>
                  <a:gd name="T5" fmla="*/ 43 h 44"/>
                  <a:gd name="T6" fmla="*/ 3 w 8"/>
                  <a:gd name="T7" fmla="*/ 43 h 44"/>
                  <a:gd name="T8" fmla="*/ 6 w 8"/>
                  <a:gd name="T9" fmla="*/ 24 h 44"/>
                  <a:gd name="T10" fmla="*/ 8 w 8"/>
                  <a:gd name="T11" fmla="*/ 1 h 44"/>
                  <a:gd name="T12" fmla="*/ 7 w 8"/>
                  <a:gd name="T13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4">
                    <a:moveTo>
                      <a:pt x="7" y="1"/>
                    </a:moveTo>
                    <a:cubicBezTo>
                      <a:pt x="5" y="8"/>
                      <a:pt x="4" y="16"/>
                      <a:pt x="3" y="23"/>
                    </a:cubicBezTo>
                    <a:cubicBezTo>
                      <a:pt x="2" y="29"/>
                      <a:pt x="0" y="38"/>
                      <a:pt x="1" y="43"/>
                    </a:cubicBezTo>
                    <a:cubicBezTo>
                      <a:pt x="1" y="44"/>
                      <a:pt x="2" y="44"/>
                      <a:pt x="3" y="43"/>
                    </a:cubicBezTo>
                    <a:cubicBezTo>
                      <a:pt x="5" y="38"/>
                      <a:pt x="5" y="29"/>
                      <a:pt x="6" y="24"/>
                    </a:cubicBezTo>
                    <a:cubicBezTo>
                      <a:pt x="6" y="16"/>
                      <a:pt x="7" y="8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solidFill>
                <a:srgbClr val="1979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28" name="íś1iḑé">
                <a:extLst>
                  <a:ext uri="{FF2B5EF4-FFF2-40B4-BE49-F238E27FC236}">
                    <a16:creationId xmlns:a16="http://schemas.microsoft.com/office/drawing/2014/main" id="{7F054C68-3029-4AC2-B32C-781B6EA944D3}"/>
                  </a:ext>
                </a:extLst>
              </p:cNvPr>
              <p:cNvSpPr/>
              <p:nvPr/>
            </p:nvSpPr>
            <p:spPr bwMode="auto">
              <a:xfrm>
                <a:off x="4476750" y="2171700"/>
                <a:ext cx="923925" cy="1400175"/>
              </a:xfrm>
              <a:custGeom>
                <a:avLst/>
                <a:gdLst>
                  <a:gd name="T0" fmla="*/ 38 w 151"/>
                  <a:gd name="T1" fmla="*/ 12 h 229"/>
                  <a:gd name="T2" fmla="*/ 60 w 151"/>
                  <a:gd name="T3" fmla="*/ 1 h 229"/>
                  <a:gd name="T4" fmla="*/ 98 w 151"/>
                  <a:gd name="T5" fmla="*/ 2 h 229"/>
                  <a:gd name="T6" fmla="*/ 104 w 151"/>
                  <a:gd name="T7" fmla="*/ 2 h 229"/>
                  <a:gd name="T8" fmla="*/ 112 w 151"/>
                  <a:gd name="T9" fmla="*/ 5 h 229"/>
                  <a:gd name="T10" fmla="*/ 134 w 151"/>
                  <a:gd name="T11" fmla="*/ 20 h 229"/>
                  <a:gd name="T12" fmla="*/ 143 w 151"/>
                  <a:gd name="T13" fmla="*/ 45 h 229"/>
                  <a:gd name="T14" fmla="*/ 145 w 151"/>
                  <a:gd name="T15" fmla="*/ 75 h 229"/>
                  <a:gd name="T16" fmla="*/ 148 w 151"/>
                  <a:gd name="T17" fmla="*/ 134 h 229"/>
                  <a:gd name="T18" fmla="*/ 145 w 151"/>
                  <a:gd name="T19" fmla="*/ 191 h 229"/>
                  <a:gd name="T20" fmla="*/ 145 w 151"/>
                  <a:gd name="T21" fmla="*/ 195 h 229"/>
                  <a:gd name="T22" fmla="*/ 148 w 151"/>
                  <a:gd name="T23" fmla="*/ 202 h 229"/>
                  <a:gd name="T24" fmla="*/ 130 w 151"/>
                  <a:gd name="T25" fmla="*/ 222 h 229"/>
                  <a:gd name="T26" fmla="*/ 97 w 151"/>
                  <a:gd name="T27" fmla="*/ 226 h 229"/>
                  <a:gd name="T28" fmla="*/ 92 w 151"/>
                  <a:gd name="T29" fmla="*/ 225 h 229"/>
                  <a:gd name="T30" fmla="*/ 85 w 151"/>
                  <a:gd name="T31" fmla="*/ 226 h 229"/>
                  <a:gd name="T32" fmla="*/ 20 w 151"/>
                  <a:gd name="T33" fmla="*/ 218 h 229"/>
                  <a:gd name="T34" fmla="*/ 7 w 151"/>
                  <a:gd name="T35" fmla="*/ 216 h 229"/>
                  <a:gd name="T36" fmla="*/ 3 w 151"/>
                  <a:gd name="T37" fmla="*/ 205 h 229"/>
                  <a:gd name="T38" fmla="*/ 5 w 151"/>
                  <a:gd name="T39" fmla="*/ 202 h 229"/>
                  <a:gd name="T40" fmla="*/ 5 w 151"/>
                  <a:gd name="T41" fmla="*/ 197 h 229"/>
                  <a:gd name="T42" fmla="*/ 3 w 151"/>
                  <a:gd name="T43" fmla="*/ 164 h 229"/>
                  <a:gd name="T44" fmla="*/ 1 w 151"/>
                  <a:gd name="T45" fmla="*/ 103 h 229"/>
                  <a:gd name="T46" fmla="*/ 2 w 151"/>
                  <a:gd name="T47" fmla="*/ 72 h 229"/>
                  <a:gd name="T48" fmla="*/ 3 w 151"/>
                  <a:gd name="T49" fmla="*/ 43 h 229"/>
                  <a:gd name="T50" fmla="*/ 15 w 151"/>
                  <a:gd name="T51" fmla="*/ 2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1" h="229">
                    <a:moveTo>
                      <a:pt x="38" y="12"/>
                    </a:moveTo>
                    <a:cubicBezTo>
                      <a:pt x="46" y="4"/>
                      <a:pt x="48" y="3"/>
                      <a:pt x="60" y="1"/>
                    </a:cubicBezTo>
                    <a:cubicBezTo>
                      <a:pt x="68" y="0"/>
                      <a:pt x="89" y="3"/>
                      <a:pt x="98" y="2"/>
                    </a:cubicBezTo>
                    <a:cubicBezTo>
                      <a:pt x="100" y="1"/>
                      <a:pt x="102" y="1"/>
                      <a:pt x="104" y="2"/>
                    </a:cubicBezTo>
                    <a:cubicBezTo>
                      <a:pt x="107" y="2"/>
                      <a:pt x="110" y="4"/>
                      <a:pt x="112" y="5"/>
                    </a:cubicBezTo>
                    <a:cubicBezTo>
                      <a:pt x="120" y="10"/>
                      <a:pt x="127" y="15"/>
                      <a:pt x="134" y="20"/>
                    </a:cubicBezTo>
                    <a:cubicBezTo>
                      <a:pt x="142" y="25"/>
                      <a:pt x="142" y="36"/>
                      <a:pt x="143" y="45"/>
                    </a:cubicBezTo>
                    <a:cubicBezTo>
                      <a:pt x="144" y="55"/>
                      <a:pt x="145" y="65"/>
                      <a:pt x="145" y="75"/>
                    </a:cubicBezTo>
                    <a:cubicBezTo>
                      <a:pt x="147" y="95"/>
                      <a:pt x="148" y="115"/>
                      <a:pt x="148" y="134"/>
                    </a:cubicBezTo>
                    <a:cubicBezTo>
                      <a:pt x="148" y="153"/>
                      <a:pt x="147" y="172"/>
                      <a:pt x="145" y="191"/>
                    </a:cubicBezTo>
                    <a:cubicBezTo>
                      <a:pt x="145" y="192"/>
                      <a:pt x="145" y="194"/>
                      <a:pt x="145" y="195"/>
                    </a:cubicBezTo>
                    <a:cubicBezTo>
                      <a:pt x="146" y="197"/>
                      <a:pt x="148" y="199"/>
                      <a:pt x="148" y="202"/>
                    </a:cubicBezTo>
                    <a:cubicBezTo>
                      <a:pt x="151" y="213"/>
                      <a:pt x="138" y="219"/>
                      <a:pt x="130" y="222"/>
                    </a:cubicBezTo>
                    <a:cubicBezTo>
                      <a:pt x="120" y="226"/>
                      <a:pt x="108" y="228"/>
                      <a:pt x="97" y="226"/>
                    </a:cubicBezTo>
                    <a:cubicBezTo>
                      <a:pt x="95" y="226"/>
                      <a:pt x="94" y="225"/>
                      <a:pt x="92" y="225"/>
                    </a:cubicBezTo>
                    <a:cubicBezTo>
                      <a:pt x="89" y="225"/>
                      <a:pt x="87" y="226"/>
                      <a:pt x="85" y="226"/>
                    </a:cubicBezTo>
                    <a:cubicBezTo>
                      <a:pt x="63" y="229"/>
                      <a:pt x="42" y="219"/>
                      <a:pt x="20" y="218"/>
                    </a:cubicBezTo>
                    <a:cubicBezTo>
                      <a:pt x="15" y="218"/>
                      <a:pt x="11" y="218"/>
                      <a:pt x="7" y="216"/>
                    </a:cubicBezTo>
                    <a:cubicBezTo>
                      <a:pt x="3" y="214"/>
                      <a:pt x="0" y="208"/>
                      <a:pt x="3" y="205"/>
                    </a:cubicBezTo>
                    <a:cubicBezTo>
                      <a:pt x="3" y="204"/>
                      <a:pt x="4" y="203"/>
                      <a:pt x="5" y="202"/>
                    </a:cubicBezTo>
                    <a:cubicBezTo>
                      <a:pt x="6" y="201"/>
                      <a:pt x="6" y="199"/>
                      <a:pt x="5" y="197"/>
                    </a:cubicBezTo>
                    <a:cubicBezTo>
                      <a:pt x="5" y="186"/>
                      <a:pt x="4" y="175"/>
                      <a:pt x="3" y="164"/>
                    </a:cubicBezTo>
                    <a:cubicBezTo>
                      <a:pt x="2" y="144"/>
                      <a:pt x="0" y="123"/>
                      <a:pt x="1" y="103"/>
                    </a:cubicBezTo>
                    <a:cubicBezTo>
                      <a:pt x="1" y="93"/>
                      <a:pt x="1" y="82"/>
                      <a:pt x="2" y="72"/>
                    </a:cubicBezTo>
                    <a:cubicBezTo>
                      <a:pt x="3" y="63"/>
                      <a:pt x="3" y="53"/>
                      <a:pt x="3" y="43"/>
                    </a:cubicBezTo>
                    <a:cubicBezTo>
                      <a:pt x="3" y="35"/>
                      <a:pt x="9" y="31"/>
                      <a:pt x="15" y="25"/>
                    </a:cubicBezTo>
                  </a:path>
                </a:pathLst>
              </a:custGeom>
              <a:solidFill>
                <a:srgbClr val="57C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29" name="ïṥliḍê">
                <a:extLst>
                  <a:ext uri="{FF2B5EF4-FFF2-40B4-BE49-F238E27FC236}">
                    <a16:creationId xmlns:a16="http://schemas.microsoft.com/office/drawing/2014/main" id="{4A7A88FF-BADE-4374-928A-87E9793BEB44}"/>
                  </a:ext>
                </a:extLst>
              </p:cNvPr>
              <p:cNvSpPr/>
              <p:nvPr/>
            </p:nvSpPr>
            <p:spPr bwMode="auto">
              <a:xfrm>
                <a:off x="3765550" y="2336800"/>
                <a:ext cx="930275" cy="733425"/>
              </a:xfrm>
              <a:custGeom>
                <a:avLst/>
                <a:gdLst>
                  <a:gd name="T0" fmla="*/ 116 w 152"/>
                  <a:gd name="T1" fmla="*/ 0 h 120"/>
                  <a:gd name="T2" fmla="*/ 65 w 152"/>
                  <a:gd name="T3" fmla="*/ 76 h 120"/>
                  <a:gd name="T4" fmla="*/ 19 w 152"/>
                  <a:gd name="T5" fmla="*/ 49 h 120"/>
                  <a:gd name="T6" fmla="*/ 0 w 152"/>
                  <a:gd name="T7" fmla="*/ 50 h 120"/>
                  <a:gd name="T8" fmla="*/ 74 w 152"/>
                  <a:gd name="T9" fmla="*/ 120 h 120"/>
                  <a:gd name="T10" fmla="*/ 152 w 152"/>
                  <a:gd name="T11" fmla="*/ 5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120">
                    <a:moveTo>
                      <a:pt x="116" y="0"/>
                    </a:moveTo>
                    <a:cubicBezTo>
                      <a:pt x="116" y="0"/>
                      <a:pt x="85" y="45"/>
                      <a:pt x="65" y="76"/>
                    </a:cubicBezTo>
                    <a:cubicBezTo>
                      <a:pt x="40" y="59"/>
                      <a:pt x="19" y="49"/>
                      <a:pt x="19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24" y="79"/>
                      <a:pt x="49" y="112"/>
                      <a:pt x="74" y="120"/>
                    </a:cubicBezTo>
                    <a:cubicBezTo>
                      <a:pt x="83" y="120"/>
                      <a:pt x="127" y="80"/>
                      <a:pt x="152" y="52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30" name="ïşļïḋé">
                <a:extLst>
                  <a:ext uri="{FF2B5EF4-FFF2-40B4-BE49-F238E27FC236}">
                    <a16:creationId xmlns:a16="http://schemas.microsoft.com/office/drawing/2014/main" id="{F7CD24C8-2C7F-435E-BD50-2267791734B2}"/>
                  </a:ext>
                </a:extLst>
              </p:cNvPr>
              <p:cNvSpPr/>
              <p:nvPr/>
            </p:nvSpPr>
            <p:spPr bwMode="auto">
              <a:xfrm>
                <a:off x="4260850" y="2165350"/>
                <a:ext cx="563563" cy="709613"/>
              </a:xfrm>
              <a:custGeom>
                <a:avLst/>
                <a:gdLst>
                  <a:gd name="T0" fmla="*/ 81 w 92"/>
                  <a:gd name="T1" fmla="*/ 78 h 116"/>
                  <a:gd name="T2" fmla="*/ 41 w 92"/>
                  <a:gd name="T3" fmla="*/ 116 h 116"/>
                  <a:gd name="T4" fmla="*/ 0 w 92"/>
                  <a:gd name="T5" fmla="*/ 77 h 116"/>
                  <a:gd name="T6" fmla="*/ 45 w 92"/>
                  <a:gd name="T7" fmla="*/ 18 h 116"/>
                  <a:gd name="T8" fmla="*/ 92 w 92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116">
                    <a:moveTo>
                      <a:pt x="81" y="78"/>
                    </a:moveTo>
                    <a:cubicBezTo>
                      <a:pt x="71" y="80"/>
                      <a:pt x="58" y="101"/>
                      <a:pt x="41" y="116"/>
                    </a:cubicBezTo>
                    <a:cubicBezTo>
                      <a:pt x="18" y="114"/>
                      <a:pt x="4" y="87"/>
                      <a:pt x="0" y="77"/>
                    </a:cubicBezTo>
                    <a:cubicBezTo>
                      <a:pt x="5" y="68"/>
                      <a:pt x="31" y="27"/>
                      <a:pt x="45" y="18"/>
                    </a:cubicBezTo>
                    <a:cubicBezTo>
                      <a:pt x="63" y="5"/>
                      <a:pt x="73" y="4"/>
                      <a:pt x="92" y="0"/>
                    </a:cubicBezTo>
                  </a:path>
                </a:pathLst>
              </a:custGeom>
              <a:solidFill>
                <a:srgbClr val="57C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31" name="îṩľîḋe">
                <a:extLst>
                  <a:ext uri="{FF2B5EF4-FFF2-40B4-BE49-F238E27FC236}">
                    <a16:creationId xmlns:a16="http://schemas.microsoft.com/office/drawing/2014/main" id="{D3FFC089-B50F-49B8-8CDC-269ED9CF41D6}"/>
                  </a:ext>
                </a:extLst>
              </p:cNvPr>
              <p:cNvSpPr/>
              <p:nvPr/>
            </p:nvSpPr>
            <p:spPr bwMode="auto">
              <a:xfrm>
                <a:off x="5027613" y="2165350"/>
                <a:ext cx="544513" cy="636588"/>
              </a:xfrm>
              <a:custGeom>
                <a:avLst/>
                <a:gdLst>
                  <a:gd name="T0" fmla="*/ 0 w 89"/>
                  <a:gd name="T1" fmla="*/ 0 h 104"/>
                  <a:gd name="T2" fmla="*/ 55 w 89"/>
                  <a:gd name="T3" fmla="*/ 15 h 104"/>
                  <a:gd name="T4" fmla="*/ 89 w 89"/>
                  <a:gd name="T5" fmla="*/ 74 h 104"/>
                  <a:gd name="T6" fmla="*/ 49 w 89"/>
                  <a:gd name="T7" fmla="*/ 104 h 104"/>
                  <a:gd name="T8" fmla="*/ 28 w 89"/>
                  <a:gd name="T9" fmla="*/ 6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04">
                    <a:moveTo>
                      <a:pt x="0" y="0"/>
                    </a:moveTo>
                    <a:cubicBezTo>
                      <a:pt x="9" y="1"/>
                      <a:pt x="48" y="9"/>
                      <a:pt x="55" y="15"/>
                    </a:cubicBezTo>
                    <a:cubicBezTo>
                      <a:pt x="67" y="26"/>
                      <a:pt x="78" y="44"/>
                      <a:pt x="89" y="74"/>
                    </a:cubicBezTo>
                    <a:cubicBezTo>
                      <a:pt x="89" y="74"/>
                      <a:pt x="77" y="99"/>
                      <a:pt x="49" y="104"/>
                    </a:cubicBezTo>
                    <a:cubicBezTo>
                      <a:pt x="44" y="99"/>
                      <a:pt x="38" y="83"/>
                      <a:pt x="28" y="67"/>
                    </a:cubicBezTo>
                  </a:path>
                </a:pathLst>
              </a:custGeom>
              <a:solidFill>
                <a:srgbClr val="57C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32" name="ïṡľíḋè">
                <a:extLst>
                  <a:ext uri="{FF2B5EF4-FFF2-40B4-BE49-F238E27FC236}">
                    <a16:creationId xmlns:a16="http://schemas.microsoft.com/office/drawing/2014/main" id="{F9518F35-2A07-4C3D-AEA2-59D7F2611BA3}"/>
                  </a:ext>
                </a:extLst>
              </p:cNvPr>
              <p:cNvSpPr/>
              <p:nvPr/>
            </p:nvSpPr>
            <p:spPr bwMode="auto">
              <a:xfrm>
                <a:off x="4824413" y="1957388"/>
                <a:ext cx="263525" cy="306388"/>
              </a:xfrm>
              <a:custGeom>
                <a:avLst/>
                <a:gdLst>
                  <a:gd name="T0" fmla="*/ 5 w 43"/>
                  <a:gd name="T1" fmla="*/ 0 h 50"/>
                  <a:gd name="T2" fmla="*/ 0 w 43"/>
                  <a:gd name="T3" fmla="*/ 34 h 50"/>
                  <a:gd name="T4" fmla="*/ 11 w 43"/>
                  <a:gd name="T5" fmla="*/ 46 h 50"/>
                  <a:gd name="T6" fmla="*/ 41 w 43"/>
                  <a:gd name="T7" fmla="*/ 39 h 50"/>
                  <a:gd name="T8" fmla="*/ 40 w 43"/>
                  <a:gd name="T9" fmla="*/ 27 h 50"/>
                  <a:gd name="T10" fmla="*/ 35 w 43"/>
                  <a:gd name="T1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5" y="0"/>
                    </a:moveTo>
                    <a:cubicBezTo>
                      <a:pt x="3" y="13"/>
                      <a:pt x="2" y="21"/>
                      <a:pt x="0" y="34"/>
                    </a:cubicBezTo>
                    <a:cubicBezTo>
                      <a:pt x="0" y="38"/>
                      <a:pt x="9" y="45"/>
                      <a:pt x="11" y="46"/>
                    </a:cubicBezTo>
                    <a:cubicBezTo>
                      <a:pt x="21" y="50"/>
                      <a:pt x="34" y="49"/>
                      <a:pt x="41" y="39"/>
                    </a:cubicBezTo>
                    <a:cubicBezTo>
                      <a:pt x="43" y="36"/>
                      <a:pt x="41" y="31"/>
                      <a:pt x="40" y="27"/>
                    </a:cubicBezTo>
                    <a:cubicBezTo>
                      <a:pt x="38" y="21"/>
                      <a:pt x="37" y="15"/>
                      <a:pt x="35" y="8"/>
                    </a:cubicBezTo>
                  </a:path>
                </a:pathLst>
              </a:custGeom>
              <a:solidFill>
                <a:srgbClr val="F4B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3" name="iṥļïďe">
                <a:extLst>
                  <a:ext uri="{FF2B5EF4-FFF2-40B4-BE49-F238E27FC236}">
                    <a16:creationId xmlns:a16="http://schemas.microsoft.com/office/drawing/2014/main" id="{8F62A557-E1E3-41BA-BB04-0DD4E667E72F}"/>
                  </a:ext>
                </a:extLst>
              </p:cNvPr>
              <p:cNvSpPr/>
              <p:nvPr/>
            </p:nvSpPr>
            <p:spPr bwMode="auto">
              <a:xfrm>
                <a:off x="5094288" y="1743075"/>
                <a:ext cx="92075" cy="250825"/>
              </a:xfrm>
              <a:custGeom>
                <a:avLst/>
                <a:gdLst>
                  <a:gd name="T0" fmla="*/ 3 w 15"/>
                  <a:gd name="T1" fmla="*/ 0 h 41"/>
                  <a:gd name="T2" fmla="*/ 12 w 15"/>
                  <a:gd name="T3" fmla="*/ 10 h 41"/>
                  <a:gd name="T4" fmla="*/ 12 w 15"/>
                  <a:gd name="T5" fmla="*/ 17 h 41"/>
                  <a:gd name="T6" fmla="*/ 12 w 15"/>
                  <a:gd name="T7" fmla="*/ 19 h 41"/>
                  <a:gd name="T8" fmla="*/ 14 w 15"/>
                  <a:gd name="T9" fmla="*/ 21 h 41"/>
                  <a:gd name="T10" fmla="*/ 15 w 15"/>
                  <a:gd name="T11" fmla="*/ 28 h 41"/>
                  <a:gd name="T12" fmla="*/ 14 w 15"/>
                  <a:gd name="T13" fmla="*/ 35 h 41"/>
                  <a:gd name="T14" fmla="*/ 9 w 15"/>
                  <a:gd name="T15" fmla="*/ 40 h 41"/>
                  <a:gd name="T16" fmla="*/ 6 w 15"/>
                  <a:gd name="T17" fmla="*/ 40 h 41"/>
                  <a:gd name="T18" fmla="*/ 4 w 15"/>
                  <a:gd name="T19" fmla="*/ 39 h 41"/>
                  <a:gd name="T20" fmla="*/ 0 w 15"/>
                  <a:gd name="T21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41">
                    <a:moveTo>
                      <a:pt x="3" y="0"/>
                    </a:moveTo>
                    <a:cubicBezTo>
                      <a:pt x="7" y="2"/>
                      <a:pt x="11" y="5"/>
                      <a:pt x="12" y="10"/>
                    </a:cubicBezTo>
                    <a:cubicBezTo>
                      <a:pt x="12" y="13"/>
                      <a:pt x="12" y="15"/>
                      <a:pt x="12" y="17"/>
                    </a:cubicBezTo>
                    <a:cubicBezTo>
                      <a:pt x="12" y="18"/>
                      <a:pt x="12" y="19"/>
                      <a:pt x="12" y="19"/>
                    </a:cubicBezTo>
                    <a:cubicBezTo>
                      <a:pt x="13" y="20"/>
                      <a:pt x="13" y="21"/>
                      <a:pt x="14" y="21"/>
                    </a:cubicBezTo>
                    <a:cubicBezTo>
                      <a:pt x="15" y="23"/>
                      <a:pt x="15" y="25"/>
                      <a:pt x="15" y="28"/>
                    </a:cubicBezTo>
                    <a:cubicBezTo>
                      <a:pt x="15" y="30"/>
                      <a:pt x="15" y="32"/>
                      <a:pt x="14" y="35"/>
                    </a:cubicBezTo>
                    <a:cubicBezTo>
                      <a:pt x="13" y="37"/>
                      <a:pt x="11" y="39"/>
                      <a:pt x="9" y="40"/>
                    </a:cubicBezTo>
                    <a:cubicBezTo>
                      <a:pt x="8" y="40"/>
                      <a:pt x="7" y="41"/>
                      <a:pt x="6" y="40"/>
                    </a:cubicBezTo>
                    <a:cubicBezTo>
                      <a:pt x="5" y="40"/>
                      <a:pt x="5" y="39"/>
                      <a:pt x="4" y="39"/>
                    </a:cubicBezTo>
                    <a:cubicBezTo>
                      <a:pt x="3" y="37"/>
                      <a:pt x="1" y="35"/>
                      <a:pt x="0" y="32"/>
                    </a:cubicBezTo>
                  </a:path>
                </a:pathLst>
              </a:custGeom>
              <a:solidFill>
                <a:srgbClr val="FE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4" name="íṧḷíďè">
                <a:extLst>
                  <a:ext uri="{FF2B5EF4-FFF2-40B4-BE49-F238E27FC236}">
                    <a16:creationId xmlns:a16="http://schemas.microsoft.com/office/drawing/2014/main" id="{8350837C-6747-44D9-A0E2-971D1633FFF9}"/>
                  </a:ext>
                </a:extLst>
              </p:cNvPr>
              <p:cNvSpPr/>
              <p:nvPr/>
            </p:nvSpPr>
            <p:spPr bwMode="auto">
              <a:xfrm>
                <a:off x="4781550" y="1693863"/>
                <a:ext cx="374650" cy="447675"/>
              </a:xfrm>
              <a:custGeom>
                <a:avLst/>
                <a:gdLst>
                  <a:gd name="T0" fmla="*/ 60 w 61"/>
                  <a:gd name="T1" fmla="*/ 44 h 73"/>
                  <a:gd name="T2" fmla="*/ 59 w 61"/>
                  <a:gd name="T3" fmla="*/ 22 h 73"/>
                  <a:gd name="T4" fmla="*/ 44 w 61"/>
                  <a:gd name="T5" fmla="*/ 3 h 73"/>
                  <a:gd name="T6" fmla="*/ 15 w 61"/>
                  <a:gd name="T7" fmla="*/ 7 h 73"/>
                  <a:gd name="T8" fmla="*/ 8 w 61"/>
                  <a:gd name="T9" fmla="*/ 49 h 73"/>
                  <a:gd name="T10" fmla="*/ 27 w 61"/>
                  <a:gd name="T11" fmla="*/ 70 h 73"/>
                  <a:gd name="T12" fmla="*/ 58 w 61"/>
                  <a:gd name="T13" fmla="*/ 66 h 73"/>
                  <a:gd name="T14" fmla="*/ 60 w 61"/>
                  <a:gd name="T15" fmla="*/ 4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3">
                    <a:moveTo>
                      <a:pt x="60" y="44"/>
                    </a:moveTo>
                    <a:cubicBezTo>
                      <a:pt x="59" y="36"/>
                      <a:pt x="60" y="29"/>
                      <a:pt x="59" y="22"/>
                    </a:cubicBezTo>
                    <a:cubicBezTo>
                      <a:pt x="57" y="13"/>
                      <a:pt x="53" y="5"/>
                      <a:pt x="44" y="3"/>
                    </a:cubicBezTo>
                    <a:cubicBezTo>
                      <a:pt x="34" y="0"/>
                      <a:pt x="23" y="1"/>
                      <a:pt x="15" y="7"/>
                    </a:cubicBezTo>
                    <a:cubicBezTo>
                      <a:pt x="1" y="16"/>
                      <a:pt x="0" y="36"/>
                      <a:pt x="8" y="49"/>
                    </a:cubicBezTo>
                    <a:cubicBezTo>
                      <a:pt x="17" y="63"/>
                      <a:pt x="22" y="68"/>
                      <a:pt x="27" y="70"/>
                    </a:cubicBezTo>
                    <a:cubicBezTo>
                      <a:pt x="34" y="73"/>
                      <a:pt x="54" y="70"/>
                      <a:pt x="58" y="66"/>
                    </a:cubicBezTo>
                    <a:cubicBezTo>
                      <a:pt x="60" y="62"/>
                      <a:pt x="61" y="48"/>
                      <a:pt x="60" y="44"/>
                    </a:cubicBezTo>
                    <a:close/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5" name="ïsľíḑé">
                <a:extLst>
                  <a:ext uri="{FF2B5EF4-FFF2-40B4-BE49-F238E27FC236}">
                    <a16:creationId xmlns:a16="http://schemas.microsoft.com/office/drawing/2014/main" id="{FC037B72-0C55-4993-8346-4F9AE4458134}"/>
                  </a:ext>
                </a:extLst>
              </p:cNvPr>
              <p:cNvSpPr/>
              <p:nvPr/>
            </p:nvSpPr>
            <p:spPr bwMode="auto">
              <a:xfrm>
                <a:off x="4745038" y="1627188"/>
                <a:ext cx="447675" cy="396875"/>
              </a:xfrm>
              <a:custGeom>
                <a:avLst/>
                <a:gdLst>
                  <a:gd name="T0" fmla="*/ 71 w 73"/>
                  <a:gd name="T1" fmla="*/ 2 h 65"/>
                  <a:gd name="T2" fmla="*/ 71 w 73"/>
                  <a:gd name="T3" fmla="*/ 1 h 65"/>
                  <a:gd name="T4" fmla="*/ 70 w 73"/>
                  <a:gd name="T5" fmla="*/ 1 h 65"/>
                  <a:gd name="T6" fmla="*/ 39 w 73"/>
                  <a:gd name="T7" fmla="*/ 1 h 65"/>
                  <a:gd name="T8" fmla="*/ 25 w 73"/>
                  <a:gd name="T9" fmla="*/ 1 h 65"/>
                  <a:gd name="T10" fmla="*/ 21 w 73"/>
                  <a:gd name="T11" fmla="*/ 2 h 65"/>
                  <a:gd name="T12" fmla="*/ 16 w 73"/>
                  <a:gd name="T13" fmla="*/ 9 h 65"/>
                  <a:gd name="T14" fmla="*/ 3 w 73"/>
                  <a:gd name="T15" fmla="*/ 15 h 65"/>
                  <a:gd name="T16" fmla="*/ 1 w 73"/>
                  <a:gd name="T17" fmla="*/ 28 h 65"/>
                  <a:gd name="T18" fmla="*/ 2 w 73"/>
                  <a:gd name="T19" fmla="*/ 55 h 65"/>
                  <a:gd name="T20" fmla="*/ 4 w 73"/>
                  <a:gd name="T21" fmla="*/ 61 h 65"/>
                  <a:gd name="T22" fmla="*/ 16 w 73"/>
                  <a:gd name="T23" fmla="*/ 65 h 65"/>
                  <a:gd name="T24" fmla="*/ 17 w 73"/>
                  <a:gd name="T25" fmla="*/ 65 h 65"/>
                  <a:gd name="T26" fmla="*/ 18 w 73"/>
                  <a:gd name="T27" fmla="*/ 64 h 65"/>
                  <a:gd name="T28" fmla="*/ 18 w 73"/>
                  <a:gd name="T29" fmla="*/ 55 h 65"/>
                  <a:gd name="T30" fmla="*/ 19 w 73"/>
                  <a:gd name="T31" fmla="*/ 51 h 65"/>
                  <a:gd name="T32" fmla="*/ 22 w 73"/>
                  <a:gd name="T33" fmla="*/ 49 h 65"/>
                  <a:gd name="T34" fmla="*/ 24 w 73"/>
                  <a:gd name="T35" fmla="*/ 49 h 65"/>
                  <a:gd name="T36" fmla="*/ 25 w 73"/>
                  <a:gd name="T37" fmla="*/ 48 h 65"/>
                  <a:gd name="T38" fmla="*/ 26 w 73"/>
                  <a:gd name="T39" fmla="*/ 31 h 65"/>
                  <a:gd name="T40" fmla="*/ 38 w 73"/>
                  <a:gd name="T41" fmla="*/ 33 h 65"/>
                  <a:gd name="T42" fmla="*/ 51 w 73"/>
                  <a:gd name="T43" fmla="*/ 31 h 65"/>
                  <a:gd name="T44" fmla="*/ 66 w 73"/>
                  <a:gd name="T45" fmla="*/ 27 h 65"/>
                  <a:gd name="T46" fmla="*/ 72 w 73"/>
                  <a:gd name="T47" fmla="*/ 14 h 65"/>
                  <a:gd name="T48" fmla="*/ 71 w 73"/>
                  <a:gd name="T49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3" h="65">
                    <a:moveTo>
                      <a:pt x="71" y="2"/>
                    </a:moveTo>
                    <a:cubicBezTo>
                      <a:pt x="71" y="2"/>
                      <a:pt x="71" y="2"/>
                      <a:pt x="71" y="1"/>
                    </a:cubicBezTo>
                    <a:cubicBezTo>
                      <a:pt x="71" y="1"/>
                      <a:pt x="70" y="1"/>
                      <a:pt x="70" y="1"/>
                    </a:cubicBezTo>
                    <a:cubicBezTo>
                      <a:pt x="60" y="1"/>
                      <a:pt x="49" y="2"/>
                      <a:pt x="39" y="1"/>
                    </a:cubicBezTo>
                    <a:cubicBezTo>
                      <a:pt x="35" y="1"/>
                      <a:pt x="30" y="0"/>
                      <a:pt x="25" y="1"/>
                    </a:cubicBezTo>
                    <a:cubicBezTo>
                      <a:pt x="24" y="1"/>
                      <a:pt x="22" y="1"/>
                      <a:pt x="21" y="2"/>
                    </a:cubicBezTo>
                    <a:cubicBezTo>
                      <a:pt x="18" y="4"/>
                      <a:pt x="17" y="7"/>
                      <a:pt x="16" y="9"/>
                    </a:cubicBezTo>
                    <a:cubicBezTo>
                      <a:pt x="11" y="8"/>
                      <a:pt x="6" y="11"/>
                      <a:pt x="3" y="15"/>
                    </a:cubicBezTo>
                    <a:cubicBezTo>
                      <a:pt x="1" y="19"/>
                      <a:pt x="1" y="24"/>
                      <a:pt x="1" y="28"/>
                    </a:cubicBezTo>
                    <a:cubicBezTo>
                      <a:pt x="1" y="37"/>
                      <a:pt x="0" y="46"/>
                      <a:pt x="2" y="55"/>
                    </a:cubicBezTo>
                    <a:cubicBezTo>
                      <a:pt x="2" y="57"/>
                      <a:pt x="3" y="59"/>
                      <a:pt x="4" y="61"/>
                    </a:cubicBezTo>
                    <a:cubicBezTo>
                      <a:pt x="7" y="65"/>
                      <a:pt x="12" y="65"/>
                      <a:pt x="16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8" y="65"/>
                      <a:pt x="18" y="64"/>
                      <a:pt x="18" y="64"/>
                    </a:cubicBezTo>
                    <a:cubicBezTo>
                      <a:pt x="18" y="61"/>
                      <a:pt x="18" y="58"/>
                      <a:pt x="18" y="55"/>
                    </a:cubicBezTo>
                    <a:cubicBezTo>
                      <a:pt x="18" y="54"/>
                      <a:pt x="18" y="53"/>
                      <a:pt x="19" y="51"/>
                    </a:cubicBezTo>
                    <a:cubicBezTo>
                      <a:pt x="19" y="50"/>
                      <a:pt x="20" y="49"/>
                      <a:pt x="22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5" y="48"/>
                      <a:pt x="25" y="48"/>
                    </a:cubicBezTo>
                    <a:cubicBezTo>
                      <a:pt x="28" y="41"/>
                      <a:pt x="26" y="31"/>
                      <a:pt x="26" y="31"/>
                    </a:cubicBezTo>
                    <a:cubicBezTo>
                      <a:pt x="30" y="32"/>
                      <a:pt x="34" y="33"/>
                      <a:pt x="38" y="33"/>
                    </a:cubicBezTo>
                    <a:cubicBezTo>
                      <a:pt x="43" y="32"/>
                      <a:pt x="47" y="32"/>
                      <a:pt x="51" y="31"/>
                    </a:cubicBezTo>
                    <a:cubicBezTo>
                      <a:pt x="56" y="30"/>
                      <a:pt x="62" y="30"/>
                      <a:pt x="66" y="27"/>
                    </a:cubicBezTo>
                    <a:cubicBezTo>
                      <a:pt x="71" y="24"/>
                      <a:pt x="72" y="19"/>
                      <a:pt x="72" y="14"/>
                    </a:cubicBezTo>
                    <a:cubicBezTo>
                      <a:pt x="72" y="10"/>
                      <a:pt x="73" y="6"/>
                      <a:pt x="71" y="2"/>
                    </a:cubicBezTo>
                    <a:close/>
                  </a:path>
                </a:pathLst>
              </a:custGeom>
              <a:solidFill>
                <a:srgbClr val="FE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6" name="íŝlíḑe">
                <a:extLst>
                  <a:ext uri="{FF2B5EF4-FFF2-40B4-BE49-F238E27FC236}">
                    <a16:creationId xmlns:a16="http://schemas.microsoft.com/office/drawing/2014/main" id="{11CED371-A622-4EA8-A088-4986BD9D112D}"/>
                  </a:ext>
                </a:extLst>
              </p:cNvPr>
              <p:cNvSpPr/>
              <p:nvPr/>
            </p:nvSpPr>
            <p:spPr bwMode="auto">
              <a:xfrm>
                <a:off x="5087938" y="1871663"/>
                <a:ext cx="42863" cy="49213"/>
              </a:xfrm>
              <a:custGeom>
                <a:avLst/>
                <a:gdLst>
                  <a:gd name="T0" fmla="*/ 4 w 7"/>
                  <a:gd name="T1" fmla="*/ 1 h 8"/>
                  <a:gd name="T2" fmla="*/ 0 w 7"/>
                  <a:gd name="T3" fmla="*/ 3 h 8"/>
                  <a:gd name="T4" fmla="*/ 3 w 7"/>
                  <a:gd name="T5" fmla="*/ 8 h 8"/>
                  <a:gd name="T6" fmla="*/ 4 w 7"/>
                  <a:gd name="T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4" y="1"/>
                    </a:moveTo>
                    <a:cubicBezTo>
                      <a:pt x="3" y="0"/>
                      <a:pt x="1" y="0"/>
                      <a:pt x="0" y="3"/>
                    </a:cubicBezTo>
                    <a:cubicBezTo>
                      <a:pt x="0" y="4"/>
                      <a:pt x="0" y="8"/>
                      <a:pt x="3" y="8"/>
                    </a:cubicBezTo>
                    <a:cubicBezTo>
                      <a:pt x="7" y="8"/>
                      <a:pt x="6" y="3"/>
                      <a:pt x="4" y="1"/>
                    </a:cubicBezTo>
                    <a:close/>
                  </a:path>
                </a:pathLst>
              </a:custGeom>
              <a:solidFill>
                <a:srgbClr val="8E5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7" name="îṥ1ïḋe">
                <a:extLst>
                  <a:ext uri="{FF2B5EF4-FFF2-40B4-BE49-F238E27FC236}">
                    <a16:creationId xmlns:a16="http://schemas.microsoft.com/office/drawing/2014/main" id="{CC19707E-2782-40CF-AE68-3660AC90F1F1}"/>
                  </a:ext>
                </a:extLst>
              </p:cNvPr>
              <p:cNvSpPr/>
              <p:nvPr/>
            </p:nvSpPr>
            <p:spPr bwMode="auto">
              <a:xfrm>
                <a:off x="5106988" y="1884363"/>
                <a:ext cx="17463" cy="23813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1 w 3"/>
                  <a:gd name="T5" fmla="*/ 4 h 4"/>
                  <a:gd name="T6" fmla="*/ 1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4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8" name="íṡľïḋê">
                <a:extLst>
                  <a:ext uri="{FF2B5EF4-FFF2-40B4-BE49-F238E27FC236}">
                    <a16:creationId xmlns:a16="http://schemas.microsoft.com/office/drawing/2014/main" id="{01222B33-C36C-4524-B51D-67002FEE6B4A}"/>
                  </a:ext>
                </a:extLst>
              </p:cNvPr>
              <p:cNvSpPr/>
              <p:nvPr/>
            </p:nvSpPr>
            <p:spPr bwMode="auto">
              <a:xfrm>
                <a:off x="4941888" y="1890713"/>
                <a:ext cx="49213" cy="53975"/>
              </a:xfrm>
              <a:custGeom>
                <a:avLst/>
                <a:gdLst>
                  <a:gd name="T0" fmla="*/ 4 w 8"/>
                  <a:gd name="T1" fmla="*/ 2 h 9"/>
                  <a:gd name="T2" fmla="*/ 1 w 8"/>
                  <a:gd name="T3" fmla="*/ 3 h 9"/>
                  <a:gd name="T4" fmla="*/ 3 w 8"/>
                  <a:gd name="T5" fmla="*/ 9 h 9"/>
                  <a:gd name="T6" fmla="*/ 4 w 8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4" y="2"/>
                    </a:moveTo>
                    <a:cubicBezTo>
                      <a:pt x="3" y="0"/>
                      <a:pt x="1" y="0"/>
                      <a:pt x="1" y="3"/>
                    </a:cubicBezTo>
                    <a:cubicBezTo>
                      <a:pt x="0" y="6"/>
                      <a:pt x="0" y="9"/>
                      <a:pt x="3" y="9"/>
                    </a:cubicBezTo>
                    <a:cubicBezTo>
                      <a:pt x="8" y="9"/>
                      <a:pt x="6" y="4"/>
                      <a:pt x="4" y="2"/>
                    </a:cubicBezTo>
                    <a:close/>
                  </a:path>
                </a:pathLst>
              </a:custGeom>
              <a:solidFill>
                <a:srgbClr val="8E5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39" name="íS1íḑè">
                <a:extLst>
                  <a:ext uri="{FF2B5EF4-FFF2-40B4-BE49-F238E27FC236}">
                    <a16:creationId xmlns:a16="http://schemas.microsoft.com/office/drawing/2014/main" id="{3944953A-89CC-4502-9870-BD5C372337FD}"/>
                  </a:ext>
                </a:extLst>
              </p:cNvPr>
              <p:cNvSpPr/>
              <p:nvPr/>
            </p:nvSpPr>
            <p:spPr bwMode="auto">
              <a:xfrm>
                <a:off x="4959350" y="1908175"/>
                <a:ext cx="19050" cy="2540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1 h 4"/>
                  <a:gd name="T4" fmla="*/ 1 w 3"/>
                  <a:gd name="T5" fmla="*/ 4 h 4"/>
                  <a:gd name="T6" fmla="*/ 2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4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0" name="ïśļiďe">
                <a:extLst>
                  <a:ext uri="{FF2B5EF4-FFF2-40B4-BE49-F238E27FC236}">
                    <a16:creationId xmlns:a16="http://schemas.microsoft.com/office/drawing/2014/main" id="{891A10B5-48D8-477B-8B61-06224E14B9E0}"/>
                  </a:ext>
                </a:extLst>
              </p:cNvPr>
              <p:cNvSpPr/>
              <p:nvPr/>
            </p:nvSpPr>
            <p:spPr bwMode="auto">
              <a:xfrm>
                <a:off x="4905375" y="1847850"/>
                <a:ext cx="60325" cy="17463"/>
              </a:xfrm>
              <a:custGeom>
                <a:avLst/>
                <a:gdLst>
                  <a:gd name="T0" fmla="*/ 1 w 10"/>
                  <a:gd name="T1" fmla="*/ 2 h 3"/>
                  <a:gd name="T2" fmla="*/ 6 w 10"/>
                  <a:gd name="T3" fmla="*/ 2 h 3"/>
                  <a:gd name="T4" fmla="*/ 9 w 10"/>
                  <a:gd name="T5" fmla="*/ 3 h 3"/>
                  <a:gd name="T6" fmla="*/ 9 w 10"/>
                  <a:gd name="T7" fmla="*/ 1 h 3"/>
                  <a:gd name="T8" fmla="*/ 1 w 10"/>
                  <a:gd name="T9" fmla="*/ 0 h 3"/>
                  <a:gd name="T10" fmla="*/ 1 w 10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7" y="2"/>
                      <a:pt x="8" y="3"/>
                      <a:pt x="9" y="3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7" y="0"/>
                      <a:pt x="4" y="0"/>
                      <a:pt x="1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8E5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1" name="îṣḻïdè">
                <a:extLst>
                  <a:ext uri="{FF2B5EF4-FFF2-40B4-BE49-F238E27FC236}">
                    <a16:creationId xmlns:a16="http://schemas.microsoft.com/office/drawing/2014/main" id="{1DE314C7-7551-4A8E-88E4-FC4CD6CC7566}"/>
                  </a:ext>
                </a:extLst>
              </p:cNvPr>
              <p:cNvSpPr/>
              <p:nvPr/>
            </p:nvSpPr>
            <p:spPr bwMode="auto">
              <a:xfrm>
                <a:off x="5076825" y="1809750"/>
                <a:ext cx="47625" cy="42863"/>
              </a:xfrm>
              <a:custGeom>
                <a:avLst/>
                <a:gdLst>
                  <a:gd name="T0" fmla="*/ 7 w 8"/>
                  <a:gd name="T1" fmla="*/ 2 h 7"/>
                  <a:gd name="T2" fmla="*/ 0 w 8"/>
                  <a:gd name="T3" fmla="*/ 6 h 7"/>
                  <a:gd name="T4" fmla="*/ 1 w 8"/>
                  <a:gd name="T5" fmla="*/ 7 h 7"/>
                  <a:gd name="T6" fmla="*/ 7 w 8"/>
                  <a:gd name="T7" fmla="*/ 3 h 7"/>
                  <a:gd name="T8" fmla="*/ 7 w 8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7" y="2"/>
                    </a:moveTo>
                    <a:cubicBezTo>
                      <a:pt x="4" y="0"/>
                      <a:pt x="1" y="3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3" y="6"/>
                      <a:pt x="4" y="3"/>
                      <a:pt x="7" y="3"/>
                    </a:cubicBezTo>
                    <a:cubicBezTo>
                      <a:pt x="8" y="3"/>
                      <a:pt x="8" y="2"/>
                      <a:pt x="7" y="2"/>
                    </a:cubicBezTo>
                    <a:close/>
                  </a:path>
                </a:pathLst>
              </a:custGeom>
              <a:solidFill>
                <a:srgbClr val="8E5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2" name="iŝ1íḋè">
                <a:extLst>
                  <a:ext uri="{FF2B5EF4-FFF2-40B4-BE49-F238E27FC236}">
                    <a16:creationId xmlns:a16="http://schemas.microsoft.com/office/drawing/2014/main" id="{6F7E2F32-789B-4401-AF37-0B7009367FC7}"/>
                  </a:ext>
                </a:extLst>
              </p:cNvPr>
              <p:cNvSpPr/>
              <p:nvPr/>
            </p:nvSpPr>
            <p:spPr bwMode="auto">
              <a:xfrm>
                <a:off x="5038725" y="1933575"/>
                <a:ext cx="49213" cy="60325"/>
              </a:xfrm>
              <a:custGeom>
                <a:avLst/>
                <a:gdLst>
                  <a:gd name="T0" fmla="*/ 4 w 8"/>
                  <a:gd name="T1" fmla="*/ 0 h 10"/>
                  <a:gd name="T2" fmla="*/ 6 w 8"/>
                  <a:gd name="T3" fmla="*/ 2 h 10"/>
                  <a:gd name="T4" fmla="*/ 7 w 8"/>
                  <a:gd name="T5" fmla="*/ 4 h 10"/>
                  <a:gd name="T6" fmla="*/ 8 w 8"/>
                  <a:gd name="T7" fmla="*/ 7 h 10"/>
                  <a:gd name="T8" fmla="*/ 7 w 8"/>
                  <a:gd name="T9" fmla="*/ 9 h 10"/>
                  <a:gd name="T10" fmla="*/ 5 w 8"/>
                  <a:gd name="T11" fmla="*/ 9 h 10"/>
                  <a:gd name="T12" fmla="*/ 2 w 8"/>
                  <a:gd name="T13" fmla="*/ 9 h 10"/>
                  <a:gd name="T14" fmla="*/ 0 w 8"/>
                  <a:gd name="T15" fmla="*/ 9 h 10"/>
                  <a:gd name="T16" fmla="*/ 2 w 8"/>
                  <a:gd name="T17" fmla="*/ 8 h 10"/>
                  <a:gd name="T18" fmla="*/ 5 w 8"/>
                  <a:gd name="T19" fmla="*/ 8 h 10"/>
                  <a:gd name="T20" fmla="*/ 6 w 8"/>
                  <a:gd name="T21" fmla="*/ 7 h 10"/>
                  <a:gd name="T22" fmla="*/ 6 w 8"/>
                  <a:gd name="T23" fmla="*/ 7 h 10"/>
                  <a:gd name="T24" fmla="*/ 6 w 8"/>
                  <a:gd name="T25" fmla="*/ 5 h 10"/>
                  <a:gd name="T26" fmla="*/ 5 w 8"/>
                  <a:gd name="T27" fmla="*/ 2 h 10"/>
                  <a:gd name="T28" fmla="*/ 4 w 8"/>
                  <a:gd name="T2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0">
                    <a:moveTo>
                      <a:pt x="4" y="0"/>
                    </a:moveTo>
                    <a:cubicBezTo>
                      <a:pt x="4" y="0"/>
                      <a:pt x="5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5"/>
                      <a:pt x="8" y="6"/>
                      <a:pt x="8" y="7"/>
                    </a:cubicBezTo>
                    <a:cubicBezTo>
                      <a:pt x="8" y="8"/>
                      <a:pt x="7" y="9"/>
                      <a:pt x="7" y="9"/>
                    </a:cubicBezTo>
                    <a:cubicBezTo>
                      <a:pt x="6" y="9"/>
                      <a:pt x="5" y="9"/>
                      <a:pt x="5" y="9"/>
                    </a:cubicBezTo>
                    <a:cubicBezTo>
                      <a:pt x="4" y="10"/>
                      <a:pt x="3" y="10"/>
                      <a:pt x="2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E58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3" name="iṡļîďé">
                <a:extLst>
                  <a:ext uri="{FF2B5EF4-FFF2-40B4-BE49-F238E27FC236}">
                    <a16:creationId xmlns:a16="http://schemas.microsoft.com/office/drawing/2014/main" id="{11BE4ED2-7B14-4DE5-A073-73C6D747BDCB}"/>
                  </a:ext>
                </a:extLst>
              </p:cNvPr>
              <p:cNvSpPr/>
              <p:nvPr/>
            </p:nvSpPr>
            <p:spPr bwMode="auto">
              <a:xfrm>
                <a:off x="4819650" y="1920875"/>
                <a:ext cx="85725" cy="103188"/>
              </a:xfrm>
              <a:custGeom>
                <a:avLst/>
                <a:gdLst>
                  <a:gd name="T0" fmla="*/ 9 w 14"/>
                  <a:gd name="T1" fmla="*/ 2 h 17"/>
                  <a:gd name="T2" fmla="*/ 7 w 14"/>
                  <a:gd name="T3" fmla="*/ 0 h 17"/>
                  <a:gd name="T4" fmla="*/ 3 w 14"/>
                  <a:gd name="T5" fmla="*/ 0 h 17"/>
                  <a:gd name="T6" fmla="*/ 2 w 14"/>
                  <a:gd name="T7" fmla="*/ 2 h 17"/>
                  <a:gd name="T8" fmla="*/ 1 w 14"/>
                  <a:gd name="T9" fmla="*/ 11 h 17"/>
                  <a:gd name="T10" fmla="*/ 7 w 14"/>
                  <a:gd name="T11" fmla="*/ 16 h 17"/>
                  <a:gd name="T12" fmla="*/ 14 w 14"/>
                  <a:gd name="T13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7">
                    <a:moveTo>
                      <a:pt x="9" y="2"/>
                    </a:moveTo>
                    <a:cubicBezTo>
                      <a:pt x="9" y="1"/>
                      <a:pt x="8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5"/>
                      <a:pt x="0" y="8"/>
                      <a:pt x="1" y="11"/>
                    </a:cubicBezTo>
                    <a:cubicBezTo>
                      <a:pt x="2" y="13"/>
                      <a:pt x="5" y="15"/>
                      <a:pt x="7" y="16"/>
                    </a:cubicBezTo>
                    <a:cubicBezTo>
                      <a:pt x="10" y="17"/>
                      <a:pt x="13" y="15"/>
                      <a:pt x="14" y="13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4" name="išḻîďé">
                <a:extLst>
                  <a:ext uri="{FF2B5EF4-FFF2-40B4-BE49-F238E27FC236}">
                    <a16:creationId xmlns:a16="http://schemas.microsoft.com/office/drawing/2014/main" id="{F83D5353-B251-4984-80B4-3723154B7C6E}"/>
                  </a:ext>
                </a:extLst>
              </p:cNvPr>
              <p:cNvSpPr/>
              <p:nvPr/>
            </p:nvSpPr>
            <p:spPr bwMode="auto">
              <a:xfrm>
                <a:off x="4813300" y="2103438"/>
                <a:ext cx="214313" cy="233363"/>
              </a:xfrm>
              <a:custGeom>
                <a:avLst/>
                <a:gdLst>
                  <a:gd name="T0" fmla="*/ 4 w 35"/>
                  <a:gd name="T1" fmla="*/ 0 h 38"/>
                  <a:gd name="T2" fmla="*/ 35 w 35"/>
                  <a:gd name="T3" fmla="*/ 22 h 38"/>
                  <a:gd name="T4" fmla="*/ 25 w 35"/>
                  <a:gd name="T5" fmla="*/ 38 h 38"/>
                  <a:gd name="T6" fmla="*/ 0 w 35"/>
                  <a:gd name="T7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8">
                    <a:moveTo>
                      <a:pt x="4" y="0"/>
                    </a:moveTo>
                    <a:cubicBezTo>
                      <a:pt x="12" y="7"/>
                      <a:pt x="25" y="19"/>
                      <a:pt x="35" y="22"/>
                    </a:cubicBezTo>
                    <a:cubicBezTo>
                      <a:pt x="29" y="24"/>
                      <a:pt x="25" y="33"/>
                      <a:pt x="25" y="38"/>
                    </a:cubicBezTo>
                    <a:cubicBezTo>
                      <a:pt x="16" y="33"/>
                      <a:pt x="6" y="20"/>
                      <a:pt x="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5" name="îş1ïḍe">
                <a:extLst>
                  <a:ext uri="{FF2B5EF4-FFF2-40B4-BE49-F238E27FC236}">
                    <a16:creationId xmlns:a16="http://schemas.microsoft.com/office/drawing/2014/main" id="{E55E60FC-CCF9-415A-BC46-095D316DD4EE}"/>
                  </a:ext>
                </a:extLst>
              </p:cNvPr>
              <p:cNvSpPr/>
              <p:nvPr/>
            </p:nvSpPr>
            <p:spPr bwMode="auto">
              <a:xfrm>
                <a:off x="5027613" y="2135188"/>
                <a:ext cx="79375" cy="171450"/>
              </a:xfrm>
              <a:custGeom>
                <a:avLst/>
                <a:gdLst>
                  <a:gd name="T0" fmla="*/ 7 w 13"/>
                  <a:gd name="T1" fmla="*/ 0 h 28"/>
                  <a:gd name="T2" fmla="*/ 0 w 13"/>
                  <a:gd name="T3" fmla="*/ 17 h 28"/>
                  <a:gd name="T4" fmla="*/ 10 w 13"/>
                  <a:gd name="T5" fmla="*/ 28 h 28"/>
                  <a:gd name="T6" fmla="*/ 11 w 13"/>
                  <a:gd name="T7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8">
                    <a:moveTo>
                      <a:pt x="7" y="0"/>
                    </a:moveTo>
                    <a:cubicBezTo>
                      <a:pt x="7" y="5"/>
                      <a:pt x="3" y="13"/>
                      <a:pt x="0" y="17"/>
                    </a:cubicBezTo>
                    <a:cubicBezTo>
                      <a:pt x="7" y="17"/>
                      <a:pt x="11" y="27"/>
                      <a:pt x="10" y="28"/>
                    </a:cubicBezTo>
                    <a:cubicBezTo>
                      <a:pt x="10" y="28"/>
                      <a:pt x="13" y="16"/>
                      <a:pt x="11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6" name="íṥḷïḋé">
                <a:extLst>
                  <a:ext uri="{FF2B5EF4-FFF2-40B4-BE49-F238E27FC236}">
                    <a16:creationId xmlns:a16="http://schemas.microsoft.com/office/drawing/2014/main" id="{AA7F3CF3-F7E5-4DDC-9099-6C827E72AAA2}"/>
                  </a:ext>
                </a:extLst>
              </p:cNvPr>
              <p:cNvSpPr/>
              <p:nvPr/>
            </p:nvSpPr>
            <p:spPr bwMode="auto">
              <a:xfrm>
                <a:off x="5038725" y="2274888"/>
                <a:ext cx="61913" cy="1273175"/>
              </a:xfrm>
              <a:custGeom>
                <a:avLst/>
                <a:gdLst>
                  <a:gd name="T0" fmla="*/ 0 w 10"/>
                  <a:gd name="T1" fmla="*/ 0 h 208"/>
                  <a:gd name="T2" fmla="*/ 6 w 10"/>
                  <a:gd name="T3" fmla="*/ 109 h 208"/>
                  <a:gd name="T4" fmla="*/ 7 w 10"/>
                  <a:gd name="T5" fmla="*/ 161 h 208"/>
                  <a:gd name="T6" fmla="*/ 2 w 10"/>
                  <a:gd name="T7" fmla="*/ 207 h 208"/>
                  <a:gd name="T8" fmla="*/ 3 w 10"/>
                  <a:gd name="T9" fmla="*/ 208 h 208"/>
                  <a:gd name="T10" fmla="*/ 9 w 10"/>
                  <a:gd name="T11" fmla="*/ 171 h 208"/>
                  <a:gd name="T12" fmla="*/ 8 w 10"/>
                  <a:gd name="T13" fmla="*/ 116 h 208"/>
                  <a:gd name="T14" fmla="*/ 0 w 10"/>
                  <a:gd name="T15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208">
                    <a:moveTo>
                      <a:pt x="0" y="0"/>
                    </a:moveTo>
                    <a:cubicBezTo>
                      <a:pt x="2" y="36"/>
                      <a:pt x="4" y="73"/>
                      <a:pt x="6" y="109"/>
                    </a:cubicBezTo>
                    <a:cubicBezTo>
                      <a:pt x="6" y="126"/>
                      <a:pt x="7" y="144"/>
                      <a:pt x="7" y="161"/>
                    </a:cubicBezTo>
                    <a:cubicBezTo>
                      <a:pt x="8" y="175"/>
                      <a:pt x="10" y="194"/>
                      <a:pt x="2" y="207"/>
                    </a:cubicBezTo>
                    <a:cubicBezTo>
                      <a:pt x="2" y="208"/>
                      <a:pt x="3" y="208"/>
                      <a:pt x="3" y="208"/>
                    </a:cubicBezTo>
                    <a:cubicBezTo>
                      <a:pt x="10" y="198"/>
                      <a:pt x="9" y="183"/>
                      <a:pt x="9" y="171"/>
                    </a:cubicBezTo>
                    <a:cubicBezTo>
                      <a:pt x="9" y="153"/>
                      <a:pt x="8" y="134"/>
                      <a:pt x="8" y="116"/>
                    </a:cubicBezTo>
                    <a:cubicBezTo>
                      <a:pt x="6" y="77"/>
                      <a:pt x="3" y="38"/>
                      <a:pt x="0" y="0"/>
                    </a:cubicBez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47" name="íṩlïďé">
                <a:extLst>
                  <a:ext uri="{FF2B5EF4-FFF2-40B4-BE49-F238E27FC236}">
                    <a16:creationId xmlns:a16="http://schemas.microsoft.com/office/drawing/2014/main" id="{A58E9B26-CB08-43DC-A6A8-36EEDFCF6D30}"/>
                  </a:ext>
                </a:extLst>
              </p:cNvPr>
              <p:cNvSpPr/>
              <p:nvPr/>
            </p:nvSpPr>
            <p:spPr bwMode="auto">
              <a:xfrm>
                <a:off x="4995863" y="2312988"/>
                <a:ext cx="38100" cy="23813"/>
              </a:xfrm>
              <a:custGeom>
                <a:avLst/>
                <a:gdLst>
                  <a:gd name="T0" fmla="*/ 3 w 6"/>
                  <a:gd name="T1" fmla="*/ 4 h 4"/>
                  <a:gd name="T2" fmla="*/ 3 w 6"/>
                  <a:gd name="T3" fmla="*/ 0 h 4"/>
                  <a:gd name="T4" fmla="*/ 3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3" y="4"/>
                    </a:moveTo>
                    <a:cubicBezTo>
                      <a:pt x="6" y="4"/>
                      <a:pt x="6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8" name="îšḷîḋe">
                <a:extLst>
                  <a:ext uri="{FF2B5EF4-FFF2-40B4-BE49-F238E27FC236}">
                    <a16:creationId xmlns:a16="http://schemas.microsoft.com/office/drawing/2014/main" id="{34B4768C-F176-4D31-BD6D-83668D13E758}"/>
                  </a:ext>
                </a:extLst>
              </p:cNvPr>
              <p:cNvSpPr/>
              <p:nvPr/>
            </p:nvSpPr>
            <p:spPr bwMode="auto">
              <a:xfrm>
                <a:off x="5008563" y="2532063"/>
                <a:ext cx="30163" cy="25400"/>
              </a:xfrm>
              <a:custGeom>
                <a:avLst/>
                <a:gdLst>
                  <a:gd name="T0" fmla="*/ 3 w 5"/>
                  <a:gd name="T1" fmla="*/ 4 h 4"/>
                  <a:gd name="T2" fmla="*/ 3 w 5"/>
                  <a:gd name="T3" fmla="*/ 0 h 4"/>
                  <a:gd name="T4" fmla="*/ 3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49" name="ïśľidê">
                <a:extLst>
                  <a:ext uri="{FF2B5EF4-FFF2-40B4-BE49-F238E27FC236}">
                    <a16:creationId xmlns:a16="http://schemas.microsoft.com/office/drawing/2014/main" id="{8DAE7591-E6ED-43F2-8194-E874D6076C4D}"/>
                  </a:ext>
                </a:extLst>
              </p:cNvPr>
              <p:cNvSpPr/>
              <p:nvPr/>
            </p:nvSpPr>
            <p:spPr bwMode="auto">
              <a:xfrm>
                <a:off x="5014913" y="2746375"/>
                <a:ext cx="36513" cy="3016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0" name="iSļíḋe">
                <a:extLst>
                  <a:ext uri="{FF2B5EF4-FFF2-40B4-BE49-F238E27FC236}">
                    <a16:creationId xmlns:a16="http://schemas.microsoft.com/office/drawing/2014/main" id="{63230CDB-4ACF-4274-9EAA-6DC3795C1963}"/>
                  </a:ext>
                </a:extLst>
              </p:cNvPr>
              <p:cNvSpPr/>
              <p:nvPr/>
            </p:nvSpPr>
            <p:spPr bwMode="auto">
              <a:xfrm>
                <a:off x="5027613" y="2967038"/>
                <a:ext cx="36513" cy="30163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1" name="í$lïdé">
                <a:extLst>
                  <a:ext uri="{FF2B5EF4-FFF2-40B4-BE49-F238E27FC236}">
                    <a16:creationId xmlns:a16="http://schemas.microsoft.com/office/drawing/2014/main" id="{4B4D6BF9-EEA6-4A78-B8C5-A4CAAE1E4390}"/>
                  </a:ext>
                </a:extLst>
              </p:cNvPr>
              <p:cNvSpPr/>
              <p:nvPr/>
            </p:nvSpPr>
            <p:spPr bwMode="auto">
              <a:xfrm>
                <a:off x="5038725" y="3187700"/>
                <a:ext cx="31750" cy="23813"/>
              </a:xfrm>
              <a:custGeom>
                <a:avLst/>
                <a:gdLst>
                  <a:gd name="T0" fmla="*/ 3 w 5"/>
                  <a:gd name="T1" fmla="*/ 4 h 4"/>
                  <a:gd name="T2" fmla="*/ 3 w 5"/>
                  <a:gd name="T3" fmla="*/ 0 h 4"/>
                  <a:gd name="T4" fmla="*/ 3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2" name="îs1ïḋé">
                <a:extLst>
                  <a:ext uri="{FF2B5EF4-FFF2-40B4-BE49-F238E27FC236}">
                    <a16:creationId xmlns:a16="http://schemas.microsoft.com/office/drawing/2014/main" id="{CD458177-4DFB-460F-8C29-30E1E311362D}"/>
                  </a:ext>
                </a:extLst>
              </p:cNvPr>
              <p:cNvSpPr/>
              <p:nvPr/>
            </p:nvSpPr>
            <p:spPr bwMode="auto">
              <a:xfrm>
                <a:off x="5038725" y="3406775"/>
                <a:ext cx="31750" cy="25400"/>
              </a:xfrm>
              <a:custGeom>
                <a:avLst/>
                <a:gdLst>
                  <a:gd name="T0" fmla="*/ 3 w 5"/>
                  <a:gd name="T1" fmla="*/ 4 h 4"/>
                  <a:gd name="T2" fmla="*/ 3 w 5"/>
                  <a:gd name="T3" fmla="*/ 0 h 4"/>
                  <a:gd name="T4" fmla="*/ 3 w 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5" y="4"/>
                      <a:pt x="5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3" name="isḻíďe">
                <a:extLst>
                  <a:ext uri="{FF2B5EF4-FFF2-40B4-BE49-F238E27FC236}">
                    <a16:creationId xmlns:a16="http://schemas.microsoft.com/office/drawing/2014/main" id="{703837A3-B855-4920-B6B2-CAA4D76409F2}"/>
                  </a:ext>
                </a:extLst>
              </p:cNvPr>
              <p:cNvSpPr/>
              <p:nvPr/>
            </p:nvSpPr>
            <p:spPr bwMode="auto">
              <a:xfrm>
                <a:off x="4500563" y="2617788"/>
                <a:ext cx="214313" cy="250825"/>
              </a:xfrm>
              <a:custGeom>
                <a:avLst/>
                <a:gdLst>
                  <a:gd name="T0" fmla="*/ 34 w 35"/>
                  <a:gd name="T1" fmla="*/ 1 h 41"/>
                  <a:gd name="T2" fmla="*/ 1 w 35"/>
                  <a:gd name="T3" fmla="*/ 39 h 41"/>
                  <a:gd name="T4" fmla="*/ 1 w 35"/>
                  <a:gd name="T5" fmla="*/ 40 h 41"/>
                  <a:gd name="T6" fmla="*/ 23 w 35"/>
                  <a:gd name="T7" fmla="*/ 17 h 41"/>
                  <a:gd name="T8" fmla="*/ 35 w 35"/>
                  <a:gd name="T9" fmla="*/ 1 h 41"/>
                  <a:gd name="T10" fmla="*/ 34 w 35"/>
                  <a:gd name="T11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41">
                    <a:moveTo>
                      <a:pt x="34" y="1"/>
                    </a:moveTo>
                    <a:cubicBezTo>
                      <a:pt x="23" y="14"/>
                      <a:pt x="11" y="26"/>
                      <a:pt x="1" y="39"/>
                    </a:cubicBezTo>
                    <a:cubicBezTo>
                      <a:pt x="0" y="40"/>
                      <a:pt x="1" y="41"/>
                      <a:pt x="1" y="40"/>
                    </a:cubicBezTo>
                    <a:cubicBezTo>
                      <a:pt x="10" y="34"/>
                      <a:pt x="17" y="25"/>
                      <a:pt x="23" y="17"/>
                    </a:cubicBezTo>
                    <a:cubicBezTo>
                      <a:pt x="27" y="12"/>
                      <a:pt x="31" y="7"/>
                      <a:pt x="35" y="1"/>
                    </a:cubicBezTo>
                    <a:cubicBezTo>
                      <a:pt x="35" y="1"/>
                      <a:pt x="34" y="0"/>
                      <a:pt x="34" y="1"/>
                    </a:cubicBez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4" name="îšļïde">
                <a:extLst>
                  <a:ext uri="{FF2B5EF4-FFF2-40B4-BE49-F238E27FC236}">
                    <a16:creationId xmlns:a16="http://schemas.microsoft.com/office/drawing/2014/main" id="{88CE68E1-93BA-4C43-9009-13CA659725AA}"/>
                  </a:ext>
                </a:extLst>
              </p:cNvPr>
              <p:cNvSpPr/>
              <p:nvPr/>
            </p:nvSpPr>
            <p:spPr bwMode="auto">
              <a:xfrm>
                <a:off x="5327650" y="2459038"/>
                <a:ext cx="42863" cy="274638"/>
              </a:xfrm>
              <a:custGeom>
                <a:avLst/>
                <a:gdLst>
                  <a:gd name="T0" fmla="*/ 0 w 7"/>
                  <a:gd name="T1" fmla="*/ 1 h 45"/>
                  <a:gd name="T2" fmla="*/ 6 w 7"/>
                  <a:gd name="T3" fmla="*/ 45 h 45"/>
                  <a:gd name="T4" fmla="*/ 7 w 7"/>
                  <a:gd name="T5" fmla="*/ 45 h 45"/>
                  <a:gd name="T6" fmla="*/ 0 w 7"/>
                  <a:gd name="T7" fmla="*/ 0 h 45"/>
                  <a:gd name="T8" fmla="*/ 0 w 7"/>
                  <a:gd name="T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5">
                    <a:moveTo>
                      <a:pt x="0" y="1"/>
                    </a:moveTo>
                    <a:cubicBezTo>
                      <a:pt x="2" y="15"/>
                      <a:pt x="5" y="30"/>
                      <a:pt x="6" y="45"/>
                    </a:cubicBezTo>
                    <a:cubicBezTo>
                      <a:pt x="6" y="45"/>
                      <a:pt x="7" y="45"/>
                      <a:pt x="7" y="45"/>
                    </a:cubicBezTo>
                    <a:cubicBezTo>
                      <a:pt x="7" y="30"/>
                      <a:pt x="5" y="14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5" name="ïṡļïḓè">
                <a:extLst>
                  <a:ext uri="{FF2B5EF4-FFF2-40B4-BE49-F238E27FC236}">
                    <a16:creationId xmlns:a16="http://schemas.microsoft.com/office/drawing/2014/main" id="{71024A9E-7408-4EE3-A150-ED17BC2A583E}"/>
                  </a:ext>
                </a:extLst>
              </p:cNvPr>
              <p:cNvSpPr/>
              <p:nvPr/>
            </p:nvSpPr>
            <p:spPr bwMode="auto">
              <a:xfrm>
                <a:off x="4995863" y="2019300"/>
                <a:ext cx="111125" cy="47625"/>
              </a:xfrm>
              <a:custGeom>
                <a:avLst/>
                <a:gdLst>
                  <a:gd name="T0" fmla="*/ 0 w 18"/>
                  <a:gd name="T1" fmla="*/ 2 h 8"/>
                  <a:gd name="T2" fmla="*/ 11 w 18"/>
                  <a:gd name="T3" fmla="*/ 7 h 8"/>
                  <a:gd name="T4" fmla="*/ 18 w 18"/>
                  <a:gd name="T5" fmla="*/ 0 h 8"/>
                  <a:gd name="T6" fmla="*/ 0 w 18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8">
                    <a:moveTo>
                      <a:pt x="0" y="2"/>
                    </a:moveTo>
                    <a:cubicBezTo>
                      <a:pt x="1" y="7"/>
                      <a:pt x="8" y="8"/>
                      <a:pt x="11" y="7"/>
                    </a:cubicBezTo>
                    <a:cubicBezTo>
                      <a:pt x="13" y="7"/>
                      <a:pt x="18" y="4"/>
                      <a:pt x="18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58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6" name="iSliḑé">
                <a:extLst>
                  <a:ext uri="{FF2B5EF4-FFF2-40B4-BE49-F238E27FC236}">
                    <a16:creationId xmlns:a16="http://schemas.microsoft.com/office/drawing/2014/main" id="{107D6106-30CA-495E-ABD8-0F89D11183F8}"/>
                  </a:ext>
                </a:extLst>
              </p:cNvPr>
              <p:cNvSpPr/>
              <p:nvPr/>
            </p:nvSpPr>
            <p:spPr bwMode="auto">
              <a:xfrm>
                <a:off x="4170363" y="2801938"/>
                <a:ext cx="90488" cy="73025"/>
              </a:xfrm>
              <a:custGeom>
                <a:avLst/>
                <a:gdLst>
                  <a:gd name="T0" fmla="*/ 0 w 15"/>
                  <a:gd name="T1" fmla="*/ 0 h 12"/>
                  <a:gd name="T2" fmla="*/ 7 w 15"/>
                  <a:gd name="T3" fmla="*/ 6 h 12"/>
                  <a:gd name="T4" fmla="*/ 14 w 15"/>
                  <a:gd name="T5" fmla="*/ 12 h 12"/>
                  <a:gd name="T6" fmla="*/ 15 w 15"/>
                  <a:gd name="T7" fmla="*/ 12 h 12"/>
                  <a:gd name="T8" fmla="*/ 10 w 15"/>
                  <a:gd name="T9" fmla="*/ 6 h 12"/>
                  <a:gd name="T10" fmla="*/ 0 w 15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cubicBezTo>
                      <a:pt x="2" y="2"/>
                      <a:pt x="5" y="4"/>
                      <a:pt x="7" y="6"/>
                    </a:cubicBezTo>
                    <a:cubicBezTo>
                      <a:pt x="10" y="8"/>
                      <a:pt x="11" y="10"/>
                      <a:pt x="14" y="12"/>
                    </a:cubicBezTo>
                    <a:cubicBezTo>
                      <a:pt x="14" y="12"/>
                      <a:pt x="15" y="12"/>
                      <a:pt x="15" y="12"/>
                    </a:cubicBezTo>
                    <a:cubicBezTo>
                      <a:pt x="15" y="9"/>
                      <a:pt x="12" y="7"/>
                      <a:pt x="10" y="6"/>
                    </a:cubicBezTo>
                    <a:cubicBezTo>
                      <a:pt x="7" y="4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E58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7" name="íṧḻide">
                <a:extLst>
                  <a:ext uri="{FF2B5EF4-FFF2-40B4-BE49-F238E27FC236}">
                    <a16:creationId xmlns:a16="http://schemas.microsoft.com/office/drawing/2014/main" id="{18C61B0B-3F2D-4BB2-B969-23BAF3CBBB9D}"/>
                  </a:ext>
                </a:extLst>
              </p:cNvPr>
              <p:cNvSpPr/>
              <p:nvPr/>
            </p:nvSpPr>
            <p:spPr bwMode="auto">
              <a:xfrm>
                <a:off x="3587750" y="2439988"/>
                <a:ext cx="336550" cy="250825"/>
              </a:xfrm>
              <a:custGeom>
                <a:avLst/>
                <a:gdLst>
                  <a:gd name="T0" fmla="*/ 35 w 55"/>
                  <a:gd name="T1" fmla="*/ 41 h 41"/>
                  <a:gd name="T2" fmla="*/ 26 w 55"/>
                  <a:gd name="T3" fmla="*/ 30 h 41"/>
                  <a:gd name="T4" fmla="*/ 18 w 55"/>
                  <a:gd name="T5" fmla="*/ 25 h 41"/>
                  <a:gd name="T6" fmla="*/ 8 w 55"/>
                  <a:gd name="T7" fmla="*/ 20 h 41"/>
                  <a:gd name="T8" fmla="*/ 2 w 55"/>
                  <a:gd name="T9" fmla="*/ 12 h 41"/>
                  <a:gd name="T10" fmla="*/ 1 w 55"/>
                  <a:gd name="T11" fmla="*/ 2 h 41"/>
                  <a:gd name="T12" fmla="*/ 16 w 55"/>
                  <a:gd name="T13" fmla="*/ 10 h 41"/>
                  <a:gd name="T14" fmla="*/ 27 w 55"/>
                  <a:gd name="T15" fmla="*/ 11 h 41"/>
                  <a:gd name="T16" fmla="*/ 20 w 55"/>
                  <a:gd name="T17" fmla="*/ 6 h 41"/>
                  <a:gd name="T18" fmla="*/ 24 w 55"/>
                  <a:gd name="T19" fmla="*/ 6 h 41"/>
                  <a:gd name="T20" fmla="*/ 40 w 55"/>
                  <a:gd name="T21" fmla="*/ 15 h 41"/>
                  <a:gd name="T22" fmla="*/ 41 w 55"/>
                  <a:gd name="T23" fmla="*/ 22 h 41"/>
                  <a:gd name="T24" fmla="*/ 55 w 55"/>
                  <a:gd name="T25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1">
                    <a:moveTo>
                      <a:pt x="35" y="41"/>
                    </a:moveTo>
                    <a:cubicBezTo>
                      <a:pt x="32" y="37"/>
                      <a:pt x="30" y="33"/>
                      <a:pt x="26" y="30"/>
                    </a:cubicBezTo>
                    <a:cubicBezTo>
                      <a:pt x="24" y="28"/>
                      <a:pt x="21" y="26"/>
                      <a:pt x="18" y="25"/>
                    </a:cubicBezTo>
                    <a:cubicBezTo>
                      <a:pt x="15" y="23"/>
                      <a:pt x="12" y="22"/>
                      <a:pt x="8" y="20"/>
                    </a:cubicBezTo>
                    <a:cubicBezTo>
                      <a:pt x="5" y="18"/>
                      <a:pt x="3" y="16"/>
                      <a:pt x="2" y="12"/>
                    </a:cubicBezTo>
                    <a:cubicBezTo>
                      <a:pt x="1" y="7"/>
                      <a:pt x="0" y="4"/>
                      <a:pt x="1" y="2"/>
                    </a:cubicBezTo>
                    <a:cubicBezTo>
                      <a:pt x="6" y="0"/>
                      <a:pt x="15" y="9"/>
                      <a:pt x="16" y="10"/>
                    </a:cubicBezTo>
                    <a:cubicBezTo>
                      <a:pt x="17" y="10"/>
                      <a:pt x="23" y="12"/>
                      <a:pt x="27" y="11"/>
                    </a:cubicBezTo>
                    <a:cubicBezTo>
                      <a:pt x="27" y="10"/>
                      <a:pt x="21" y="10"/>
                      <a:pt x="20" y="6"/>
                    </a:cubicBezTo>
                    <a:cubicBezTo>
                      <a:pt x="20" y="5"/>
                      <a:pt x="23" y="5"/>
                      <a:pt x="24" y="6"/>
                    </a:cubicBezTo>
                    <a:cubicBezTo>
                      <a:pt x="30" y="7"/>
                      <a:pt x="37" y="8"/>
                      <a:pt x="40" y="15"/>
                    </a:cubicBezTo>
                    <a:cubicBezTo>
                      <a:pt x="40" y="17"/>
                      <a:pt x="40" y="20"/>
                      <a:pt x="41" y="22"/>
                    </a:cubicBezTo>
                    <a:cubicBezTo>
                      <a:pt x="42" y="28"/>
                      <a:pt x="50" y="32"/>
                      <a:pt x="55" y="35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8" name="iş1ïḓê">
                <a:extLst>
                  <a:ext uri="{FF2B5EF4-FFF2-40B4-BE49-F238E27FC236}">
                    <a16:creationId xmlns:a16="http://schemas.microsoft.com/office/drawing/2014/main" id="{13B7FD76-55FB-468A-9983-B0087BBBB91A}"/>
                  </a:ext>
                </a:extLst>
              </p:cNvPr>
              <p:cNvSpPr/>
              <p:nvPr/>
            </p:nvSpPr>
            <p:spPr bwMode="auto">
              <a:xfrm>
                <a:off x="5602288" y="2782888"/>
                <a:ext cx="61913" cy="85725"/>
              </a:xfrm>
              <a:custGeom>
                <a:avLst/>
                <a:gdLst>
                  <a:gd name="T0" fmla="*/ 9 w 10"/>
                  <a:gd name="T1" fmla="*/ 1 h 14"/>
                  <a:gd name="T2" fmla="*/ 0 w 10"/>
                  <a:gd name="T3" fmla="*/ 13 h 14"/>
                  <a:gd name="T4" fmla="*/ 1 w 10"/>
                  <a:gd name="T5" fmla="*/ 14 h 14"/>
                  <a:gd name="T6" fmla="*/ 4 w 10"/>
                  <a:gd name="T7" fmla="*/ 7 h 14"/>
                  <a:gd name="T8" fmla="*/ 9 w 10"/>
                  <a:gd name="T9" fmla="*/ 1 h 14"/>
                  <a:gd name="T10" fmla="*/ 9 w 10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4">
                    <a:moveTo>
                      <a:pt x="9" y="1"/>
                    </a:moveTo>
                    <a:cubicBezTo>
                      <a:pt x="5" y="4"/>
                      <a:pt x="1" y="8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2" y="12"/>
                      <a:pt x="3" y="9"/>
                      <a:pt x="4" y="7"/>
                    </a:cubicBezTo>
                    <a:cubicBezTo>
                      <a:pt x="6" y="5"/>
                      <a:pt x="8" y="3"/>
                      <a:pt x="9" y="1"/>
                    </a:cubicBezTo>
                    <a:cubicBezTo>
                      <a:pt x="10" y="1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E58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59" name="ïŝ1íḑè">
                <a:extLst>
                  <a:ext uri="{FF2B5EF4-FFF2-40B4-BE49-F238E27FC236}">
                    <a16:creationId xmlns:a16="http://schemas.microsoft.com/office/drawing/2014/main" id="{FE35F618-1360-403D-A704-A4D6F775BC09}"/>
                  </a:ext>
                </a:extLst>
              </p:cNvPr>
              <p:cNvSpPr/>
              <p:nvPr/>
            </p:nvSpPr>
            <p:spPr bwMode="auto">
              <a:xfrm>
                <a:off x="5951538" y="2343150"/>
                <a:ext cx="338138" cy="280988"/>
              </a:xfrm>
              <a:custGeom>
                <a:avLst/>
                <a:gdLst>
                  <a:gd name="T0" fmla="*/ 13 w 55"/>
                  <a:gd name="T1" fmla="*/ 46 h 46"/>
                  <a:gd name="T2" fmla="*/ 24 w 55"/>
                  <a:gd name="T3" fmla="*/ 31 h 46"/>
                  <a:gd name="T4" fmla="*/ 37 w 55"/>
                  <a:gd name="T5" fmla="*/ 25 h 46"/>
                  <a:gd name="T6" fmla="*/ 47 w 55"/>
                  <a:gd name="T7" fmla="*/ 20 h 46"/>
                  <a:gd name="T8" fmla="*/ 54 w 55"/>
                  <a:gd name="T9" fmla="*/ 12 h 46"/>
                  <a:gd name="T10" fmla="*/ 54 w 55"/>
                  <a:gd name="T11" fmla="*/ 2 h 46"/>
                  <a:gd name="T12" fmla="*/ 40 w 55"/>
                  <a:gd name="T13" fmla="*/ 10 h 46"/>
                  <a:gd name="T14" fmla="*/ 29 w 55"/>
                  <a:gd name="T15" fmla="*/ 11 h 46"/>
                  <a:gd name="T16" fmla="*/ 35 w 55"/>
                  <a:gd name="T17" fmla="*/ 6 h 46"/>
                  <a:gd name="T18" fmla="*/ 32 w 55"/>
                  <a:gd name="T19" fmla="*/ 5 h 46"/>
                  <a:gd name="T20" fmla="*/ 16 w 55"/>
                  <a:gd name="T21" fmla="*/ 15 h 46"/>
                  <a:gd name="T22" fmla="*/ 14 w 55"/>
                  <a:gd name="T23" fmla="*/ 22 h 46"/>
                  <a:gd name="T24" fmla="*/ 0 w 55"/>
                  <a:gd name="T25" fmla="*/ 3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46">
                    <a:moveTo>
                      <a:pt x="13" y="46"/>
                    </a:moveTo>
                    <a:cubicBezTo>
                      <a:pt x="16" y="43"/>
                      <a:pt x="21" y="34"/>
                      <a:pt x="24" y="31"/>
                    </a:cubicBezTo>
                    <a:cubicBezTo>
                      <a:pt x="26" y="29"/>
                      <a:pt x="35" y="26"/>
                      <a:pt x="37" y="25"/>
                    </a:cubicBezTo>
                    <a:cubicBezTo>
                      <a:pt x="41" y="23"/>
                      <a:pt x="44" y="22"/>
                      <a:pt x="47" y="20"/>
                    </a:cubicBezTo>
                    <a:cubicBezTo>
                      <a:pt x="51" y="18"/>
                      <a:pt x="52" y="16"/>
                      <a:pt x="54" y="12"/>
                    </a:cubicBezTo>
                    <a:cubicBezTo>
                      <a:pt x="55" y="7"/>
                      <a:pt x="55" y="4"/>
                      <a:pt x="54" y="2"/>
                    </a:cubicBezTo>
                    <a:cubicBezTo>
                      <a:pt x="50" y="0"/>
                      <a:pt x="41" y="9"/>
                      <a:pt x="40" y="10"/>
                    </a:cubicBezTo>
                    <a:cubicBezTo>
                      <a:pt x="39" y="10"/>
                      <a:pt x="33" y="12"/>
                      <a:pt x="29" y="11"/>
                    </a:cubicBezTo>
                    <a:cubicBezTo>
                      <a:pt x="28" y="10"/>
                      <a:pt x="35" y="9"/>
                      <a:pt x="35" y="6"/>
                    </a:cubicBezTo>
                    <a:cubicBezTo>
                      <a:pt x="36" y="5"/>
                      <a:pt x="33" y="5"/>
                      <a:pt x="32" y="5"/>
                    </a:cubicBezTo>
                    <a:cubicBezTo>
                      <a:pt x="25" y="7"/>
                      <a:pt x="18" y="8"/>
                      <a:pt x="16" y="15"/>
                    </a:cubicBezTo>
                    <a:cubicBezTo>
                      <a:pt x="16" y="17"/>
                      <a:pt x="14" y="20"/>
                      <a:pt x="14" y="22"/>
                    </a:cubicBezTo>
                    <a:cubicBezTo>
                      <a:pt x="12" y="28"/>
                      <a:pt x="5" y="33"/>
                      <a:pt x="0" y="36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0" name="îṩlidé">
                <a:extLst>
                  <a:ext uri="{FF2B5EF4-FFF2-40B4-BE49-F238E27FC236}">
                    <a16:creationId xmlns:a16="http://schemas.microsoft.com/office/drawing/2014/main" id="{F9E33121-CAC8-4E6D-B2DC-87335C5FEAD8}"/>
                  </a:ext>
                </a:extLst>
              </p:cNvPr>
              <p:cNvSpPr/>
              <p:nvPr/>
            </p:nvSpPr>
            <p:spPr bwMode="auto">
              <a:xfrm>
                <a:off x="5156200" y="2532063"/>
                <a:ext cx="146050" cy="31750"/>
              </a:xfrm>
              <a:custGeom>
                <a:avLst/>
                <a:gdLst>
                  <a:gd name="T0" fmla="*/ 0 w 24"/>
                  <a:gd name="T1" fmla="*/ 2 h 5"/>
                  <a:gd name="T2" fmla="*/ 23 w 24"/>
                  <a:gd name="T3" fmla="*/ 0 h 5"/>
                  <a:gd name="T4" fmla="*/ 24 w 24"/>
                  <a:gd name="T5" fmla="*/ 4 h 5"/>
                  <a:gd name="T6" fmla="*/ 0 w 2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">
                    <a:moveTo>
                      <a:pt x="0" y="2"/>
                    </a:moveTo>
                    <a:cubicBezTo>
                      <a:pt x="7" y="2"/>
                      <a:pt x="16" y="1"/>
                      <a:pt x="23" y="0"/>
                    </a:cubicBezTo>
                    <a:cubicBezTo>
                      <a:pt x="23" y="1"/>
                      <a:pt x="23" y="2"/>
                      <a:pt x="24" y="4"/>
                    </a:cubicBezTo>
                    <a:cubicBezTo>
                      <a:pt x="16" y="4"/>
                      <a:pt x="8" y="5"/>
                      <a:pt x="0" y="5"/>
                    </a:cubicBezTo>
                  </a:path>
                </a:pathLst>
              </a:custGeom>
              <a:solidFill>
                <a:srgbClr val="3BA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1" name="išľïďe">
                <a:extLst>
                  <a:ext uri="{FF2B5EF4-FFF2-40B4-BE49-F238E27FC236}">
                    <a16:creationId xmlns:a16="http://schemas.microsoft.com/office/drawing/2014/main" id="{32B9ECAB-7DD6-4660-90C9-2BB2FA55BBEE}"/>
                  </a:ext>
                </a:extLst>
              </p:cNvPr>
              <p:cNvSpPr/>
              <p:nvPr/>
            </p:nvSpPr>
            <p:spPr bwMode="auto">
              <a:xfrm>
                <a:off x="7477125" y="3927475"/>
                <a:ext cx="361950" cy="1573213"/>
              </a:xfrm>
              <a:custGeom>
                <a:avLst/>
                <a:gdLst>
                  <a:gd name="T0" fmla="*/ 49 w 59"/>
                  <a:gd name="T1" fmla="*/ 88 h 257"/>
                  <a:gd name="T2" fmla="*/ 59 w 59"/>
                  <a:gd name="T3" fmla="*/ 6 h 257"/>
                  <a:gd name="T4" fmla="*/ 0 w 59"/>
                  <a:gd name="T5" fmla="*/ 0 h 257"/>
                  <a:gd name="T6" fmla="*/ 4 w 59"/>
                  <a:gd name="T7" fmla="*/ 75 h 257"/>
                  <a:gd name="T8" fmla="*/ 30 w 59"/>
                  <a:gd name="T9" fmla="*/ 228 h 257"/>
                  <a:gd name="T10" fmla="*/ 30 w 59"/>
                  <a:gd name="T11" fmla="*/ 228 h 257"/>
                  <a:gd name="T12" fmla="*/ 29 w 59"/>
                  <a:gd name="T13" fmla="*/ 235 h 257"/>
                  <a:gd name="T14" fmla="*/ 19 w 59"/>
                  <a:gd name="T15" fmla="*/ 245 h 257"/>
                  <a:gd name="T16" fmla="*/ 8 w 59"/>
                  <a:gd name="T17" fmla="*/ 257 h 257"/>
                  <a:gd name="T18" fmla="*/ 40 w 59"/>
                  <a:gd name="T19" fmla="*/ 249 h 257"/>
                  <a:gd name="T20" fmla="*/ 47 w 59"/>
                  <a:gd name="T21" fmla="*/ 246 h 257"/>
                  <a:gd name="T22" fmla="*/ 47 w 59"/>
                  <a:gd name="T23" fmla="*/ 239 h 257"/>
                  <a:gd name="T24" fmla="*/ 43 w 59"/>
                  <a:gd name="T25" fmla="*/ 234 h 257"/>
                  <a:gd name="T26" fmla="*/ 44 w 59"/>
                  <a:gd name="T27" fmla="*/ 214 h 257"/>
                  <a:gd name="T28" fmla="*/ 47 w 59"/>
                  <a:gd name="T29" fmla="*/ 191 h 257"/>
                  <a:gd name="T30" fmla="*/ 52 w 59"/>
                  <a:gd name="T31" fmla="*/ 158 h 257"/>
                  <a:gd name="T32" fmla="*/ 52 w 59"/>
                  <a:gd name="T33" fmla="*/ 155 h 257"/>
                  <a:gd name="T34" fmla="*/ 49 w 59"/>
                  <a:gd name="T35" fmla="*/ 8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" h="257">
                    <a:moveTo>
                      <a:pt x="49" y="88"/>
                    </a:moveTo>
                    <a:cubicBezTo>
                      <a:pt x="50" y="73"/>
                      <a:pt x="57" y="36"/>
                      <a:pt x="59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7"/>
                      <a:pt x="3" y="46"/>
                      <a:pt x="4" y="75"/>
                    </a:cubicBezTo>
                    <a:cubicBezTo>
                      <a:pt x="8" y="129"/>
                      <a:pt x="22" y="174"/>
                      <a:pt x="30" y="228"/>
                    </a:cubicBezTo>
                    <a:cubicBezTo>
                      <a:pt x="30" y="228"/>
                      <a:pt x="30" y="228"/>
                      <a:pt x="30" y="228"/>
                    </a:cubicBezTo>
                    <a:cubicBezTo>
                      <a:pt x="30" y="231"/>
                      <a:pt x="30" y="234"/>
                      <a:pt x="29" y="235"/>
                    </a:cubicBezTo>
                    <a:cubicBezTo>
                      <a:pt x="27" y="239"/>
                      <a:pt x="23" y="242"/>
                      <a:pt x="19" y="245"/>
                    </a:cubicBezTo>
                    <a:cubicBezTo>
                      <a:pt x="14" y="248"/>
                      <a:pt x="11" y="252"/>
                      <a:pt x="8" y="257"/>
                    </a:cubicBezTo>
                    <a:cubicBezTo>
                      <a:pt x="20" y="255"/>
                      <a:pt x="28" y="252"/>
                      <a:pt x="40" y="249"/>
                    </a:cubicBezTo>
                    <a:cubicBezTo>
                      <a:pt x="43" y="248"/>
                      <a:pt x="45" y="248"/>
                      <a:pt x="47" y="246"/>
                    </a:cubicBezTo>
                    <a:cubicBezTo>
                      <a:pt x="49" y="244"/>
                      <a:pt x="49" y="243"/>
                      <a:pt x="47" y="239"/>
                    </a:cubicBezTo>
                    <a:cubicBezTo>
                      <a:pt x="46" y="237"/>
                      <a:pt x="44" y="236"/>
                      <a:pt x="43" y="234"/>
                    </a:cubicBezTo>
                    <a:cubicBezTo>
                      <a:pt x="41" y="229"/>
                      <a:pt x="43" y="220"/>
                      <a:pt x="44" y="214"/>
                    </a:cubicBezTo>
                    <a:cubicBezTo>
                      <a:pt x="45" y="206"/>
                      <a:pt x="46" y="199"/>
                      <a:pt x="47" y="191"/>
                    </a:cubicBezTo>
                    <a:cubicBezTo>
                      <a:pt x="49" y="175"/>
                      <a:pt x="51" y="174"/>
                      <a:pt x="52" y="158"/>
                    </a:cubicBezTo>
                    <a:cubicBezTo>
                      <a:pt x="52" y="157"/>
                      <a:pt x="52" y="156"/>
                      <a:pt x="52" y="155"/>
                    </a:cubicBezTo>
                    <a:cubicBezTo>
                      <a:pt x="53" y="129"/>
                      <a:pt x="47" y="114"/>
                      <a:pt x="49" y="88"/>
                    </a:cubicBezTo>
                    <a:close/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2" name="íSļíḋe">
                <a:extLst>
                  <a:ext uri="{FF2B5EF4-FFF2-40B4-BE49-F238E27FC236}">
                    <a16:creationId xmlns:a16="http://schemas.microsoft.com/office/drawing/2014/main" id="{325B63AD-5CB8-42D5-BA2F-B605D107BF96}"/>
                  </a:ext>
                </a:extLst>
              </p:cNvPr>
              <p:cNvSpPr/>
              <p:nvPr/>
            </p:nvSpPr>
            <p:spPr bwMode="auto">
              <a:xfrm>
                <a:off x="7496175" y="5389563"/>
                <a:ext cx="287338" cy="122238"/>
              </a:xfrm>
              <a:custGeom>
                <a:avLst/>
                <a:gdLst>
                  <a:gd name="T0" fmla="*/ 20 w 47"/>
                  <a:gd name="T1" fmla="*/ 2 h 20"/>
                  <a:gd name="T2" fmla="*/ 5 w 47"/>
                  <a:gd name="T3" fmla="*/ 11 h 20"/>
                  <a:gd name="T4" fmla="*/ 1 w 47"/>
                  <a:gd name="T5" fmla="*/ 14 h 20"/>
                  <a:gd name="T6" fmla="*/ 1 w 47"/>
                  <a:gd name="T7" fmla="*/ 18 h 20"/>
                  <a:gd name="T8" fmla="*/ 5 w 47"/>
                  <a:gd name="T9" fmla="*/ 20 h 20"/>
                  <a:gd name="T10" fmla="*/ 8 w 47"/>
                  <a:gd name="T11" fmla="*/ 20 h 20"/>
                  <a:gd name="T12" fmla="*/ 14 w 47"/>
                  <a:gd name="T13" fmla="*/ 19 h 20"/>
                  <a:gd name="T14" fmla="*/ 31 w 47"/>
                  <a:gd name="T15" fmla="*/ 16 h 20"/>
                  <a:gd name="T16" fmla="*/ 45 w 47"/>
                  <a:gd name="T17" fmla="*/ 12 h 20"/>
                  <a:gd name="T18" fmla="*/ 46 w 47"/>
                  <a:gd name="T19" fmla="*/ 10 h 20"/>
                  <a:gd name="T20" fmla="*/ 47 w 47"/>
                  <a:gd name="T21" fmla="*/ 9 h 20"/>
                  <a:gd name="T22" fmla="*/ 44 w 47"/>
                  <a:gd name="T23" fmla="*/ 0 h 20"/>
                  <a:gd name="T24" fmla="*/ 42 w 47"/>
                  <a:gd name="T25" fmla="*/ 2 h 20"/>
                  <a:gd name="T26" fmla="*/ 37 w 47"/>
                  <a:gd name="T27" fmla="*/ 4 h 20"/>
                  <a:gd name="T28" fmla="*/ 27 w 47"/>
                  <a:gd name="T29" fmla="*/ 5 h 20"/>
                  <a:gd name="T30" fmla="*/ 23 w 47"/>
                  <a:gd name="T31" fmla="*/ 5 h 20"/>
                  <a:gd name="T32" fmla="*/ 21 w 47"/>
                  <a:gd name="T3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0">
                    <a:moveTo>
                      <a:pt x="20" y="2"/>
                    </a:moveTo>
                    <a:cubicBezTo>
                      <a:pt x="15" y="6"/>
                      <a:pt x="10" y="9"/>
                      <a:pt x="5" y="11"/>
                    </a:cubicBezTo>
                    <a:cubicBezTo>
                      <a:pt x="4" y="12"/>
                      <a:pt x="2" y="13"/>
                      <a:pt x="1" y="14"/>
                    </a:cubicBezTo>
                    <a:cubicBezTo>
                      <a:pt x="0" y="15"/>
                      <a:pt x="0" y="17"/>
                      <a:pt x="1" y="18"/>
                    </a:cubicBezTo>
                    <a:cubicBezTo>
                      <a:pt x="2" y="19"/>
                      <a:pt x="3" y="19"/>
                      <a:pt x="5" y="20"/>
                    </a:cubicBezTo>
                    <a:cubicBezTo>
                      <a:pt x="6" y="20"/>
                      <a:pt x="7" y="20"/>
                      <a:pt x="8" y="20"/>
                    </a:cubicBezTo>
                    <a:cubicBezTo>
                      <a:pt x="10" y="20"/>
                      <a:pt x="12" y="19"/>
                      <a:pt x="14" y="19"/>
                    </a:cubicBezTo>
                    <a:cubicBezTo>
                      <a:pt x="20" y="18"/>
                      <a:pt x="25" y="17"/>
                      <a:pt x="31" y="16"/>
                    </a:cubicBezTo>
                    <a:cubicBezTo>
                      <a:pt x="36" y="15"/>
                      <a:pt x="41" y="14"/>
                      <a:pt x="45" y="12"/>
                    </a:cubicBezTo>
                    <a:cubicBezTo>
                      <a:pt x="45" y="11"/>
                      <a:pt x="46" y="11"/>
                      <a:pt x="46" y="10"/>
                    </a:cubicBezTo>
                    <a:cubicBezTo>
                      <a:pt x="47" y="10"/>
                      <a:pt x="47" y="9"/>
                      <a:pt x="47" y="9"/>
                    </a:cubicBezTo>
                    <a:cubicBezTo>
                      <a:pt x="47" y="7"/>
                      <a:pt x="46" y="1"/>
                      <a:pt x="44" y="0"/>
                    </a:cubicBezTo>
                    <a:cubicBezTo>
                      <a:pt x="44" y="0"/>
                      <a:pt x="42" y="1"/>
                      <a:pt x="42" y="2"/>
                    </a:cubicBezTo>
                    <a:cubicBezTo>
                      <a:pt x="40" y="3"/>
                      <a:pt x="38" y="3"/>
                      <a:pt x="37" y="4"/>
                    </a:cubicBezTo>
                    <a:cubicBezTo>
                      <a:pt x="34" y="4"/>
                      <a:pt x="30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3" y="4"/>
                      <a:pt x="22" y="4"/>
                      <a:pt x="21" y="3"/>
                    </a:cubicBezTo>
                  </a:path>
                </a:pathLst>
              </a:custGeom>
              <a:solidFill>
                <a:srgbClr val="FE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3" name="íṥḷíḓe">
                <a:extLst>
                  <a:ext uri="{FF2B5EF4-FFF2-40B4-BE49-F238E27FC236}">
                    <a16:creationId xmlns:a16="http://schemas.microsoft.com/office/drawing/2014/main" id="{CA940341-DFF1-4842-BFE1-1A4C5FE2804B}"/>
                  </a:ext>
                </a:extLst>
              </p:cNvPr>
              <p:cNvSpPr/>
              <p:nvPr/>
            </p:nvSpPr>
            <p:spPr bwMode="auto">
              <a:xfrm>
                <a:off x="7789863" y="3946525"/>
                <a:ext cx="403225" cy="1584325"/>
              </a:xfrm>
              <a:custGeom>
                <a:avLst/>
                <a:gdLst>
                  <a:gd name="T0" fmla="*/ 47 w 66"/>
                  <a:gd name="T1" fmla="*/ 90 h 259"/>
                  <a:gd name="T2" fmla="*/ 66 w 66"/>
                  <a:gd name="T3" fmla="*/ 12 h 259"/>
                  <a:gd name="T4" fmla="*/ 0 w 66"/>
                  <a:gd name="T5" fmla="*/ 0 h 259"/>
                  <a:gd name="T6" fmla="*/ 5 w 66"/>
                  <a:gd name="T7" fmla="*/ 77 h 259"/>
                  <a:gd name="T8" fmla="*/ 31 w 66"/>
                  <a:gd name="T9" fmla="*/ 231 h 259"/>
                  <a:gd name="T10" fmla="*/ 32 w 66"/>
                  <a:gd name="T11" fmla="*/ 231 h 259"/>
                  <a:gd name="T12" fmla="*/ 31 w 66"/>
                  <a:gd name="T13" fmla="*/ 237 h 259"/>
                  <a:gd name="T14" fmla="*/ 20 w 66"/>
                  <a:gd name="T15" fmla="*/ 247 h 259"/>
                  <a:gd name="T16" fmla="*/ 10 w 66"/>
                  <a:gd name="T17" fmla="*/ 259 h 259"/>
                  <a:gd name="T18" fmla="*/ 41 w 66"/>
                  <a:gd name="T19" fmla="*/ 251 h 259"/>
                  <a:gd name="T20" fmla="*/ 48 w 66"/>
                  <a:gd name="T21" fmla="*/ 248 h 259"/>
                  <a:gd name="T22" fmla="*/ 48 w 66"/>
                  <a:gd name="T23" fmla="*/ 241 h 259"/>
                  <a:gd name="T24" fmla="*/ 45 w 66"/>
                  <a:gd name="T25" fmla="*/ 236 h 259"/>
                  <a:gd name="T26" fmla="*/ 46 w 66"/>
                  <a:gd name="T27" fmla="*/ 217 h 259"/>
                  <a:gd name="T28" fmla="*/ 48 w 66"/>
                  <a:gd name="T29" fmla="*/ 193 h 259"/>
                  <a:gd name="T30" fmla="*/ 53 w 66"/>
                  <a:gd name="T31" fmla="*/ 161 h 259"/>
                  <a:gd name="T32" fmla="*/ 53 w 66"/>
                  <a:gd name="T33" fmla="*/ 158 h 259"/>
                  <a:gd name="T34" fmla="*/ 47 w 66"/>
                  <a:gd name="T35" fmla="*/ 9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259">
                    <a:moveTo>
                      <a:pt x="47" y="90"/>
                    </a:moveTo>
                    <a:cubicBezTo>
                      <a:pt x="48" y="75"/>
                      <a:pt x="63" y="41"/>
                      <a:pt x="66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8"/>
                      <a:pt x="4" y="49"/>
                      <a:pt x="5" y="77"/>
                    </a:cubicBezTo>
                    <a:cubicBezTo>
                      <a:pt x="7" y="131"/>
                      <a:pt x="24" y="177"/>
                      <a:pt x="31" y="231"/>
                    </a:cubicBezTo>
                    <a:cubicBezTo>
                      <a:pt x="32" y="231"/>
                      <a:pt x="32" y="231"/>
                      <a:pt x="32" y="231"/>
                    </a:cubicBezTo>
                    <a:cubicBezTo>
                      <a:pt x="32" y="234"/>
                      <a:pt x="31" y="236"/>
                      <a:pt x="31" y="237"/>
                    </a:cubicBezTo>
                    <a:cubicBezTo>
                      <a:pt x="29" y="242"/>
                      <a:pt x="24" y="244"/>
                      <a:pt x="20" y="247"/>
                    </a:cubicBezTo>
                    <a:cubicBezTo>
                      <a:pt x="16" y="251"/>
                      <a:pt x="12" y="255"/>
                      <a:pt x="10" y="259"/>
                    </a:cubicBezTo>
                    <a:cubicBezTo>
                      <a:pt x="22" y="257"/>
                      <a:pt x="30" y="255"/>
                      <a:pt x="41" y="251"/>
                    </a:cubicBezTo>
                    <a:cubicBezTo>
                      <a:pt x="44" y="251"/>
                      <a:pt x="46" y="250"/>
                      <a:pt x="48" y="248"/>
                    </a:cubicBezTo>
                    <a:cubicBezTo>
                      <a:pt x="50" y="246"/>
                      <a:pt x="50" y="246"/>
                      <a:pt x="48" y="241"/>
                    </a:cubicBezTo>
                    <a:cubicBezTo>
                      <a:pt x="47" y="240"/>
                      <a:pt x="45" y="238"/>
                      <a:pt x="45" y="236"/>
                    </a:cubicBezTo>
                    <a:cubicBezTo>
                      <a:pt x="42" y="231"/>
                      <a:pt x="45" y="222"/>
                      <a:pt x="46" y="217"/>
                    </a:cubicBezTo>
                    <a:cubicBezTo>
                      <a:pt x="47" y="209"/>
                      <a:pt x="48" y="201"/>
                      <a:pt x="48" y="193"/>
                    </a:cubicBezTo>
                    <a:cubicBezTo>
                      <a:pt x="50" y="177"/>
                      <a:pt x="52" y="177"/>
                      <a:pt x="53" y="161"/>
                    </a:cubicBezTo>
                    <a:cubicBezTo>
                      <a:pt x="53" y="160"/>
                      <a:pt x="53" y="159"/>
                      <a:pt x="53" y="158"/>
                    </a:cubicBezTo>
                    <a:cubicBezTo>
                      <a:pt x="54" y="132"/>
                      <a:pt x="45" y="116"/>
                      <a:pt x="47" y="90"/>
                    </a:cubicBezTo>
                    <a:close/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4" name="ïşļîḓe">
                <a:extLst>
                  <a:ext uri="{FF2B5EF4-FFF2-40B4-BE49-F238E27FC236}">
                    <a16:creationId xmlns:a16="http://schemas.microsoft.com/office/drawing/2014/main" id="{5969B2A6-2325-44C5-90C0-863FF36E2BDB}"/>
                  </a:ext>
                </a:extLst>
              </p:cNvPr>
              <p:cNvSpPr/>
              <p:nvPr/>
            </p:nvSpPr>
            <p:spPr bwMode="auto">
              <a:xfrm>
                <a:off x="7813675" y="5419725"/>
                <a:ext cx="287338" cy="122238"/>
              </a:xfrm>
              <a:custGeom>
                <a:avLst/>
                <a:gdLst>
                  <a:gd name="T0" fmla="*/ 20 w 47"/>
                  <a:gd name="T1" fmla="*/ 3 h 20"/>
                  <a:gd name="T2" fmla="*/ 6 w 47"/>
                  <a:gd name="T3" fmla="*/ 12 h 20"/>
                  <a:gd name="T4" fmla="*/ 2 w 47"/>
                  <a:gd name="T5" fmla="*/ 14 h 20"/>
                  <a:gd name="T6" fmla="*/ 1 w 47"/>
                  <a:gd name="T7" fmla="*/ 18 h 20"/>
                  <a:gd name="T8" fmla="*/ 5 w 47"/>
                  <a:gd name="T9" fmla="*/ 20 h 20"/>
                  <a:gd name="T10" fmla="*/ 9 w 47"/>
                  <a:gd name="T11" fmla="*/ 20 h 20"/>
                  <a:gd name="T12" fmla="*/ 14 w 47"/>
                  <a:gd name="T13" fmla="*/ 19 h 20"/>
                  <a:gd name="T14" fmla="*/ 32 w 47"/>
                  <a:gd name="T15" fmla="*/ 16 h 20"/>
                  <a:gd name="T16" fmla="*/ 45 w 47"/>
                  <a:gd name="T17" fmla="*/ 12 h 20"/>
                  <a:gd name="T18" fmla="*/ 47 w 47"/>
                  <a:gd name="T19" fmla="*/ 11 h 20"/>
                  <a:gd name="T20" fmla="*/ 47 w 47"/>
                  <a:gd name="T21" fmla="*/ 9 h 20"/>
                  <a:gd name="T22" fmla="*/ 45 w 47"/>
                  <a:gd name="T23" fmla="*/ 0 h 20"/>
                  <a:gd name="T24" fmla="*/ 42 w 47"/>
                  <a:gd name="T25" fmla="*/ 2 h 20"/>
                  <a:gd name="T26" fmla="*/ 37 w 47"/>
                  <a:gd name="T27" fmla="*/ 4 h 20"/>
                  <a:gd name="T28" fmla="*/ 27 w 47"/>
                  <a:gd name="T29" fmla="*/ 6 h 20"/>
                  <a:gd name="T30" fmla="*/ 24 w 47"/>
                  <a:gd name="T31" fmla="*/ 5 h 20"/>
                  <a:gd name="T32" fmla="*/ 22 w 47"/>
                  <a:gd name="T33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0">
                    <a:moveTo>
                      <a:pt x="20" y="3"/>
                    </a:moveTo>
                    <a:cubicBezTo>
                      <a:pt x="16" y="6"/>
                      <a:pt x="11" y="9"/>
                      <a:pt x="6" y="12"/>
                    </a:cubicBezTo>
                    <a:cubicBezTo>
                      <a:pt x="4" y="12"/>
                      <a:pt x="3" y="13"/>
                      <a:pt x="2" y="14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2" y="20"/>
                      <a:pt x="4" y="20"/>
                      <a:pt x="5" y="20"/>
                    </a:cubicBezTo>
                    <a:cubicBezTo>
                      <a:pt x="7" y="20"/>
                      <a:pt x="8" y="20"/>
                      <a:pt x="9" y="20"/>
                    </a:cubicBezTo>
                    <a:cubicBezTo>
                      <a:pt x="11" y="20"/>
                      <a:pt x="12" y="20"/>
                      <a:pt x="14" y="19"/>
                    </a:cubicBezTo>
                    <a:cubicBezTo>
                      <a:pt x="20" y="18"/>
                      <a:pt x="26" y="17"/>
                      <a:pt x="32" y="16"/>
                    </a:cubicBezTo>
                    <a:cubicBezTo>
                      <a:pt x="36" y="15"/>
                      <a:pt x="41" y="14"/>
                      <a:pt x="45" y="12"/>
                    </a:cubicBezTo>
                    <a:cubicBezTo>
                      <a:pt x="46" y="12"/>
                      <a:pt x="46" y="11"/>
                      <a:pt x="47" y="11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7" y="7"/>
                      <a:pt x="46" y="2"/>
                      <a:pt x="45" y="0"/>
                    </a:cubicBezTo>
                    <a:cubicBezTo>
                      <a:pt x="44" y="0"/>
                      <a:pt x="43" y="2"/>
                      <a:pt x="42" y="2"/>
                    </a:cubicBezTo>
                    <a:cubicBezTo>
                      <a:pt x="41" y="3"/>
                      <a:pt x="39" y="4"/>
                      <a:pt x="37" y="4"/>
                    </a:cubicBezTo>
                    <a:cubicBezTo>
                      <a:pt x="34" y="5"/>
                      <a:pt x="31" y="6"/>
                      <a:pt x="27" y="6"/>
                    </a:cubicBezTo>
                    <a:cubicBezTo>
                      <a:pt x="26" y="6"/>
                      <a:pt x="25" y="6"/>
                      <a:pt x="24" y="5"/>
                    </a:cubicBezTo>
                    <a:cubicBezTo>
                      <a:pt x="23" y="5"/>
                      <a:pt x="22" y="4"/>
                      <a:pt x="22" y="4"/>
                    </a:cubicBezTo>
                  </a:path>
                </a:pathLst>
              </a:custGeom>
              <a:solidFill>
                <a:srgbClr val="FE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5" name="iṥľïḑe">
                <a:extLst>
                  <a:ext uri="{FF2B5EF4-FFF2-40B4-BE49-F238E27FC236}">
                    <a16:creationId xmlns:a16="http://schemas.microsoft.com/office/drawing/2014/main" id="{81F52D3E-ECCE-4B7B-A5E2-8BF5E54BCB46}"/>
                  </a:ext>
                </a:extLst>
              </p:cNvPr>
              <p:cNvSpPr/>
              <p:nvPr/>
            </p:nvSpPr>
            <p:spPr bwMode="auto">
              <a:xfrm>
                <a:off x="7421563" y="3278188"/>
                <a:ext cx="814388" cy="1052513"/>
              </a:xfrm>
              <a:custGeom>
                <a:avLst/>
                <a:gdLst>
                  <a:gd name="T0" fmla="*/ 106 w 133"/>
                  <a:gd name="T1" fmla="*/ 0 h 172"/>
                  <a:gd name="T2" fmla="*/ 132 w 133"/>
                  <a:gd name="T3" fmla="*/ 72 h 172"/>
                  <a:gd name="T4" fmla="*/ 122 w 133"/>
                  <a:gd name="T5" fmla="*/ 154 h 172"/>
                  <a:gd name="T6" fmla="*/ 11 w 133"/>
                  <a:gd name="T7" fmla="*/ 155 h 172"/>
                  <a:gd name="T8" fmla="*/ 24 w 133"/>
                  <a:gd name="T9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72">
                    <a:moveTo>
                      <a:pt x="106" y="0"/>
                    </a:moveTo>
                    <a:cubicBezTo>
                      <a:pt x="126" y="26"/>
                      <a:pt x="131" y="42"/>
                      <a:pt x="132" y="72"/>
                    </a:cubicBezTo>
                    <a:cubicBezTo>
                      <a:pt x="133" y="101"/>
                      <a:pt x="124" y="121"/>
                      <a:pt x="122" y="154"/>
                    </a:cubicBezTo>
                    <a:cubicBezTo>
                      <a:pt x="64" y="172"/>
                      <a:pt x="11" y="155"/>
                      <a:pt x="11" y="155"/>
                    </a:cubicBezTo>
                    <a:cubicBezTo>
                      <a:pt x="4" y="96"/>
                      <a:pt x="0" y="51"/>
                      <a:pt x="24" y="0"/>
                    </a:cubicBezTo>
                  </a:path>
                </a:pathLst>
              </a:custGeom>
              <a:solidFill>
                <a:srgbClr val="FE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66" name="î$ḷide">
                <a:extLst>
                  <a:ext uri="{FF2B5EF4-FFF2-40B4-BE49-F238E27FC236}">
                    <a16:creationId xmlns:a16="http://schemas.microsoft.com/office/drawing/2014/main" id="{C700DE51-4124-4E7B-99CD-672A8086D53F}"/>
                  </a:ext>
                </a:extLst>
              </p:cNvPr>
              <p:cNvSpPr/>
              <p:nvPr/>
            </p:nvSpPr>
            <p:spPr bwMode="auto">
              <a:xfrm>
                <a:off x="7385050" y="3395663"/>
                <a:ext cx="619125" cy="446088"/>
              </a:xfrm>
              <a:custGeom>
                <a:avLst/>
                <a:gdLst>
                  <a:gd name="T0" fmla="*/ 4 w 101"/>
                  <a:gd name="T1" fmla="*/ 65 h 73"/>
                  <a:gd name="T2" fmla="*/ 91 w 101"/>
                  <a:gd name="T3" fmla="*/ 73 h 73"/>
                  <a:gd name="T4" fmla="*/ 96 w 101"/>
                  <a:gd name="T5" fmla="*/ 69 h 73"/>
                  <a:gd name="T6" fmla="*/ 101 w 101"/>
                  <a:gd name="T7" fmla="*/ 12 h 73"/>
                  <a:gd name="T8" fmla="*/ 97 w 101"/>
                  <a:gd name="T9" fmla="*/ 8 h 73"/>
                  <a:gd name="T10" fmla="*/ 10 w 101"/>
                  <a:gd name="T11" fmla="*/ 0 h 73"/>
                  <a:gd name="T12" fmla="*/ 6 w 101"/>
                  <a:gd name="T13" fmla="*/ 4 h 73"/>
                  <a:gd name="T14" fmla="*/ 1 w 101"/>
                  <a:gd name="T15" fmla="*/ 61 h 73"/>
                  <a:gd name="T16" fmla="*/ 4 w 101"/>
                  <a:gd name="T17" fmla="*/ 6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73">
                    <a:moveTo>
                      <a:pt x="4" y="65"/>
                    </a:moveTo>
                    <a:cubicBezTo>
                      <a:pt x="91" y="73"/>
                      <a:pt x="91" y="73"/>
                      <a:pt x="91" y="73"/>
                    </a:cubicBezTo>
                    <a:cubicBezTo>
                      <a:pt x="94" y="73"/>
                      <a:pt x="96" y="71"/>
                      <a:pt x="96" y="69"/>
                    </a:cubicBezTo>
                    <a:cubicBezTo>
                      <a:pt x="101" y="12"/>
                      <a:pt x="101" y="12"/>
                      <a:pt x="101" y="12"/>
                    </a:cubicBezTo>
                    <a:cubicBezTo>
                      <a:pt x="101" y="10"/>
                      <a:pt x="99" y="9"/>
                      <a:pt x="97" y="8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6" y="2"/>
                      <a:pt x="6" y="4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0" y="63"/>
                      <a:pt x="2" y="65"/>
                      <a:pt x="4" y="65"/>
                    </a:cubicBezTo>
                    <a:close/>
                  </a:path>
                </a:pathLst>
              </a:custGeom>
              <a:solidFill>
                <a:srgbClr val="3E8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77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7" name="ï$1iḑê">
                <a:extLst>
                  <a:ext uri="{FF2B5EF4-FFF2-40B4-BE49-F238E27FC236}">
                    <a16:creationId xmlns:a16="http://schemas.microsoft.com/office/drawing/2014/main" id="{8933C830-3BBB-4B41-9C27-C5D43615FE97}"/>
                  </a:ext>
                </a:extLst>
              </p:cNvPr>
              <p:cNvSpPr/>
              <p:nvPr/>
            </p:nvSpPr>
            <p:spPr bwMode="auto">
              <a:xfrm>
                <a:off x="7421563" y="3425825"/>
                <a:ext cx="546100" cy="392113"/>
              </a:xfrm>
              <a:custGeom>
                <a:avLst/>
                <a:gdLst>
                  <a:gd name="T0" fmla="*/ 0 w 344"/>
                  <a:gd name="T1" fmla="*/ 216 h 247"/>
                  <a:gd name="T2" fmla="*/ 324 w 344"/>
                  <a:gd name="T3" fmla="*/ 247 h 247"/>
                  <a:gd name="T4" fmla="*/ 344 w 344"/>
                  <a:gd name="T5" fmla="*/ 27 h 247"/>
                  <a:gd name="T6" fmla="*/ 20 w 344"/>
                  <a:gd name="T7" fmla="*/ 0 h 247"/>
                  <a:gd name="T8" fmla="*/ 0 w 344"/>
                  <a:gd name="T9" fmla="*/ 21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4" h="247">
                    <a:moveTo>
                      <a:pt x="0" y="216"/>
                    </a:moveTo>
                    <a:lnTo>
                      <a:pt x="324" y="247"/>
                    </a:lnTo>
                    <a:lnTo>
                      <a:pt x="344" y="27"/>
                    </a:lnTo>
                    <a:lnTo>
                      <a:pt x="2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E5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8" name="iŝļïḋe">
                <a:extLst>
                  <a:ext uri="{FF2B5EF4-FFF2-40B4-BE49-F238E27FC236}">
                    <a16:creationId xmlns:a16="http://schemas.microsoft.com/office/drawing/2014/main" id="{CF911CCC-C157-433C-9602-B1DF9017B3B3}"/>
                  </a:ext>
                </a:extLst>
              </p:cNvPr>
              <p:cNvSpPr/>
              <p:nvPr/>
            </p:nvSpPr>
            <p:spPr bwMode="auto">
              <a:xfrm>
                <a:off x="7464425" y="3449638"/>
                <a:ext cx="49213" cy="306388"/>
              </a:xfrm>
              <a:custGeom>
                <a:avLst/>
                <a:gdLst>
                  <a:gd name="T0" fmla="*/ 5 w 8"/>
                  <a:gd name="T1" fmla="*/ 1 h 50"/>
                  <a:gd name="T2" fmla="*/ 0 w 8"/>
                  <a:gd name="T3" fmla="*/ 49 h 50"/>
                  <a:gd name="T4" fmla="*/ 1 w 8"/>
                  <a:gd name="T5" fmla="*/ 50 h 50"/>
                  <a:gd name="T6" fmla="*/ 3 w 8"/>
                  <a:gd name="T7" fmla="*/ 49 h 50"/>
                  <a:gd name="T8" fmla="*/ 8 w 8"/>
                  <a:gd name="T9" fmla="*/ 1 h 50"/>
                  <a:gd name="T10" fmla="*/ 7 w 8"/>
                  <a:gd name="T11" fmla="*/ 0 h 50"/>
                  <a:gd name="T12" fmla="*/ 5 w 8"/>
                  <a:gd name="T1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0">
                    <a:moveTo>
                      <a:pt x="5" y="1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49"/>
                      <a:pt x="1" y="50"/>
                      <a:pt x="1" y="50"/>
                    </a:cubicBezTo>
                    <a:cubicBezTo>
                      <a:pt x="2" y="50"/>
                      <a:pt x="3" y="49"/>
                      <a:pt x="3" y="4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0"/>
                      <a:pt x="5" y="0"/>
                      <a:pt x="5" y="1"/>
                    </a:cubicBezTo>
                  </a:path>
                </a:pathLst>
              </a:custGeom>
              <a:solidFill>
                <a:srgbClr val="A1D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69" name="îSļide">
                <a:extLst>
                  <a:ext uri="{FF2B5EF4-FFF2-40B4-BE49-F238E27FC236}">
                    <a16:creationId xmlns:a16="http://schemas.microsoft.com/office/drawing/2014/main" id="{B8DCDE69-7AB8-4A60-ABBC-730D01F02163}"/>
                  </a:ext>
                </a:extLst>
              </p:cNvPr>
              <p:cNvSpPr/>
              <p:nvPr/>
            </p:nvSpPr>
            <p:spPr bwMode="auto">
              <a:xfrm>
                <a:off x="7513638" y="3449638"/>
                <a:ext cx="42863" cy="312738"/>
              </a:xfrm>
              <a:custGeom>
                <a:avLst/>
                <a:gdLst>
                  <a:gd name="T0" fmla="*/ 5 w 7"/>
                  <a:gd name="T1" fmla="*/ 1 h 51"/>
                  <a:gd name="T2" fmla="*/ 0 w 7"/>
                  <a:gd name="T3" fmla="*/ 49 h 51"/>
                  <a:gd name="T4" fmla="*/ 1 w 7"/>
                  <a:gd name="T5" fmla="*/ 51 h 51"/>
                  <a:gd name="T6" fmla="*/ 2 w 7"/>
                  <a:gd name="T7" fmla="*/ 50 h 51"/>
                  <a:gd name="T8" fmla="*/ 7 w 7"/>
                  <a:gd name="T9" fmla="*/ 2 h 51"/>
                  <a:gd name="T10" fmla="*/ 6 w 7"/>
                  <a:gd name="T11" fmla="*/ 0 h 51"/>
                  <a:gd name="T12" fmla="*/ 5 w 7"/>
                  <a:gd name="T1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1">
                    <a:moveTo>
                      <a:pt x="5" y="1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1" y="50"/>
                      <a:pt x="1" y="51"/>
                    </a:cubicBezTo>
                    <a:cubicBezTo>
                      <a:pt x="2" y="51"/>
                      <a:pt x="2" y="50"/>
                      <a:pt x="2" y="5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</a:path>
                </a:pathLst>
              </a:custGeom>
              <a:solidFill>
                <a:srgbClr val="A1D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0" name="iṡ1íḓè">
                <a:extLst>
                  <a:ext uri="{FF2B5EF4-FFF2-40B4-BE49-F238E27FC236}">
                    <a16:creationId xmlns:a16="http://schemas.microsoft.com/office/drawing/2014/main" id="{884F272E-1D7A-4E37-8917-31DA57D4B6BF}"/>
                  </a:ext>
                </a:extLst>
              </p:cNvPr>
              <p:cNvSpPr/>
              <p:nvPr/>
            </p:nvSpPr>
            <p:spPr bwMode="auto">
              <a:xfrm>
                <a:off x="7586663" y="3455988"/>
                <a:ext cx="42863" cy="306388"/>
              </a:xfrm>
              <a:custGeom>
                <a:avLst/>
                <a:gdLst>
                  <a:gd name="T0" fmla="*/ 5 w 7"/>
                  <a:gd name="T1" fmla="*/ 1 h 50"/>
                  <a:gd name="T2" fmla="*/ 0 w 7"/>
                  <a:gd name="T3" fmla="*/ 49 h 50"/>
                  <a:gd name="T4" fmla="*/ 1 w 7"/>
                  <a:gd name="T5" fmla="*/ 50 h 50"/>
                  <a:gd name="T6" fmla="*/ 2 w 7"/>
                  <a:gd name="T7" fmla="*/ 49 h 50"/>
                  <a:gd name="T8" fmla="*/ 7 w 7"/>
                  <a:gd name="T9" fmla="*/ 1 h 50"/>
                  <a:gd name="T10" fmla="*/ 6 w 7"/>
                  <a:gd name="T11" fmla="*/ 0 h 50"/>
                  <a:gd name="T12" fmla="*/ 5 w 7"/>
                  <a:gd name="T1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5" y="1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1" y="50"/>
                    </a:cubicBezTo>
                    <a:cubicBezTo>
                      <a:pt x="1" y="50"/>
                      <a:pt x="2" y="50"/>
                      <a:pt x="2" y="4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</a:path>
                </a:pathLst>
              </a:custGeom>
              <a:solidFill>
                <a:srgbClr val="A1D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1" name="îṩľîḓe">
                <a:extLst>
                  <a:ext uri="{FF2B5EF4-FFF2-40B4-BE49-F238E27FC236}">
                    <a16:creationId xmlns:a16="http://schemas.microsoft.com/office/drawing/2014/main" id="{3A37B746-5A11-4AA1-A7C3-F2E41593D5D7}"/>
                  </a:ext>
                </a:extLst>
              </p:cNvPr>
              <p:cNvSpPr/>
              <p:nvPr/>
            </p:nvSpPr>
            <p:spPr bwMode="auto">
              <a:xfrm>
                <a:off x="7654925" y="3462338"/>
                <a:ext cx="42863" cy="306388"/>
              </a:xfrm>
              <a:custGeom>
                <a:avLst/>
                <a:gdLst>
                  <a:gd name="T0" fmla="*/ 5 w 7"/>
                  <a:gd name="T1" fmla="*/ 1 h 50"/>
                  <a:gd name="T2" fmla="*/ 0 w 7"/>
                  <a:gd name="T3" fmla="*/ 49 h 50"/>
                  <a:gd name="T4" fmla="*/ 1 w 7"/>
                  <a:gd name="T5" fmla="*/ 50 h 50"/>
                  <a:gd name="T6" fmla="*/ 2 w 7"/>
                  <a:gd name="T7" fmla="*/ 49 h 50"/>
                  <a:gd name="T8" fmla="*/ 7 w 7"/>
                  <a:gd name="T9" fmla="*/ 1 h 50"/>
                  <a:gd name="T10" fmla="*/ 6 w 7"/>
                  <a:gd name="T11" fmla="*/ 0 h 50"/>
                  <a:gd name="T12" fmla="*/ 5 w 7"/>
                  <a:gd name="T1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0">
                    <a:moveTo>
                      <a:pt x="5" y="1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1" y="50"/>
                    </a:cubicBezTo>
                    <a:cubicBezTo>
                      <a:pt x="2" y="50"/>
                      <a:pt x="2" y="50"/>
                      <a:pt x="2" y="49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0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</a:path>
                </a:pathLst>
              </a:custGeom>
              <a:solidFill>
                <a:srgbClr val="A1D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2" name="íSļîḑé">
                <a:extLst>
                  <a:ext uri="{FF2B5EF4-FFF2-40B4-BE49-F238E27FC236}">
                    <a16:creationId xmlns:a16="http://schemas.microsoft.com/office/drawing/2014/main" id="{57EEBCE1-4C23-436D-9250-9A2C1637B782}"/>
                  </a:ext>
                </a:extLst>
              </p:cNvPr>
              <p:cNvSpPr/>
              <p:nvPr/>
            </p:nvSpPr>
            <p:spPr bwMode="auto">
              <a:xfrm>
                <a:off x="7727950" y="3468688"/>
                <a:ext cx="36513" cy="306388"/>
              </a:xfrm>
              <a:custGeom>
                <a:avLst/>
                <a:gdLst>
                  <a:gd name="T0" fmla="*/ 4 w 6"/>
                  <a:gd name="T1" fmla="*/ 1 h 50"/>
                  <a:gd name="T2" fmla="*/ 0 w 6"/>
                  <a:gd name="T3" fmla="*/ 49 h 50"/>
                  <a:gd name="T4" fmla="*/ 1 w 6"/>
                  <a:gd name="T5" fmla="*/ 50 h 50"/>
                  <a:gd name="T6" fmla="*/ 3 w 6"/>
                  <a:gd name="T7" fmla="*/ 49 h 50"/>
                  <a:gd name="T8" fmla="*/ 6 w 6"/>
                  <a:gd name="T9" fmla="*/ 1 h 50"/>
                  <a:gd name="T10" fmla="*/ 5 w 6"/>
                  <a:gd name="T11" fmla="*/ 0 h 50"/>
                  <a:gd name="T12" fmla="*/ 4 w 6"/>
                  <a:gd name="T1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1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1" y="50"/>
                      <a:pt x="1" y="50"/>
                    </a:cubicBezTo>
                    <a:cubicBezTo>
                      <a:pt x="2" y="50"/>
                      <a:pt x="2" y="50"/>
                      <a:pt x="3" y="4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</a:path>
                </a:pathLst>
              </a:custGeom>
              <a:solidFill>
                <a:srgbClr val="A1D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3" name="işľïḍe">
                <a:extLst>
                  <a:ext uri="{FF2B5EF4-FFF2-40B4-BE49-F238E27FC236}">
                    <a16:creationId xmlns:a16="http://schemas.microsoft.com/office/drawing/2014/main" id="{3A027C13-B60C-4689-8242-E167EF7CD87F}"/>
                  </a:ext>
                </a:extLst>
              </p:cNvPr>
              <p:cNvSpPr/>
              <p:nvPr/>
            </p:nvSpPr>
            <p:spPr bwMode="auto">
              <a:xfrm>
                <a:off x="7800975" y="3475038"/>
                <a:ext cx="38100" cy="304800"/>
              </a:xfrm>
              <a:custGeom>
                <a:avLst/>
                <a:gdLst>
                  <a:gd name="T0" fmla="*/ 4 w 6"/>
                  <a:gd name="T1" fmla="*/ 1 h 50"/>
                  <a:gd name="T2" fmla="*/ 0 w 6"/>
                  <a:gd name="T3" fmla="*/ 49 h 50"/>
                  <a:gd name="T4" fmla="*/ 1 w 6"/>
                  <a:gd name="T5" fmla="*/ 50 h 50"/>
                  <a:gd name="T6" fmla="*/ 2 w 6"/>
                  <a:gd name="T7" fmla="*/ 49 h 50"/>
                  <a:gd name="T8" fmla="*/ 6 w 6"/>
                  <a:gd name="T9" fmla="*/ 1 h 50"/>
                  <a:gd name="T10" fmla="*/ 5 w 6"/>
                  <a:gd name="T11" fmla="*/ 0 h 50"/>
                  <a:gd name="T12" fmla="*/ 4 w 6"/>
                  <a:gd name="T1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1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1" y="50"/>
                    </a:cubicBezTo>
                    <a:cubicBezTo>
                      <a:pt x="1" y="50"/>
                      <a:pt x="2" y="50"/>
                      <a:pt x="2" y="4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</a:path>
                </a:pathLst>
              </a:custGeom>
              <a:solidFill>
                <a:srgbClr val="A1D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4" name="î$ľíḋé">
                <a:extLst>
                  <a:ext uri="{FF2B5EF4-FFF2-40B4-BE49-F238E27FC236}">
                    <a16:creationId xmlns:a16="http://schemas.microsoft.com/office/drawing/2014/main" id="{3A09B276-542C-46BA-AD87-E874FF4319BB}"/>
                  </a:ext>
                </a:extLst>
              </p:cNvPr>
              <p:cNvSpPr/>
              <p:nvPr/>
            </p:nvSpPr>
            <p:spPr bwMode="auto">
              <a:xfrm>
                <a:off x="7869238" y="3481388"/>
                <a:ext cx="36513" cy="304800"/>
              </a:xfrm>
              <a:custGeom>
                <a:avLst/>
                <a:gdLst>
                  <a:gd name="T0" fmla="*/ 4 w 6"/>
                  <a:gd name="T1" fmla="*/ 1 h 50"/>
                  <a:gd name="T2" fmla="*/ 1 w 6"/>
                  <a:gd name="T3" fmla="*/ 49 h 50"/>
                  <a:gd name="T4" fmla="*/ 1 w 6"/>
                  <a:gd name="T5" fmla="*/ 50 h 50"/>
                  <a:gd name="T6" fmla="*/ 3 w 6"/>
                  <a:gd name="T7" fmla="*/ 49 h 50"/>
                  <a:gd name="T8" fmla="*/ 6 w 6"/>
                  <a:gd name="T9" fmla="*/ 1 h 50"/>
                  <a:gd name="T10" fmla="*/ 5 w 6"/>
                  <a:gd name="T11" fmla="*/ 0 h 50"/>
                  <a:gd name="T12" fmla="*/ 4 w 6"/>
                  <a:gd name="T1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0">
                    <a:moveTo>
                      <a:pt x="4" y="1"/>
                    </a:moveTo>
                    <a:cubicBezTo>
                      <a:pt x="1" y="49"/>
                      <a:pt x="1" y="49"/>
                      <a:pt x="1" y="49"/>
                    </a:cubicBezTo>
                    <a:cubicBezTo>
                      <a:pt x="0" y="50"/>
                      <a:pt x="1" y="50"/>
                      <a:pt x="1" y="50"/>
                    </a:cubicBezTo>
                    <a:cubicBezTo>
                      <a:pt x="2" y="50"/>
                      <a:pt x="3" y="50"/>
                      <a:pt x="3" y="4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</a:path>
                </a:pathLst>
              </a:custGeom>
              <a:solidFill>
                <a:srgbClr val="A1D2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5" name="íṩ1îdé">
                <a:extLst>
                  <a:ext uri="{FF2B5EF4-FFF2-40B4-BE49-F238E27FC236}">
                    <a16:creationId xmlns:a16="http://schemas.microsoft.com/office/drawing/2014/main" id="{43AA946E-3950-4533-B8F1-7AEFE13236BD}"/>
                  </a:ext>
                </a:extLst>
              </p:cNvPr>
              <p:cNvSpPr/>
              <p:nvPr/>
            </p:nvSpPr>
            <p:spPr bwMode="auto">
              <a:xfrm>
                <a:off x="7391400" y="3524250"/>
                <a:ext cx="55563" cy="165100"/>
              </a:xfrm>
              <a:custGeom>
                <a:avLst/>
                <a:gdLst>
                  <a:gd name="T0" fmla="*/ 8 w 35"/>
                  <a:gd name="T1" fmla="*/ 0 h 104"/>
                  <a:gd name="T2" fmla="*/ 35 w 35"/>
                  <a:gd name="T3" fmla="*/ 0 h 104"/>
                  <a:gd name="T4" fmla="*/ 27 w 35"/>
                  <a:gd name="T5" fmla="*/ 104 h 104"/>
                  <a:gd name="T6" fmla="*/ 0 w 35"/>
                  <a:gd name="T7" fmla="*/ 100 h 104"/>
                  <a:gd name="T8" fmla="*/ 8 w 35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4">
                    <a:moveTo>
                      <a:pt x="8" y="0"/>
                    </a:moveTo>
                    <a:lnTo>
                      <a:pt x="35" y="0"/>
                    </a:lnTo>
                    <a:lnTo>
                      <a:pt x="27" y="104"/>
                    </a:lnTo>
                    <a:lnTo>
                      <a:pt x="0" y="10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6" name="iṥļïḋe">
                <a:extLst>
                  <a:ext uri="{FF2B5EF4-FFF2-40B4-BE49-F238E27FC236}">
                    <a16:creationId xmlns:a16="http://schemas.microsoft.com/office/drawing/2014/main" id="{63BC12AE-764F-4372-B39F-8A35FE6D5501}"/>
                  </a:ext>
                </a:extLst>
              </p:cNvPr>
              <p:cNvSpPr/>
              <p:nvPr/>
            </p:nvSpPr>
            <p:spPr bwMode="auto">
              <a:xfrm>
                <a:off x="7312025" y="3560763"/>
                <a:ext cx="98425" cy="85725"/>
              </a:xfrm>
              <a:custGeom>
                <a:avLst/>
                <a:gdLst>
                  <a:gd name="T0" fmla="*/ 0 w 16"/>
                  <a:gd name="T1" fmla="*/ 6 h 14"/>
                  <a:gd name="T2" fmla="*/ 7 w 16"/>
                  <a:gd name="T3" fmla="*/ 13 h 14"/>
                  <a:gd name="T4" fmla="*/ 15 w 16"/>
                  <a:gd name="T5" fmla="*/ 14 h 14"/>
                  <a:gd name="T6" fmla="*/ 16 w 16"/>
                  <a:gd name="T7" fmla="*/ 1 h 14"/>
                  <a:gd name="T8" fmla="*/ 8 w 16"/>
                  <a:gd name="T9" fmla="*/ 0 h 14"/>
                  <a:gd name="T10" fmla="*/ 0 w 16"/>
                  <a:gd name="T11" fmla="*/ 6 h 14"/>
                  <a:gd name="T12" fmla="*/ 11 w 16"/>
                  <a:gd name="T13" fmla="*/ 7 h 14"/>
                  <a:gd name="T14" fmla="*/ 7 w 16"/>
                  <a:gd name="T15" fmla="*/ 10 h 14"/>
                  <a:gd name="T16" fmla="*/ 3 w 16"/>
                  <a:gd name="T17" fmla="*/ 6 h 14"/>
                  <a:gd name="T18" fmla="*/ 8 w 16"/>
                  <a:gd name="T19" fmla="*/ 3 h 14"/>
                  <a:gd name="T20" fmla="*/ 11 w 16"/>
                  <a:gd name="T2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0" y="6"/>
                    </a:moveTo>
                    <a:cubicBezTo>
                      <a:pt x="0" y="9"/>
                      <a:pt x="3" y="13"/>
                      <a:pt x="7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0" y="0"/>
                      <a:pt x="8" y="0"/>
                    </a:cubicBezTo>
                    <a:cubicBezTo>
                      <a:pt x="4" y="0"/>
                      <a:pt x="1" y="2"/>
                      <a:pt x="0" y="6"/>
                    </a:cubicBezTo>
                    <a:close/>
                    <a:moveTo>
                      <a:pt x="11" y="7"/>
                    </a:moveTo>
                    <a:cubicBezTo>
                      <a:pt x="11" y="9"/>
                      <a:pt x="9" y="10"/>
                      <a:pt x="7" y="10"/>
                    </a:cubicBezTo>
                    <a:cubicBezTo>
                      <a:pt x="5" y="10"/>
                      <a:pt x="3" y="8"/>
                      <a:pt x="3" y="6"/>
                    </a:cubicBezTo>
                    <a:cubicBezTo>
                      <a:pt x="4" y="4"/>
                      <a:pt x="6" y="3"/>
                      <a:pt x="8" y="3"/>
                    </a:cubicBezTo>
                    <a:cubicBezTo>
                      <a:pt x="10" y="3"/>
                      <a:pt x="11" y="5"/>
                      <a:pt x="11" y="7"/>
                    </a:cubicBez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7" name="íṣ1íḑe">
                <a:extLst>
                  <a:ext uri="{FF2B5EF4-FFF2-40B4-BE49-F238E27FC236}">
                    <a16:creationId xmlns:a16="http://schemas.microsoft.com/office/drawing/2014/main" id="{75B99326-4600-4A9A-AF3F-A726129B517E}"/>
                  </a:ext>
                </a:extLst>
              </p:cNvPr>
              <p:cNvSpPr/>
              <p:nvPr/>
            </p:nvSpPr>
            <p:spPr bwMode="auto">
              <a:xfrm>
                <a:off x="7800975" y="3571875"/>
                <a:ext cx="123825" cy="312738"/>
              </a:xfrm>
              <a:custGeom>
                <a:avLst/>
                <a:gdLst>
                  <a:gd name="T0" fmla="*/ 10 w 20"/>
                  <a:gd name="T1" fmla="*/ 3 h 51"/>
                  <a:gd name="T2" fmla="*/ 1 w 20"/>
                  <a:gd name="T3" fmla="*/ 27 h 51"/>
                  <a:gd name="T4" fmla="*/ 3 w 20"/>
                  <a:gd name="T5" fmla="*/ 43 h 51"/>
                  <a:gd name="T6" fmla="*/ 6 w 20"/>
                  <a:gd name="T7" fmla="*/ 46 h 51"/>
                  <a:gd name="T8" fmla="*/ 9 w 20"/>
                  <a:gd name="T9" fmla="*/ 50 h 51"/>
                  <a:gd name="T10" fmla="*/ 10 w 20"/>
                  <a:gd name="T11" fmla="*/ 51 h 51"/>
                  <a:gd name="T12" fmla="*/ 12 w 20"/>
                  <a:gd name="T13" fmla="*/ 50 h 51"/>
                  <a:gd name="T14" fmla="*/ 13 w 20"/>
                  <a:gd name="T15" fmla="*/ 47 h 51"/>
                  <a:gd name="T16" fmla="*/ 14 w 20"/>
                  <a:gd name="T17" fmla="*/ 37 h 51"/>
                  <a:gd name="T18" fmla="*/ 16 w 20"/>
                  <a:gd name="T19" fmla="*/ 30 h 51"/>
                  <a:gd name="T20" fmla="*/ 18 w 20"/>
                  <a:gd name="T21" fmla="*/ 27 h 51"/>
                  <a:gd name="T22" fmla="*/ 19 w 20"/>
                  <a:gd name="T23" fmla="*/ 17 h 51"/>
                  <a:gd name="T24" fmla="*/ 17 w 20"/>
                  <a:gd name="T25" fmla="*/ 10 h 51"/>
                  <a:gd name="T26" fmla="*/ 20 w 20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1">
                    <a:moveTo>
                      <a:pt x="10" y="3"/>
                    </a:moveTo>
                    <a:cubicBezTo>
                      <a:pt x="6" y="11"/>
                      <a:pt x="2" y="18"/>
                      <a:pt x="1" y="27"/>
                    </a:cubicBezTo>
                    <a:cubicBezTo>
                      <a:pt x="0" y="32"/>
                      <a:pt x="1" y="38"/>
                      <a:pt x="3" y="43"/>
                    </a:cubicBezTo>
                    <a:cubicBezTo>
                      <a:pt x="4" y="45"/>
                      <a:pt x="5" y="43"/>
                      <a:pt x="6" y="46"/>
                    </a:cubicBezTo>
                    <a:cubicBezTo>
                      <a:pt x="7" y="47"/>
                      <a:pt x="8" y="48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11" y="51"/>
                      <a:pt x="12" y="51"/>
                      <a:pt x="12" y="50"/>
                    </a:cubicBezTo>
                    <a:cubicBezTo>
                      <a:pt x="13" y="49"/>
                      <a:pt x="13" y="48"/>
                      <a:pt x="13" y="47"/>
                    </a:cubicBezTo>
                    <a:cubicBezTo>
                      <a:pt x="13" y="43"/>
                      <a:pt x="13" y="42"/>
                      <a:pt x="14" y="37"/>
                    </a:cubicBezTo>
                    <a:cubicBezTo>
                      <a:pt x="14" y="35"/>
                      <a:pt x="15" y="32"/>
                      <a:pt x="16" y="30"/>
                    </a:cubicBezTo>
                    <a:cubicBezTo>
                      <a:pt x="17" y="29"/>
                      <a:pt x="17" y="28"/>
                      <a:pt x="18" y="27"/>
                    </a:cubicBezTo>
                    <a:cubicBezTo>
                      <a:pt x="20" y="24"/>
                      <a:pt x="20" y="20"/>
                      <a:pt x="19" y="17"/>
                    </a:cubicBezTo>
                    <a:cubicBezTo>
                      <a:pt x="18" y="15"/>
                      <a:pt x="17" y="12"/>
                      <a:pt x="17" y="10"/>
                    </a:cubicBezTo>
                    <a:cubicBezTo>
                      <a:pt x="18" y="7"/>
                      <a:pt x="20" y="4"/>
                      <a:pt x="20" y="0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8" name="îşľide">
                <a:extLst>
                  <a:ext uri="{FF2B5EF4-FFF2-40B4-BE49-F238E27FC236}">
                    <a16:creationId xmlns:a16="http://schemas.microsoft.com/office/drawing/2014/main" id="{EDC8BD0B-8133-4A89-A54B-7F078990985F}"/>
                  </a:ext>
                </a:extLst>
              </p:cNvPr>
              <p:cNvSpPr/>
              <p:nvPr/>
            </p:nvSpPr>
            <p:spPr bwMode="auto">
              <a:xfrm>
                <a:off x="7496175" y="3541713"/>
                <a:ext cx="115888" cy="280988"/>
              </a:xfrm>
              <a:custGeom>
                <a:avLst/>
                <a:gdLst>
                  <a:gd name="T0" fmla="*/ 2 w 19"/>
                  <a:gd name="T1" fmla="*/ 5 h 46"/>
                  <a:gd name="T2" fmla="*/ 10 w 19"/>
                  <a:gd name="T3" fmla="*/ 44 h 46"/>
                  <a:gd name="T4" fmla="*/ 13 w 19"/>
                  <a:gd name="T5" fmla="*/ 45 h 46"/>
                  <a:gd name="T6" fmla="*/ 14 w 19"/>
                  <a:gd name="T7" fmla="*/ 45 h 46"/>
                  <a:gd name="T8" fmla="*/ 14 w 19"/>
                  <a:gd name="T9" fmla="*/ 32 h 46"/>
                  <a:gd name="T10" fmla="*/ 13 w 19"/>
                  <a:gd name="T11" fmla="*/ 20 h 46"/>
                  <a:gd name="T12" fmla="*/ 15 w 19"/>
                  <a:gd name="T13" fmla="*/ 28 h 46"/>
                  <a:gd name="T14" fmla="*/ 17 w 19"/>
                  <a:gd name="T15" fmla="*/ 27 h 46"/>
                  <a:gd name="T16" fmla="*/ 18 w 19"/>
                  <a:gd name="T17" fmla="*/ 25 h 46"/>
                  <a:gd name="T18" fmla="*/ 18 w 19"/>
                  <a:gd name="T19" fmla="*/ 18 h 46"/>
                  <a:gd name="T20" fmla="*/ 18 w 19"/>
                  <a:gd name="T21" fmla="*/ 13 h 46"/>
                  <a:gd name="T22" fmla="*/ 14 w 19"/>
                  <a:gd name="T23" fmla="*/ 6 h 46"/>
                  <a:gd name="T24" fmla="*/ 12 w 19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46">
                    <a:moveTo>
                      <a:pt x="2" y="5"/>
                    </a:moveTo>
                    <a:cubicBezTo>
                      <a:pt x="0" y="19"/>
                      <a:pt x="3" y="33"/>
                      <a:pt x="10" y="44"/>
                    </a:cubicBezTo>
                    <a:cubicBezTo>
                      <a:pt x="11" y="45"/>
                      <a:pt x="12" y="46"/>
                      <a:pt x="13" y="45"/>
                    </a:cubicBezTo>
                    <a:cubicBezTo>
                      <a:pt x="14" y="45"/>
                      <a:pt x="14" y="45"/>
                      <a:pt x="14" y="45"/>
                    </a:cubicBezTo>
                    <a:cubicBezTo>
                      <a:pt x="16" y="41"/>
                      <a:pt x="15" y="37"/>
                      <a:pt x="14" y="32"/>
                    </a:cubicBezTo>
                    <a:cubicBezTo>
                      <a:pt x="14" y="28"/>
                      <a:pt x="13" y="24"/>
                      <a:pt x="13" y="20"/>
                    </a:cubicBezTo>
                    <a:cubicBezTo>
                      <a:pt x="14" y="22"/>
                      <a:pt x="15" y="25"/>
                      <a:pt x="15" y="28"/>
                    </a:cubicBezTo>
                    <a:cubicBezTo>
                      <a:pt x="16" y="28"/>
                      <a:pt x="17" y="28"/>
                      <a:pt x="17" y="27"/>
                    </a:cubicBezTo>
                    <a:cubicBezTo>
                      <a:pt x="18" y="26"/>
                      <a:pt x="18" y="25"/>
                      <a:pt x="18" y="25"/>
                    </a:cubicBezTo>
                    <a:cubicBezTo>
                      <a:pt x="18" y="22"/>
                      <a:pt x="18" y="20"/>
                      <a:pt x="18" y="18"/>
                    </a:cubicBezTo>
                    <a:cubicBezTo>
                      <a:pt x="18" y="16"/>
                      <a:pt x="19" y="15"/>
                      <a:pt x="18" y="13"/>
                    </a:cubicBezTo>
                    <a:cubicBezTo>
                      <a:pt x="17" y="10"/>
                      <a:pt x="15" y="8"/>
                      <a:pt x="14" y="6"/>
                    </a:cubicBezTo>
                    <a:cubicBezTo>
                      <a:pt x="13" y="4"/>
                      <a:pt x="12" y="2"/>
                      <a:pt x="12" y="0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79" name="îśḻiḓè">
                <a:extLst>
                  <a:ext uri="{FF2B5EF4-FFF2-40B4-BE49-F238E27FC236}">
                    <a16:creationId xmlns:a16="http://schemas.microsoft.com/office/drawing/2014/main" id="{4BA56D2C-1E3D-436C-A414-CCB5A8064FC6}"/>
                  </a:ext>
                </a:extLst>
              </p:cNvPr>
              <p:cNvSpPr/>
              <p:nvPr/>
            </p:nvSpPr>
            <p:spPr bwMode="auto">
              <a:xfrm>
                <a:off x="7372350" y="2397125"/>
                <a:ext cx="434975" cy="1217613"/>
              </a:xfrm>
              <a:custGeom>
                <a:avLst/>
                <a:gdLst>
                  <a:gd name="T0" fmla="*/ 71 w 71"/>
                  <a:gd name="T1" fmla="*/ 0 h 199"/>
                  <a:gd name="T2" fmla="*/ 31 w 71"/>
                  <a:gd name="T3" fmla="*/ 16 h 199"/>
                  <a:gd name="T4" fmla="*/ 3 w 71"/>
                  <a:gd name="T5" fmla="*/ 88 h 199"/>
                  <a:gd name="T6" fmla="*/ 8 w 71"/>
                  <a:gd name="T7" fmla="*/ 147 h 199"/>
                  <a:gd name="T8" fmla="*/ 20 w 71"/>
                  <a:gd name="T9" fmla="*/ 193 h 199"/>
                  <a:gd name="T10" fmla="*/ 35 w 71"/>
                  <a:gd name="T11" fmla="*/ 191 h 199"/>
                  <a:gd name="T12" fmla="*/ 58 w 71"/>
                  <a:gd name="T13" fmla="*/ 2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99">
                    <a:moveTo>
                      <a:pt x="71" y="0"/>
                    </a:moveTo>
                    <a:cubicBezTo>
                      <a:pt x="57" y="1"/>
                      <a:pt x="41" y="7"/>
                      <a:pt x="31" y="16"/>
                    </a:cubicBezTo>
                    <a:cubicBezTo>
                      <a:pt x="10" y="35"/>
                      <a:pt x="7" y="63"/>
                      <a:pt x="3" y="88"/>
                    </a:cubicBezTo>
                    <a:cubicBezTo>
                      <a:pt x="0" y="107"/>
                      <a:pt x="4" y="128"/>
                      <a:pt x="8" y="147"/>
                    </a:cubicBezTo>
                    <a:cubicBezTo>
                      <a:pt x="11" y="157"/>
                      <a:pt x="17" y="183"/>
                      <a:pt x="20" y="193"/>
                    </a:cubicBezTo>
                    <a:cubicBezTo>
                      <a:pt x="22" y="196"/>
                      <a:pt x="31" y="199"/>
                      <a:pt x="35" y="191"/>
                    </a:cubicBezTo>
                    <a:cubicBezTo>
                      <a:pt x="35" y="139"/>
                      <a:pt x="43" y="74"/>
                      <a:pt x="58" y="24"/>
                    </a:cubicBezTo>
                  </a:path>
                </a:pathLst>
              </a:custGeom>
              <a:solidFill>
                <a:srgbClr val="9EC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0" name="ïṡlïḋè">
                <a:extLst>
                  <a:ext uri="{FF2B5EF4-FFF2-40B4-BE49-F238E27FC236}">
                    <a16:creationId xmlns:a16="http://schemas.microsoft.com/office/drawing/2014/main" id="{3337F59E-C644-4058-A605-6F16EADA26DE}"/>
                  </a:ext>
                </a:extLst>
              </p:cNvPr>
              <p:cNvSpPr/>
              <p:nvPr/>
            </p:nvSpPr>
            <p:spPr bwMode="auto">
              <a:xfrm>
                <a:off x="7843838" y="2386013"/>
                <a:ext cx="385763" cy="1266825"/>
              </a:xfrm>
              <a:custGeom>
                <a:avLst/>
                <a:gdLst>
                  <a:gd name="T0" fmla="*/ 26 w 63"/>
                  <a:gd name="T1" fmla="*/ 45 h 207"/>
                  <a:gd name="T2" fmla="*/ 18 w 63"/>
                  <a:gd name="T3" fmla="*/ 125 h 207"/>
                  <a:gd name="T4" fmla="*/ 0 w 63"/>
                  <a:gd name="T5" fmla="*/ 202 h 207"/>
                  <a:gd name="T6" fmla="*/ 12 w 63"/>
                  <a:gd name="T7" fmla="*/ 207 h 207"/>
                  <a:gd name="T8" fmla="*/ 39 w 63"/>
                  <a:gd name="T9" fmla="*/ 167 h 207"/>
                  <a:gd name="T10" fmla="*/ 62 w 63"/>
                  <a:gd name="T11" fmla="*/ 117 h 207"/>
                  <a:gd name="T12" fmla="*/ 63 w 63"/>
                  <a:gd name="T13" fmla="*/ 96 h 207"/>
                  <a:gd name="T14" fmla="*/ 58 w 63"/>
                  <a:gd name="T15" fmla="*/ 50 h 207"/>
                  <a:gd name="T16" fmla="*/ 10 w 63"/>
                  <a:gd name="T1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207">
                    <a:moveTo>
                      <a:pt x="26" y="45"/>
                    </a:moveTo>
                    <a:cubicBezTo>
                      <a:pt x="14" y="74"/>
                      <a:pt x="30" y="96"/>
                      <a:pt x="18" y="125"/>
                    </a:cubicBezTo>
                    <a:cubicBezTo>
                      <a:pt x="5" y="155"/>
                      <a:pt x="0" y="202"/>
                      <a:pt x="0" y="202"/>
                    </a:cubicBezTo>
                    <a:cubicBezTo>
                      <a:pt x="0" y="202"/>
                      <a:pt x="6" y="207"/>
                      <a:pt x="12" y="207"/>
                    </a:cubicBezTo>
                    <a:cubicBezTo>
                      <a:pt x="16" y="203"/>
                      <a:pt x="29" y="183"/>
                      <a:pt x="39" y="167"/>
                    </a:cubicBezTo>
                    <a:cubicBezTo>
                      <a:pt x="50" y="152"/>
                      <a:pt x="59" y="135"/>
                      <a:pt x="62" y="117"/>
                    </a:cubicBezTo>
                    <a:cubicBezTo>
                      <a:pt x="63" y="110"/>
                      <a:pt x="63" y="103"/>
                      <a:pt x="63" y="96"/>
                    </a:cubicBezTo>
                    <a:cubicBezTo>
                      <a:pt x="63" y="81"/>
                      <a:pt x="63" y="65"/>
                      <a:pt x="58" y="50"/>
                    </a:cubicBezTo>
                    <a:cubicBezTo>
                      <a:pt x="51" y="27"/>
                      <a:pt x="33" y="8"/>
                      <a:pt x="10" y="0"/>
                    </a:cubicBezTo>
                  </a:path>
                </a:pathLst>
              </a:custGeom>
              <a:solidFill>
                <a:srgbClr val="9EC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1" name="ïŝḻïḍe">
                <a:extLst>
                  <a:ext uri="{FF2B5EF4-FFF2-40B4-BE49-F238E27FC236}">
                    <a16:creationId xmlns:a16="http://schemas.microsoft.com/office/drawing/2014/main" id="{DE350BBA-3EB5-4236-BAA2-126EBF19F238}"/>
                  </a:ext>
                </a:extLst>
              </p:cNvPr>
              <p:cNvSpPr/>
              <p:nvPr/>
            </p:nvSpPr>
            <p:spPr bwMode="auto">
              <a:xfrm>
                <a:off x="7532688" y="2416175"/>
                <a:ext cx="600075" cy="979488"/>
              </a:xfrm>
              <a:custGeom>
                <a:avLst/>
                <a:gdLst>
                  <a:gd name="T0" fmla="*/ 1 w 98"/>
                  <a:gd name="T1" fmla="*/ 59 h 160"/>
                  <a:gd name="T2" fmla="*/ 1 w 98"/>
                  <a:gd name="T3" fmla="*/ 78 h 160"/>
                  <a:gd name="T4" fmla="*/ 5 w 98"/>
                  <a:gd name="T5" fmla="*/ 93 h 160"/>
                  <a:gd name="T6" fmla="*/ 4 w 98"/>
                  <a:gd name="T7" fmla="*/ 135 h 160"/>
                  <a:gd name="T8" fmla="*/ 4 w 98"/>
                  <a:gd name="T9" fmla="*/ 144 h 160"/>
                  <a:gd name="T10" fmla="*/ 79 w 98"/>
                  <a:gd name="T11" fmla="*/ 154 h 160"/>
                  <a:gd name="T12" fmla="*/ 88 w 98"/>
                  <a:gd name="T13" fmla="*/ 141 h 160"/>
                  <a:gd name="T14" fmla="*/ 93 w 98"/>
                  <a:gd name="T15" fmla="*/ 120 h 160"/>
                  <a:gd name="T16" fmla="*/ 95 w 98"/>
                  <a:gd name="T17" fmla="*/ 90 h 160"/>
                  <a:gd name="T18" fmla="*/ 68 w 98"/>
                  <a:gd name="T19" fmla="*/ 2 h 160"/>
                  <a:gd name="T20" fmla="*/ 66 w 98"/>
                  <a:gd name="T21" fmla="*/ 1 h 160"/>
                  <a:gd name="T22" fmla="*/ 61 w 98"/>
                  <a:gd name="T23" fmla="*/ 1 h 160"/>
                  <a:gd name="T24" fmla="*/ 37 w 98"/>
                  <a:gd name="T25" fmla="*/ 2 h 160"/>
                  <a:gd name="T26" fmla="*/ 34 w 98"/>
                  <a:gd name="T27" fmla="*/ 2 h 160"/>
                  <a:gd name="T28" fmla="*/ 32 w 98"/>
                  <a:gd name="T29" fmla="*/ 3 h 160"/>
                  <a:gd name="T30" fmla="*/ 12 w 98"/>
                  <a:gd name="T31" fmla="*/ 29 h 160"/>
                  <a:gd name="T32" fmla="*/ 1 w 98"/>
                  <a:gd name="T33" fmla="*/ 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60">
                    <a:moveTo>
                      <a:pt x="1" y="59"/>
                    </a:moveTo>
                    <a:cubicBezTo>
                      <a:pt x="0" y="66"/>
                      <a:pt x="0" y="72"/>
                      <a:pt x="1" y="78"/>
                    </a:cubicBezTo>
                    <a:cubicBezTo>
                      <a:pt x="2" y="84"/>
                      <a:pt x="4" y="88"/>
                      <a:pt x="5" y="93"/>
                    </a:cubicBezTo>
                    <a:cubicBezTo>
                      <a:pt x="9" y="107"/>
                      <a:pt x="6" y="121"/>
                      <a:pt x="4" y="135"/>
                    </a:cubicBezTo>
                    <a:cubicBezTo>
                      <a:pt x="4" y="138"/>
                      <a:pt x="3" y="141"/>
                      <a:pt x="4" y="144"/>
                    </a:cubicBezTo>
                    <a:cubicBezTo>
                      <a:pt x="11" y="160"/>
                      <a:pt x="60" y="159"/>
                      <a:pt x="79" y="154"/>
                    </a:cubicBezTo>
                    <a:cubicBezTo>
                      <a:pt x="90" y="152"/>
                      <a:pt x="83" y="151"/>
                      <a:pt x="88" y="141"/>
                    </a:cubicBezTo>
                    <a:cubicBezTo>
                      <a:pt x="91" y="134"/>
                      <a:pt x="92" y="127"/>
                      <a:pt x="93" y="120"/>
                    </a:cubicBezTo>
                    <a:cubicBezTo>
                      <a:pt x="94" y="110"/>
                      <a:pt x="95" y="100"/>
                      <a:pt x="95" y="90"/>
                    </a:cubicBezTo>
                    <a:cubicBezTo>
                      <a:pt x="98" y="57"/>
                      <a:pt x="95" y="24"/>
                      <a:pt x="68" y="2"/>
                    </a:cubicBezTo>
                    <a:cubicBezTo>
                      <a:pt x="67" y="1"/>
                      <a:pt x="66" y="1"/>
                      <a:pt x="66" y="1"/>
                    </a:cubicBezTo>
                    <a:cubicBezTo>
                      <a:pt x="64" y="0"/>
                      <a:pt x="63" y="1"/>
                      <a:pt x="61" y="1"/>
                    </a:cubicBezTo>
                    <a:cubicBezTo>
                      <a:pt x="54" y="3"/>
                      <a:pt x="45" y="4"/>
                      <a:pt x="37" y="2"/>
                    </a:cubicBezTo>
                    <a:cubicBezTo>
                      <a:pt x="36" y="2"/>
                      <a:pt x="35" y="1"/>
                      <a:pt x="34" y="2"/>
                    </a:cubicBezTo>
                    <a:cubicBezTo>
                      <a:pt x="33" y="2"/>
                      <a:pt x="32" y="3"/>
                      <a:pt x="32" y="3"/>
                    </a:cubicBezTo>
                    <a:cubicBezTo>
                      <a:pt x="24" y="11"/>
                      <a:pt x="19" y="21"/>
                      <a:pt x="12" y="29"/>
                    </a:cubicBezTo>
                    <a:cubicBezTo>
                      <a:pt x="5" y="38"/>
                      <a:pt x="2" y="48"/>
                      <a:pt x="1" y="59"/>
                    </a:cubicBezTo>
                    <a:close/>
                  </a:path>
                </a:pathLst>
              </a:custGeom>
              <a:solidFill>
                <a:srgbClr val="9ECC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82" name="i$ḷíḍê">
                <a:extLst>
                  <a:ext uri="{FF2B5EF4-FFF2-40B4-BE49-F238E27FC236}">
                    <a16:creationId xmlns:a16="http://schemas.microsoft.com/office/drawing/2014/main" id="{F0DDBAF7-97E6-41C5-99C0-9B3C71B42C9E}"/>
                  </a:ext>
                </a:extLst>
              </p:cNvPr>
              <p:cNvSpPr/>
              <p:nvPr/>
            </p:nvSpPr>
            <p:spPr bwMode="auto">
              <a:xfrm>
                <a:off x="7605713" y="1927225"/>
                <a:ext cx="171450" cy="385763"/>
              </a:xfrm>
              <a:custGeom>
                <a:avLst/>
                <a:gdLst>
                  <a:gd name="T0" fmla="*/ 28 w 28"/>
                  <a:gd name="T1" fmla="*/ 33 h 63"/>
                  <a:gd name="T2" fmla="*/ 26 w 28"/>
                  <a:gd name="T3" fmla="*/ 47 h 63"/>
                  <a:gd name="T4" fmla="*/ 20 w 28"/>
                  <a:gd name="T5" fmla="*/ 61 h 63"/>
                  <a:gd name="T6" fmla="*/ 10 w 28"/>
                  <a:gd name="T7" fmla="*/ 63 h 63"/>
                  <a:gd name="T8" fmla="*/ 0 w 28"/>
                  <a:gd name="T9" fmla="*/ 61 h 63"/>
                  <a:gd name="T10" fmla="*/ 2 w 28"/>
                  <a:gd name="T11" fmla="*/ 55 h 63"/>
                  <a:gd name="T12" fmla="*/ 0 w 28"/>
                  <a:gd name="T13" fmla="*/ 27 h 63"/>
                  <a:gd name="T14" fmla="*/ 3 w 28"/>
                  <a:gd name="T15" fmla="*/ 11 h 63"/>
                  <a:gd name="T16" fmla="*/ 17 w 28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3">
                    <a:moveTo>
                      <a:pt x="28" y="33"/>
                    </a:moveTo>
                    <a:cubicBezTo>
                      <a:pt x="27" y="37"/>
                      <a:pt x="27" y="43"/>
                      <a:pt x="26" y="47"/>
                    </a:cubicBezTo>
                    <a:cubicBezTo>
                      <a:pt x="26" y="52"/>
                      <a:pt x="24" y="58"/>
                      <a:pt x="20" y="61"/>
                    </a:cubicBezTo>
                    <a:cubicBezTo>
                      <a:pt x="17" y="63"/>
                      <a:pt x="14" y="63"/>
                      <a:pt x="10" y="63"/>
                    </a:cubicBezTo>
                    <a:cubicBezTo>
                      <a:pt x="7" y="63"/>
                      <a:pt x="3" y="62"/>
                      <a:pt x="0" y="61"/>
                    </a:cubicBezTo>
                    <a:cubicBezTo>
                      <a:pt x="2" y="60"/>
                      <a:pt x="2" y="57"/>
                      <a:pt x="2" y="55"/>
                    </a:cubicBezTo>
                    <a:cubicBezTo>
                      <a:pt x="2" y="46"/>
                      <a:pt x="0" y="37"/>
                      <a:pt x="0" y="27"/>
                    </a:cubicBezTo>
                    <a:cubicBezTo>
                      <a:pt x="0" y="23"/>
                      <a:pt x="1" y="15"/>
                      <a:pt x="3" y="11"/>
                    </a:cubicBezTo>
                    <a:cubicBezTo>
                      <a:pt x="6" y="7"/>
                      <a:pt x="10" y="2"/>
                      <a:pt x="17" y="0"/>
                    </a:cubicBezTo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3" name="isļiďè">
                <a:extLst>
                  <a:ext uri="{FF2B5EF4-FFF2-40B4-BE49-F238E27FC236}">
                    <a16:creationId xmlns:a16="http://schemas.microsoft.com/office/drawing/2014/main" id="{B96806B8-C455-4081-B7B5-D65A5D7A8334}"/>
                  </a:ext>
                </a:extLst>
              </p:cNvPr>
              <p:cNvSpPr/>
              <p:nvPr/>
            </p:nvSpPr>
            <p:spPr bwMode="auto">
              <a:xfrm>
                <a:off x="7753350" y="2214563"/>
                <a:ext cx="188913" cy="250825"/>
              </a:xfrm>
              <a:custGeom>
                <a:avLst/>
                <a:gdLst>
                  <a:gd name="T0" fmla="*/ 7 w 31"/>
                  <a:gd name="T1" fmla="*/ 17 h 41"/>
                  <a:gd name="T2" fmla="*/ 0 w 31"/>
                  <a:gd name="T3" fmla="*/ 32 h 41"/>
                  <a:gd name="T4" fmla="*/ 7 w 31"/>
                  <a:gd name="T5" fmla="*/ 41 h 41"/>
                  <a:gd name="T6" fmla="*/ 31 w 31"/>
                  <a:gd name="T7" fmla="*/ 31 h 41"/>
                  <a:gd name="T8" fmla="*/ 27 w 3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1">
                    <a:moveTo>
                      <a:pt x="7" y="17"/>
                    </a:moveTo>
                    <a:cubicBezTo>
                      <a:pt x="7" y="21"/>
                      <a:pt x="3" y="30"/>
                      <a:pt x="0" y="32"/>
                    </a:cubicBezTo>
                    <a:cubicBezTo>
                      <a:pt x="0" y="37"/>
                      <a:pt x="0" y="41"/>
                      <a:pt x="7" y="41"/>
                    </a:cubicBezTo>
                    <a:cubicBezTo>
                      <a:pt x="14" y="41"/>
                      <a:pt x="25" y="38"/>
                      <a:pt x="31" y="31"/>
                    </a:cubicBezTo>
                    <a:cubicBezTo>
                      <a:pt x="28" y="24"/>
                      <a:pt x="25" y="3"/>
                      <a:pt x="27" y="0"/>
                    </a:cubicBezTo>
                  </a:path>
                </a:pathLst>
              </a:custGeom>
              <a:solidFill>
                <a:srgbClr val="F4B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4" name="iṡľïďê">
                <a:extLst>
                  <a:ext uri="{FF2B5EF4-FFF2-40B4-BE49-F238E27FC236}">
                    <a16:creationId xmlns:a16="http://schemas.microsoft.com/office/drawing/2014/main" id="{2A7AD103-9C96-45B8-98E2-524BBB6CE7D7}"/>
                  </a:ext>
                </a:extLst>
              </p:cNvPr>
              <p:cNvSpPr/>
              <p:nvPr/>
            </p:nvSpPr>
            <p:spPr bwMode="auto">
              <a:xfrm>
                <a:off x="7654925" y="1944688"/>
                <a:ext cx="312738" cy="398463"/>
              </a:xfrm>
              <a:custGeom>
                <a:avLst/>
                <a:gdLst>
                  <a:gd name="T0" fmla="*/ 5 w 51"/>
                  <a:gd name="T1" fmla="*/ 13 h 65"/>
                  <a:gd name="T2" fmla="*/ 3 w 51"/>
                  <a:gd name="T3" fmla="*/ 37 h 65"/>
                  <a:gd name="T4" fmla="*/ 4 w 51"/>
                  <a:gd name="T5" fmla="*/ 50 h 65"/>
                  <a:gd name="T6" fmla="*/ 10 w 51"/>
                  <a:gd name="T7" fmla="*/ 62 h 65"/>
                  <a:gd name="T8" fmla="*/ 21 w 51"/>
                  <a:gd name="T9" fmla="*/ 65 h 65"/>
                  <a:gd name="T10" fmla="*/ 44 w 51"/>
                  <a:gd name="T11" fmla="*/ 51 h 65"/>
                  <a:gd name="T12" fmla="*/ 48 w 51"/>
                  <a:gd name="T13" fmla="*/ 25 h 65"/>
                  <a:gd name="T14" fmla="*/ 44 w 51"/>
                  <a:gd name="T15" fmla="*/ 16 h 65"/>
                  <a:gd name="T16" fmla="*/ 24 w 51"/>
                  <a:gd name="T17" fmla="*/ 1 h 65"/>
                  <a:gd name="T18" fmla="*/ 4 w 51"/>
                  <a:gd name="T19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65">
                    <a:moveTo>
                      <a:pt x="5" y="13"/>
                    </a:moveTo>
                    <a:cubicBezTo>
                      <a:pt x="0" y="18"/>
                      <a:pt x="1" y="30"/>
                      <a:pt x="3" y="37"/>
                    </a:cubicBezTo>
                    <a:cubicBezTo>
                      <a:pt x="4" y="41"/>
                      <a:pt x="4" y="46"/>
                      <a:pt x="4" y="50"/>
                    </a:cubicBezTo>
                    <a:cubicBezTo>
                      <a:pt x="5" y="55"/>
                      <a:pt x="7" y="60"/>
                      <a:pt x="10" y="62"/>
                    </a:cubicBezTo>
                    <a:cubicBezTo>
                      <a:pt x="13" y="65"/>
                      <a:pt x="17" y="65"/>
                      <a:pt x="21" y="65"/>
                    </a:cubicBezTo>
                    <a:cubicBezTo>
                      <a:pt x="30" y="64"/>
                      <a:pt x="39" y="59"/>
                      <a:pt x="44" y="51"/>
                    </a:cubicBezTo>
                    <a:cubicBezTo>
                      <a:pt x="49" y="44"/>
                      <a:pt x="51" y="34"/>
                      <a:pt x="48" y="25"/>
                    </a:cubicBezTo>
                    <a:cubicBezTo>
                      <a:pt x="47" y="22"/>
                      <a:pt x="46" y="19"/>
                      <a:pt x="44" y="16"/>
                    </a:cubicBezTo>
                    <a:cubicBezTo>
                      <a:pt x="40" y="9"/>
                      <a:pt x="33" y="3"/>
                      <a:pt x="24" y="1"/>
                    </a:cubicBezTo>
                    <a:cubicBezTo>
                      <a:pt x="16" y="0"/>
                      <a:pt x="7" y="4"/>
                      <a:pt x="4" y="12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625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5" name="ïsḻiďê">
                <a:extLst>
                  <a:ext uri="{FF2B5EF4-FFF2-40B4-BE49-F238E27FC236}">
                    <a16:creationId xmlns:a16="http://schemas.microsoft.com/office/drawing/2014/main" id="{EFF68A75-131B-4F29-8662-3D5D01108B90}"/>
                  </a:ext>
                </a:extLst>
              </p:cNvPr>
              <p:cNvSpPr/>
              <p:nvPr/>
            </p:nvSpPr>
            <p:spPr bwMode="auto">
              <a:xfrm>
                <a:off x="7661275" y="1858963"/>
                <a:ext cx="434975" cy="484188"/>
              </a:xfrm>
              <a:custGeom>
                <a:avLst/>
                <a:gdLst>
                  <a:gd name="T0" fmla="*/ 55 w 71"/>
                  <a:gd name="T1" fmla="*/ 15 h 79"/>
                  <a:gd name="T2" fmla="*/ 43 w 71"/>
                  <a:gd name="T3" fmla="*/ 4 h 79"/>
                  <a:gd name="T4" fmla="*/ 25 w 71"/>
                  <a:gd name="T5" fmla="*/ 1 h 79"/>
                  <a:gd name="T6" fmla="*/ 11 w 71"/>
                  <a:gd name="T7" fmla="*/ 7 h 79"/>
                  <a:gd name="T8" fmla="*/ 7 w 71"/>
                  <a:gd name="T9" fmla="*/ 11 h 79"/>
                  <a:gd name="T10" fmla="*/ 7 w 71"/>
                  <a:gd name="T11" fmla="*/ 11 h 79"/>
                  <a:gd name="T12" fmla="*/ 6 w 71"/>
                  <a:gd name="T13" fmla="*/ 12 h 79"/>
                  <a:gd name="T14" fmla="*/ 4 w 71"/>
                  <a:gd name="T15" fmla="*/ 16 h 79"/>
                  <a:gd name="T16" fmla="*/ 2 w 71"/>
                  <a:gd name="T17" fmla="*/ 20 h 79"/>
                  <a:gd name="T18" fmla="*/ 13 w 71"/>
                  <a:gd name="T19" fmla="*/ 34 h 79"/>
                  <a:gd name="T20" fmla="*/ 19 w 71"/>
                  <a:gd name="T21" fmla="*/ 36 h 79"/>
                  <a:gd name="T22" fmla="*/ 24 w 71"/>
                  <a:gd name="T23" fmla="*/ 37 h 79"/>
                  <a:gd name="T24" fmla="*/ 34 w 71"/>
                  <a:gd name="T25" fmla="*/ 45 h 79"/>
                  <a:gd name="T26" fmla="*/ 37 w 71"/>
                  <a:gd name="T27" fmla="*/ 56 h 79"/>
                  <a:gd name="T28" fmla="*/ 40 w 71"/>
                  <a:gd name="T29" fmla="*/ 45 h 79"/>
                  <a:gd name="T30" fmla="*/ 42 w 71"/>
                  <a:gd name="T31" fmla="*/ 63 h 79"/>
                  <a:gd name="T32" fmla="*/ 41 w 71"/>
                  <a:gd name="T33" fmla="*/ 70 h 79"/>
                  <a:gd name="T34" fmla="*/ 37 w 71"/>
                  <a:gd name="T35" fmla="*/ 77 h 79"/>
                  <a:gd name="T36" fmla="*/ 56 w 71"/>
                  <a:gd name="T37" fmla="*/ 72 h 79"/>
                  <a:gd name="T38" fmla="*/ 55 w 71"/>
                  <a:gd name="T39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79">
                    <a:moveTo>
                      <a:pt x="55" y="15"/>
                    </a:moveTo>
                    <a:cubicBezTo>
                      <a:pt x="52" y="11"/>
                      <a:pt x="48" y="7"/>
                      <a:pt x="43" y="4"/>
                    </a:cubicBezTo>
                    <a:cubicBezTo>
                      <a:pt x="38" y="1"/>
                      <a:pt x="31" y="0"/>
                      <a:pt x="25" y="1"/>
                    </a:cubicBezTo>
                    <a:cubicBezTo>
                      <a:pt x="21" y="2"/>
                      <a:pt x="15" y="5"/>
                      <a:pt x="11" y="7"/>
                    </a:cubicBezTo>
                    <a:cubicBezTo>
                      <a:pt x="10" y="8"/>
                      <a:pt x="9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5" y="13"/>
                      <a:pt x="4" y="14"/>
                      <a:pt x="4" y="16"/>
                    </a:cubicBezTo>
                    <a:cubicBezTo>
                      <a:pt x="3" y="17"/>
                      <a:pt x="2" y="19"/>
                      <a:pt x="2" y="20"/>
                    </a:cubicBezTo>
                    <a:cubicBezTo>
                      <a:pt x="0" y="27"/>
                      <a:pt x="8" y="32"/>
                      <a:pt x="13" y="34"/>
                    </a:cubicBezTo>
                    <a:cubicBezTo>
                      <a:pt x="15" y="35"/>
                      <a:pt x="17" y="35"/>
                      <a:pt x="19" y="36"/>
                    </a:cubicBezTo>
                    <a:cubicBezTo>
                      <a:pt x="21" y="36"/>
                      <a:pt x="23" y="37"/>
                      <a:pt x="24" y="37"/>
                    </a:cubicBezTo>
                    <a:cubicBezTo>
                      <a:pt x="28" y="39"/>
                      <a:pt x="31" y="41"/>
                      <a:pt x="34" y="45"/>
                    </a:cubicBezTo>
                    <a:cubicBezTo>
                      <a:pt x="36" y="48"/>
                      <a:pt x="37" y="52"/>
                      <a:pt x="37" y="56"/>
                    </a:cubicBezTo>
                    <a:cubicBezTo>
                      <a:pt x="39" y="53"/>
                      <a:pt x="40" y="49"/>
                      <a:pt x="40" y="45"/>
                    </a:cubicBezTo>
                    <a:cubicBezTo>
                      <a:pt x="42" y="51"/>
                      <a:pt x="42" y="57"/>
                      <a:pt x="42" y="63"/>
                    </a:cubicBezTo>
                    <a:cubicBezTo>
                      <a:pt x="42" y="65"/>
                      <a:pt x="42" y="67"/>
                      <a:pt x="41" y="70"/>
                    </a:cubicBezTo>
                    <a:cubicBezTo>
                      <a:pt x="41" y="71"/>
                      <a:pt x="38" y="77"/>
                      <a:pt x="37" y="77"/>
                    </a:cubicBezTo>
                    <a:cubicBezTo>
                      <a:pt x="44" y="79"/>
                      <a:pt x="51" y="76"/>
                      <a:pt x="56" y="72"/>
                    </a:cubicBezTo>
                    <a:cubicBezTo>
                      <a:pt x="71" y="58"/>
                      <a:pt x="64" y="31"/>
                      <a:pt x="55" y="15"/>
                    </a:cubicBez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6" name="ïṩľîḑê">
                <a:extLst>
                  <a:ext uri="{FF2B5EF4-FFF2-40B4-BE49-F238E27FC236}">
                    <a16:creationId xmlns:a16="http://schemas.microsoft.com/office/drawing/2014/main" id="{EAF59C29-E6A3-4B70-A6B0-878ED3CEE125}"/>
                  </a:ext>
                </a:extLst>
              </p:cNvPr>
              <p:cNvSpPr/>
              <p:nvPr/>
            </p:nvSpPr>
            <p:spPr bwMode="auto">
              <a:xfrm>
                <a:off x="7893050" y="2146300"/>
                <a:ext cx="68263" cy="98425"/>
              </a:xfrm>
              <a:custGeom>
                <a:avLst/>
                <a:gdLst>
                  <a:gd name="T0" fmla="*/ 2 w 11"/>
                  <a:gd name="T1" fmla="*/ 4 h 16"/>
                  <a:gd name="T2" fmla="*/ 2 w 11"/>
                  <a:gd name="T3" fmla="*/ 3 h 16"/>
                  <a:gd name="T4" fmla="*/ 5 w 11"/>
                  <a:gd name="T5" fmla="*/ 1 h 16"/>
                  <a:gd name="T6" fmla="*/ 8 w 11"/>
                  <a:gd name="T7" fmla="*/ 1 h 16"/>
                  <a:gd name="T8" fmla="*/ 10 w 11"/>
                  <a:gd name="T9" fmla="*/ 4 h 16"/>
                  <a:gd name="T10" fmla="*/ 7 w 11"/>
                  <a:gd name="T11" fmla="*/ 14 h 16"/>
                  <a:gd name="T12" fmla="*/ 3 w 11"/>
                  <a:gd name="T13" fmla="*/ 16 h 16"/>
                  <a:gd name="T14" fmla="*/ 1 w 11"/>
                  <a:gd name="T15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6">
                    <a:moveTo>
                      <a:pt x="2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9" y="1"/>
                      <a:pt x="10" y="2"/>
                      <a:pt x="10" y="4"/>
                    </a:cubicBezTo>
                    <a:cubicBezTo>
                      <a:pt x="11" y="7"/>
                      <a:pt x="10" y="11"/>
                      <a:pt x="7" y="14"/>
                    </a:cubicBezTo>
                    <a:cubicBezTo>
                      <a:pt x="6" y="15"/>
                      <a:pt x="5" y="16"/>
                      <a:pt x="3" y="16"/>
                    </a:cubicBezTo>
                    <a:cubicBezTo>
                      <a:pt x="2" y="16"/>
                      <a:pt x="0" y="15"/>
                      <a:pt x="1" y="13"/>
                    </a:cubicBezTo>
                  </a:path>
                </a:pathLst>
              </a:custGeom>
              <a:solidFill>
                <a:srgbClr val="F9C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7" name="íŝļíďê">
                <a:extLst>
                  <a:ext uri="{FF2B5EF4-FFF2-40B4-BE49-F238E27FC236}">
                    <a16:creationId xmlns:a16="http://schemas.microsoft.com/office/drawing/2014/main" id="{E3F213BE-4B0D-4512-9C8D-F4F3531AB788}"/>
                  </a:ext>
                </a:extLst>
              </p:cNvPr>
              <p:cNvSpPr/>
              <p:nvPr/>
            </p:nvSpPr>
            <p:spPr bwMode="auto">
              <a:xfrm>
                <a:off x="7727950" y="2257425"/>
                <a:ext cx="79375" cy="42863"/>
              </a:xfrm>
              <a:custGeom>
                <a:avLst/>
                <a:gdLst>
                  <a:gd name="T0" fmla="*/ 1 w 13"/>
                  <a:gd name="T1" fmla="*/ 0 h 7"/>
                  <a:gd name="T2" fmla="*/ 5 w 13"/>
                  <a:gd name="T3" fmla="*/ 6 h 7"/>
                  <a:gd name="T4" fmla="*/ 13 w 13"/>
                  <a:gd name="T5" fmla="*/ 1 h 7"/>
                  <a:gd name="T6" fmla="*/ 1 w 1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" y="0"/>
                    </a:moveTo>
                    <a:cubicBezTo>
                      <a:pt x="0" y="1"/>
                      <a:pt x="1" y="5"/>
                      <a:pt x="5" y="6"/>
                    </a:cubicBezTo>
                    <a:cubicBezTo>
                      <a:pt x="8" y="7"/>
                      <a:pt x="13" y="4"/>
                      <a:pt x="13" y="1"/>
                    </a:cubicBezTo>
                    <a:cubicBezTo>
                      <a:pt x="1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58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8" name="íśḷïďé">
                <a:extLst>
                  <a:ext uri="{FF2B5EF4-FFF2-40B4-BE49-F238E27FC236}">
                    <a16:creationId xmlns:a16="http://schemas.microsoft.com/office/drawing/2014/main" id="{43F347D6-E58F-4F6A-AA79-98A5CB7F8721}"/>
                  </a:ext>
                </a:extLst>
              </p:cNvPr>
              <p:cNvSpPr/>
              <p:nvPr/>
            </p:nvSpPr>
            <p:spPr bwMode="auto">
              <a:xfrm>
                <a:off x="7740650" y="2189163"/>
                <a:ext cx="17463" cy="42863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4 h 7"/>
                  <a:gd name="T4" fmla="*/ 2 w 3"/>
                  <a:gd name="T5" fmla="*/ 7 h 7"/>
                  <a:gd name="T6" fmla="*/ 2 w 3"/>
                  <a:gd name="T7" fmla="*/ 6 h 7"/>
                  <a:gd name="T8" fmla="*/ 1 w 3"/>
                  <a:gd name="T9" fmla="*/ 3 h 7"/>
                  <a:gd name="T10" fmla="*/ 2 w 3"/>
                  <a:gd name="T11" fmla="*/ 2 h 7"/>
                  <a:gd name="T12" fmla="*/ 3 w 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2" y="2"/>
                      <a:pt x="0" y="2"/>
                      <a:pt x="0" y="4"/>
                    </a:cubicBezTo>
                    <a:cubicBezTo>
                      <a:pt x="0" y="5"/>
                      <a:pt x="1" y="6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5"/>
                      <a:pt x="0" y="4"/>
                      <a:pt x="1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E58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89" name="ïŝļïḓê">
                <a:extLst>
                  <a:ext uri="{FF2B5EF4-FFF2-40B4-BE49-F238E27FC236}">
                    <a16:creationId xmlns:a16="http://schemas.microsoft.com/office/drawing/2014/main" id="{22EAE1FE-B809-49F0-9C08-4348416A01D9}"/>
                  </a:ext>
                </a:extLst>
              </p:cNvPr>
              <p:cNvSpPr/>
              <p:nvPr/>
            </p:nvSpPr>
            <p:spPr bwMode="auto">
              <a:xfrm>
                <a:off x="7678738" y="2122488"/>
                <a:ext cx="36513" cy="55563"/>
              </a:xfrm>
              <a:custGeom>
                <a:avLst/>
                <a:gdLst>
                  <a:gd name="T0" fmla="*/ 1 w 6"/>
                  <a:gd name="T1" fmla="*/ 2 h 9"/>
                  <a:gd name="T2" fmla="*/ 5 w 6"/>
                  <a:gd name="T3" fmla="*/ 3 h 9"/>
                  <a:gd name="T4" fmla="*/ 4 w 6"/>
                  <a:gd name="T5" fmla="*/ 8 h 9"/>
                  <a:gd name="T6" fmla="*/ 1 w 6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1" y="2"/>
                    </a:moveTo>
                    <a:cubicBezTo>
                      <a:pt x="2" y="1"/>
                      <a:pt x="4" y="0"/>
                      <a:pt x="5" y="3"/>
                    </a:cubicBezTo>
                    <a:cubicBezTo>
                      <a:pt x="6" y="5"/>
                      <a:pt x="6" y="8"/>
                      <a:pt x="4" y="8"/>
                    </a:cubicBezTo>
                    <a:cubicBezTo>
                      <a:pt x="0" y="9"/>
                      <a:pt x="0" y="4"/>
                      <a:pt x="1" y="2"/>
                    </a:cubicBez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0" name="ïsḷidè">
                <a:extLst>
                  <a:ext uri="{FF2B5EF4-FFF2-40B4-BE49-F238E27FC236}">
                    <a16:creationId xmlns:a16="http://schemas.microsoft.com/office/drawing/2014/main" id="{E4846EA4-669D-4C1C-B46E-79D63452FE3C}"/>
                  </a:ext>
                </a:extLst>
              </p:cNvPr>
              <p:cNvSpPr/>
              <p:nvPr/>
            </p:nvSpPr>
            <p:spPr bwMode="auto">
              <a:xfrm>
                <a:off x="7685088" y="2141538"/>
                <a:ext cx="12700" cy="23813"/>
              </a:xfrm>
              <a:custGeom>
                <a:avLst/>
                <a:gdLst>
                  <a:gd name="T0" fmla="*/ 0 w 2"/>
                  <a:gd name="T1" fmla="*/ 1 h 4"/>
                  <a:gd name="T2" fmla="*/ 2 w 2"/>
                  <a:gd name="T3" fmla="*/ 1 h 4"/>
                  <a:gd name="T4" fmla="*/ 1 w 2"/>
                  <a:gd name="T5" fmla="*/ 3 h 4"/>
                  <a:gd name="T6" fmla="*/ 0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0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1" name="iSľïḑê">
                <a:extLst>
                  <a:ext uri="{FF2B5EF4-FFF2-40B4-BE49-F238E27FC236}">
                    <a16:creationId xmlns:a16="http://schemas.microsoft.com/office/drawing/2014/main" id="{B94F5568-4C3A-43CE-AD36-398DC6079019}"/>
                  </a:ext>
                </a:extLst>
              </p:cNvPr>
              <p:cNvSpPr/>
              <p:nvPr/>
            </p:nvSpPr>
            <p:spPr bwMode="auto">
              <a:xfrm>
                <a:off x="7678738" y="2073275"/>
                <a:ext cx="55563" cy="30163"/>
              </a:xfrm>
              <a:custGeom>
                <a:avLst/>
                <a:gdLst>
                  <a:gd name="T0" fmla="*/ 9 w 9"/>
                  <a:gd name="T1" fmla="*/ 5 h 5"/>
                  <a:gd name="T2" fmla="*/ 0 w 9"/>
                  <a:gd name="T3" fmla="*/ 4 h 5"/>
                  <a:gd name="T4" fmla="*/ 0 w 9"/>
                  <a:gd name="T5" fmla="*/ 4 h 5"/>
                  <a:gd name="T6" fmla="*/ 4 w 9"/>
                  <a:gd name="T7" fmla="*/ 3 h 5"/>
                  <a:gd name="T8" fmla="*/ 8 w 9"/>
                  <a:gd name="T9" fmla="*/ 5 h 5"/>
                  <a:gd name="T10" fmla="*/ 9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cubicBezTo>
                      <a:pt x="7" y="2"/>
                      <a:pt x="1" y="0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3" y="3"/>
                      <a:pt x="4" y="3"/>
                    </a:cubicBezTo>
                    <a:cubicBezTo>
                      <a:pt x="6" y="4"/>
                      <a:pt x="7" y="4"/>
                      <a:pt x="8" y="5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2" name="îśļïďe">
                <a:extLst>
                  <a:ext uri="{FF2B5EF4-FFF2-40B4-BE49-F238E27FC236}">
                    <a16:creationId xmlns:a16="http://schemas.microsoft.com/office/drawing/2014/main" id="{0422F003-0F28-431E-AC2B-A4B007FD9000}"/>
                  </a:ext>
                </a:extLst>
              </p:cNvPr>
              <p:cNvSpPr/>
              <p:nvPr/>
            </p:nvSpPr>
            <p:spPr bwMode="auto">
              <a:xfrm>
                <a:off x="7813675" y="2122488"/>
                <a:ext cx="42863" cy="55563"/>
              </a:xfrm>
              <a:custGeom>
                <a:avLst/>
                <a:gdLst>
                  <a:gd name="T0" fmla="*/ 2 w 7"/>
                  <a:gd name="T1" fmla="*/ 1 h 9"/>
                  <a:gd name="T2" fmla="*/ 6 w 7"/>
                  <a:gd name="T3" fmla="*/ 3 h 9"/>
                  <a:gd name="T4" fmla="*/ 4 w 7"/>
                  <a:gd name="T5" fmla="*/ 8 h 9"/>
                  <a:gd name="T6" fmla="*/ 2 w 7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2" y="1"/>
                    </a:moveTo>
                    <a:cubicBezTo>
                      <a:pt x="3" y="0"/>
                      <a:pt x="4" y="0"/>
                      <a:pt x="6" y="3"/>
                    </a:cubicBezTo>
                    <a:cubicBezTo>
                      <a:pt x="6" y="4"/>
                      <a:pt x="7" y="8"/>
                      <a:pt x="4" y="8"/>
                    </a:cubicBezTo>
                    <a:cubicBezTo>
                      <a:pt x="0" y="9"/>
                      <a:pt x="0" y="4"/>
                      <a:pt x="2" y="1"/>
                    </a:cubicBez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3" name="ïṧľíḍé">
                <a:extLst>
                  <a:ext uri="{FF2B5EF4-FFF2-40B4-BE49-F238E27FC236}">
                    <a16:creationId xmlns:a16="http://schemas.microsoft.com/office/drawing/2014/main" id="{5157396E-2F16-41BE-9135-5486E3FCD8DC}"/>
                  </a:ext>
                </a:extLst>
              </p:cNvPr>
              <p:cNvSpPr/>
              <p:nvPr/>
            </p:nvSpPr>
            <p:spPr bwMode="auto">
              <a:xfrm>
                <a:off x="7820025" y="2135188"/>
                <a:ext cx="19050" cy="23813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2 h 4"/>
                  <a:gd name="T4" fmla="*/ 2 w 3"/>
                  <a:gd name="T5" fmla="*/ 4 h 4"/>
                  <a:gd name="T6" fmla="*/ 1 w 3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1" y="0"/>
                      <a:pt x="2" y="0"/>
                      <a:pt x="2" y="2"/>
                    </a:cubicBezTo>
                    <a:cubicBezTo>
                      <a:pt x="3" y="2"/>
                      <a:pt x="3" y="4"/>
                      <a:pt x="2" y="4"/>
                    </a:cubicBezTo>
                    <a:cubicBezTo>
                      <a:pt x="0" y="4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4" name="iṧ1íḋe">
                <a:extLst>
                  <a:ext uri="{FF2B5EF4-FFF2-40B4-BE49-F238E27FC236}">
                    <a16:creationId xmlns:a16="http://schemas.microsoft.com/office/drawing/2014/main" id="{3BCD549A-B095-44E8-973F-D4DA07D612E2}"/>
                  </a:ext>
                </a:extLst>
              </p:cNvPr>
              <p:cNvSpPr/>
              <p:nvPr/>
            </p:nvSpPr>
            <p:spPr bwMode="auto">
              <a:xfrm>
                <a:off x="7800975" y="2092325"/>
                <a:ext cx="74613" cy="30163"/>
              </a:xfrm>
              <a:custGeom>
                <a:avLst/>
                <a:gdLst>
                  <a:gd name="T0" fmla="*/ 0 w 12"/>
                  <a:gd name="T1" fmla="*/ 2 h 5"/>
                  <a:gd name="T2" fmla="*/ 6 w 12"/>
                  <a:gd name="T3" fmla="*/ 2 h 5"/>
                  <a:gd name="T4" fmla="*/ 11 w 12"/>
                  <a:gd name="T5" fmla="*/ 5 h 5"/>
                  <a:gd name="T6" fmla="*/ 12 w 12"/>
                  <a:gd name="T7" fmla="*/ 5 h 5"/>
                  <a:gd name="T8" fmla="*/ 0 w 12"/>
                  <a:gd name="T9" fmla="*/ 1 h 5"/>
                  <a:gd name="T10" fmla="*/ 0 w 12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cubicBezTo>
                      <a:pt x="2" y="2"/>
                      <a:pt x="4" y="2"/>
                      <a:pt x="6" y="2"/>
                    </a:cubicBezTo>
                    <a:cubicBezTo>
                      <a:pt x="8" y="3"/>
                      <a:pt x="9" y="4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0" y="0"/>
                      <a:pt x="3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B22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5" name="íšḷíḓè">
                <a:extLst>
                  <a:ext uri="{FF2B5EF4-FFF2-40B4-BE49-F238E27FC236}">
                    <a16:creationId xmlns:a16="http://schemas.microsoft.com/office/drawing/2014/main" id="{B0364420-E7B4-48FE-9A55-95360B5F2CA7}"/>
                  </a:ext>
                </a:extLst>
              </p:cNvPr>
              <p:cNvSpPr/>
              <p:nvPr/>
            </p:nvSpPr>
            <p:spPr bwMode="auto">
              <a:xfrm>
                <a:off x="7789863" y="2189163"/>
                <a:ext cx="73025" cy="55563"/>
              </a:xfrm>
              <a:custGeom>
                <a:avLst/>
                <a:gdLst>
                  <a:gd name="T0" fmla="*/ 0 w 12"/>
                  <a:gd name="T1" fmla="*/ 5 h 9"/>
                  <a:gd name="T2" fmla="*/ 2 w 12"/>
                  <a:gd name="T3" fmla="*/ 2 h 9"/>
                  <a:gd name="T4" fmla="*/ 10 w 12"/>
                  <a:gd name="T5" fmla="*/ 0 h 9"/>
                  <a:gd name="T6" fmla="*/ 12 w 12"/>
                  <a:gd name="T7" fmla="*/ 2 h 9"/>
                  <a:gd name="T8" fmla="*/ 12 w 12"/>
                  <a:gd name="T9" fmla="*/ 5 h 9"/>
                  <a:gd name="T10" fmla="*/ 6 w 12"/>
                  <a:gd name="T11" fmla="*/ 9 h 9"/>
                  <a:gd name="T12" fmla="*/ 0 w 12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0" y="5"/>
                    </a:moveTo>
                    <a:cubicBezTo>
                      <a:pt x="0" y="4"/>
                      <a:pt x="1" y="3"/>
                      <a:pt x="2" y="2"/>
                    </a:cubicBezTo>
                    <a:cubicBezTo>
                      <a:pt x="4" y="0"/>
                      <a:pt x="7" y="0"/>
                      <a:pt x="10" y="0"/>
                    </a:cubicBezTo>
                    <a:cubicBezTo>
                      <a:pt x="11" y="1"/>
                      <a:pt x="12" y="1"/>
                      <a:pt x="12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1" y="7"/>
                      <a:pt x="9" y="9"/>
                      <a:pt x="6" y="9"/>
                    </a:cubicBezTo>
                    <a:cubicBezTo>
                      <a:pt x="4" y="9"/>
                      <a:pt x="1" y="7"/>
                      <a:pt x="0" y="5"/>
                    </a:cubicBezTo>
                    <a:close/>
                  </a:path>
                </a:pathLst>
              </a:custGeom>
              <a:solidFill>
                <a:srgbClr val="F9A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6" name="i$ļiḋê">
                <a:extLst>
                  <a:ext uri="{FF2B5EF4-FFF2-40B4-BE49-F238E27FC236}">
                    <a16:creationId xmlns:a16="http://schemas.microsoft.com/office/drawing/2014/main" id="{5D17398B-B2B9-437A-80C9-5828C22883B8}"/>
                  </a:ext>
                </a:extLst>
              </p:cNvPr>
              <p:cNvSpPr/>
              <p:nvPr/>
            </p:nvSpPr>
            <p:spPr bwMode="auto">
              <a:xfrm>
                <a:off x="7685088" y="2184400"/>
                <a:ext cx="42863" cy="47625"/>
              </a:xfrm>
              <a:custGeom>
                <a:avLst/>
                <a:gdLst>
                  <a:gd name="T0" fmla="*/ 0 w 7"/>
                  <a:gd name="T1" fmla="*/ 4 h 8"/>
                  <a:gd name="T2" fmla="*/ 1 w 7"/>
                  <a:gd name="T3" fmla="*/ 2 h 8"/>
                  <a:gd name="T4" fmla="*/ 5 w 7"/>
                  <a:gd name="T5" fmla="*/ 1 h 8"/>
                  <a:gd name="T6" fmla="*/ 7 w 7"/>
                  <a:gd name="T7" fmla="*/ 3 h 8"/>
                  <a:gd name="T8" fmla="*/ 7 w 7"/>
                  <a:gd name="T9" fmla="*/ 4 h 8"/>
                  <a:gd name="T10" fmla="*/ 3 w 7"/>
                  <a:gd name="T11" fmla="*/ 8 h 8"/>
                  <a:gd name="T12" fmla="*/ 0 w 7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8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4" y="0"/>
                      <a:pt x="5" y="1"/>
                    </a:cubicBezTo>
                    <a:cubicBezTo>
                      <a:pt x="6" y="1"/>
                      <a:pt x="6" y="2"/>
                      <a:pt x="7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6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4"/>
                    </a:cubicBezTo>
                    <a:close/>
                  </a:path>
                </a:pathLst>
              </a:custGeom>
              <a:solidFill>
                <a:srgbClr val="F9AF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297" name="íṣḷïḍé">
                <a:extLst>
                  <a:ext uri="{FF2B5EF4-FFF2-40B4-BE49-F238E27FC236}">
                    <a16:creationId xmlns:a16="http://schemas.microsoft.com/office/drawing/2014/main" id="{33B263E8-C241-47A7-9A15-9122C64EDF6C}"/>
                  </a:ext>
                </a:extLst>
              </p:cNvPr>
              <p:cNvSpPr/>
              <p:nvPr/>
            </p:nvSpPr>
            <p:spPr bwMode="auto">
              <a:xfrm>
                <a:off x="7507288" y="2636838"/>
                <a:ext cx="92075" cy="623888"/>
              </a:xfrm>
              <a:custGeom>
                <a:avLst/>
                <a:gdLst>
                  <a:gd name="T0" fmla="*/ 10 w 15"/>
                  <a:gd name="T1" fmla="*/ 1 h 102"/>
                  <a:gd name="T2" fmla="*/ 4 w 15"/>
                  <a:gd name="T3" fmla="*/ 42 h 102"/>
                  <a:gd name="T4" fmla="*/ 11 w 15"/>
                  <a:gd name="T5" fmla="*/ 72 h 102"/>
                  <a:gd name="T6" fmla="*/ 9 w 15"/>
                  <a:gd name="T7" fmla="*/ 101 h 102"/>
                  <a:gd name="T8" fmla="*/ 11 w 15"/>
                  <a:gd name="T9" fmla="*/ 101 h 102"/>
                  <a:gd name="T10" fmla="*/ 11 w 15"/>
                  <a:gd name="T11" fmla="*/ 56 h 102"/>
                  <a:gd name="T12" fmla="*/ 4 w 15"/>
                  <a:gd name="T13" fmla="*/ 32 h 102"/>
                  <a:gd name="T14" fmla="*/ 11 w 15"/>
                  <a:gd name="T15" fmla="*/ 2 h 102"/>
                  <a:gd name="T16" fmla="*/ 10 w 15"/>
                  <a:gd name="T17" fmla="*/ 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02">
                    <a:moveTo>
                      <a:pt x="10" y="1"/>
                    </a:moveTo>
                    <a:cubicBezTo>
                      <a:pt x="2" y="13"/>
                      <a:pt x="0" y="28"/>
                      <a:pt x="4" y="42"/>
                    </a:cubicBezTo>
                    <a:cubicBezTo>
                      <a:pt x="7" y="52"/>
                      <a:pt x="11" y="61"/>
                      <a:pt x="11" y="72"/>
                    </a:cubicBezTo>
                    <a:cubicBezTo>
                      <a:pt x="12" y="82"/>
                      <a:pt x="10" y="91"/>
                      <a:pt x="9" y="101"/>
                    </a:cubicBezTo>
                    <a:cubicBezTo>
                      <a:pt x="9" y="102"/>
                      <a:pt x="10" y="102"/>
                      <a:pt x="11" y="101"/>
                    </a:cubicBezTo>
                    <a:cubicBezTo>
                      <a:pt x="14" y="87"/>
                      <a:pt x="15" y="70"/>
                      <a:pt x="11" y="56"/>
                    </a:cubicBezTo>
                    <a:cubicBezTo>
                      <a:pt x="9" y="47"/>
                      <a:pt x="5" y="40"/>
                      <a:pt x="4" y="32"/>
                    </a:cubicBezTo>
                    <a:cubicBezTo>
                      <a:pt x="3" y="21"/>
                      <a:pt x="6" y="11"/>
                      <a:pt x="11" y="2"/>
                    </a:cubicBezTo>
                    <a:cubicBezTo>
                      <a:pt x="11" y="1"/>
                      <a:pt x="10" y="0"/>
                      <a:pt x="10" y="1"/>
                    </a:cubicBezTo>
                    <a:close/>
                  </a:path>
                </a:pathLst>
              </a:custGeom>
              <a:solidFill>
                <a:srgbClr val="73B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8" name="ïSḷíḋê">
                <a:extLst>
                  <a:ext uri="{FF2B5EF4-FFF2-40B4-BE49-F238E27FC236}">
                    <a16:creationId xmlns:a16="http://schemas.microsoft.com/office/drawing/2014/main" id="{4EBBEC1E-86D6-4A7F-8B6D-C36CB236BEEF}"/>
                  </a:ext>
                </a:extLst>
              </p:cNvPr>
              <p:cNvSpPr/>
              <p:nvPr/>
            </p:nvSpPr>
            <p:spPr bwMode="auto">
              <a:xfrm>
                <a:off x="7886700" y="2733675"/>
                <a:ext cx="80963" cy="668338"/>
              </a:xfrm>
              <a:custGeom>
                <a:avLst/>
                <a:gdLst>
                  <a:gd name="T0" fmla="*/ 9 w 13"/>
                  <a:gd name="T1" fmla="*/ 1 h 109"/>
                  <a:gd name="T2" fmla="*/ 10 w 13"/>
                  <a:gd name="T3" fmla="*/ 52 h 109"/>
                  <a:gd name="T4" fmla="*/ 1 w 13"/>
                  <a:gd name="T5" fmla="*/ 107 h 109"/>
                  <a:gd name="T6" fmla="*/ 2 w 13"/>
                  <a:gd name="T7" fmla="*/ 108 h 109"/>
                  <a:gd name="T8" fmla="*/ 12 w 13"/>
                  <a:gd name="T9" fmla="*/ 57 h 109"/>
                  <a:gd name="T10" fmla="*/ 10 w 13"/>
                  <a:gd name="T11" fmla="*/ 1 h 109"/>
                  <a:gd name="T12" fmla="*/ 9 w 13"/>
                  <a:gd name="T13" fmla="*/ 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09">
                    <a:moveTo>
                      <a:pt x="9" y="1"/>
                    </a:moveTo>
                    <a:cubicBezTo>
                      <a:pt x="6" y="18"/>
                      <a:pt x="10" y="35"/>
                      <a:pt x="10" y="52"/>
                    </a:cubicBezTo>
                    <a:cubicBezTo>
                      <a:pt x="11" y="71"/>
                      <a:pt x="3" y="89"/>
                      <a:pt x="1" y="107"/>
                    </a:cubicBezTo>
                    <a:cubicBezTo>
                      <a:pt x="0" y="108"/>
                      <a:pt x="2" y="109"/>
                      <a:pt x="2" y="108"/>
                    </a:cubicBezTo>
                    <a:cubicBezTo>
                      <a:pt x="7" y="92"/>
                      <a:pt x="12" y="74"/>
                      <a:pt x="12" y="57"/>
                    </a:cubicBezTo>
                    <a:cubicBezTo>
                      <a:pt x="13" y="38"/>
                      <a:pt x="8" y="20"/>
                      <a:pt x="10" y="1"/>
                    </a:cubicBezTo>
                    <a:cubicBezTo>
                      <a:pt x="10" y="0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73B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9" name="íṩḷide">
                <a:extLst>
                  <a:ext uri="{FF2B5EF4-FFF2-40B4-BE49-F238E27FC236}">
                    <a16:creationId xmlns:a16="http://schemas.microsoft.com/office/drawing/2014/main" id="{AF7EEF2B-FA79-4CE9-A31C-B5CD4BB823BD}"/>
                  </a:ext>
                </a:extLst>
              </p:cNvPr>
              <p:cNvSpPr/>
              <p:nvPr/>
            </p:nvSpPr>
            <p:spPr bwMode="auto">
              <a:xfrm>
                <a:off x="7783513" y="2360613"/>
                <a:ext cx="184150" cy="214313"/>
              </a:xfrm>
              <a:custGeom>
                <a:avLst/>
                <a:gdLst>
                  <a:gd name="T0" fmla="*/ 24 w 30"/>
                  <a:gd name="T1" fmla="*/ 1 h 35"/>
                  <a:gd name="T2" fmla="*/ 0 w 30"/>
                  <a:gd name="T3" fmla="*/ 17 h 35"/>
                  <a:gd name="T4" fmla="*/ 9 w 30"/>
                  <a:gd name="T5" fmla="*/ 35 h 35"/>
                  <a:gd name="T6" fmla="*/ 30 w 30"/>
                  <a:gd name="T7" fmla="*/ 8 h 35"/>
                  <a:gd name="T8" fmla="*/ 25 w 3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5">
                    <a:moveTo>
                      <a:pt x="24" y="1"/>
                    </a:moveTo>
                    <a:cubicBezTo>
                      <a:pt x="17" y="7"/>
                      <a:pt x="9" y="13"/>
                      <a:pt x="0" y="17"/>
                    </a:cubicBezTo>
                    <a:cubicBezTo>
                      <a:pt x="5" y="23"/>
                      <a:pt x="7" y="28"/>
                      <a:pt x="9" y="35"/>
                    </a:cubicBezTo>
                    <a:cubicBezTo>
                      <a:pt x="17" y="27"/>
                      <a:pt x="28" y="15"/>
                      <a:pt x="30" y="8"/>
                    </a:cubicBezTo>
                    <a:cubicBezTo>
                      <a:pt x="28" y="4"/>
                      <a:pt x="27" y="2"/>
                      <a:pt x="2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0" name="išḻíḍê">
                <a:extLst>
                  <a:ext uri="{FF2B5EF4-FFF2-40B4-BE49-F238E27FC236}">
                    <a16:creationId xmlns:a16="http://schemas.microsoft.com/office/drawing/2014/main" id="{A069DB62-B03C-4A76-80E8-146DA23E1E36}"/>
                  </a:ext>
                </a:extLst>
              </p:cNvPr>
              <p:cNvSpPr/>
              <p:nvPr/>
            </p:nvSpPr>
            <p:spPr bwMode="auto">
              <a:xfrm>
                <a:off x="7715250" y="2366963"/>
                <a:ext cx="68263" cy="177800"/>
              </a:xfrm>
              <a:custGeom>
                <a:avLst/>
                <a:gdLst>
                  <a:gd name="T0" fmla="*/ 9 w 11"/>
                  <a:gd name="T1" fmla="*/ 0 h 29"/>
                  <a:gd name="T2" fmla="*/ 11 w 11"/>
                  <a:gd name="T3" fmla="*/ 16 h 29"/>
                  <a:gd name="T4" fmla="*/ 4 w 11"/>
                  <a:gd name="T5" fmla="*/ 29 h 29"/>
                  <a:gd name="T6" fmla="*/ 3 w 11"/>
                  <a:gd name="T7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9">
                    <a:moveTo>
                      <a:pt x="9" y="0"/>
                    </a:moveTo>
                    <a:cubicBezTo>
                      <a:pt x="9" y="6"/>
                      <a:pt x="8" y="12"/>
                      <a:pt x="11" y="16"/>
                    </a:cubicBezTo>
                    <a:cubicBezTo>
                      <a:pt x="8" y="18"/>
                      <a:pt x="6" y="24"/>
                      <a:pt x="4" y="29"/>
                    </a:cubicBezTo>
                    <a:cubicBezTo>
                      <a:pt x="0" y="23"/>
                      <a:pt x="1" y="13"/>
                      <a:pt x="3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1" name="iSľiḓé">
                <a:extLst>
                  <a:ext uri="{FF2B5EF4-FFF2-40B4-BE49-F238E27FC236}">
                    <a16:creationId xmlns:a16="http://schemas.microsoft.com/office/drawing/2014/main" id="{BE5943CA-6708-4289-AB61-10B1DF03D85B}"/>
                  </a:ext>
                </a:extLst>
              </p:cNvPr>
              <p:cNvSpPr/>
              <p:nvPr/>
            </p:nvSpPr>
            <p:spPr bwMode="auto">
              <a:xfrm>
                <a:off x="7734300" y="2520950"/>
                <a:ext cx="36513" cy="354013"/>
              </a:xfrm>
              <a:custGeom>
                <a:avLst/>
                <a:gdLst>
                  <a:gd name="T0" fmla="*/ 5 w 6"/>
                  <a:gd name="T1" fmla="*/ 0 h 58"/>
                  <a:gd name="T2" fmla="*/ 1 w 6"/>
                  <a:gd name="T3" fmla="*/ 58 h 58"/>
                  <a:gd name="T4" fmla="*/ 1 w 6"/>
                  <a:gd name="T5" fmla="*/ 58 h 58"/>
                  <a:gd name="T6" fmla="*/ 6 w 6"/>
                  <a:gd name="T7" fmla="*/ 1 h 58"/>
                  <a:gd name="T8" fmla="*/ 5 w 6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8">
                    <a:moveTo>
                      <a:pt x="5" y="0"/>
                    </a:moveTo>
                    <a:cubicBezTo>
                      <a:pt x="2" y="19"/>
                      <a:pt x="0" y="39"/>
                      <a:pt x="1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39"/>
                      <a:pt x="3" y="20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73B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5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2" name="îṣļîdê">
                <a:extLst>
                  <a:ext uri="{FF2B5EF4-FFF2-40B4-BE49-F238E27FC236}">
                    <a16:creationId xmlns:a16="http://schemas.microsoft.com/office/drawing/2014/main" id="{B1A9605E-DE91-480B-B6D2-E84E62398A44}"/>
                  </a:ext>
                </a:extLst>
              </p:cNvPr>
              <p:cNvSpPr/>
              <p:nvPr/>
            </p:nvSpPr>
            <p:spPr bwMode="auto">
              <a:xfrm>
                <a:off x="7704138" y="2568575"/>
                <a:ext cx="36513" cy="38100"/>
              </a:xfrm>
              <a:custGeom>
                <a:avLst/>
                <a:gdLst>
                  <a:gd name="T0" fmla="*/ 3 w 6"/>
                  <a:gd name="T1" fmla="*/ 5 h 6"/>
                  <a:gd name="T2" fmla="*/ 3 w 6"/>
                  <a:gd name="T3" fmla="*/ 5 h 6"/>
                  <a:gd name="T4" fmla="*/ 5 w 6"/>
                  <a:gd name="T5" fmla="*/ 3 h 6"/>
                  <a:gd name="T6" fmla="*/ 5 w 6"/>
                  <a:gd name="T7" fmla="*/ 2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6" y="4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0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73B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3" name="ï$líḍe">
                <a:extLst>
                  <a:ext uri="{FF2B5EF4-FFF2-40B4-BE49-F238E27FC236}">
                    <a16:creationId xmlns:a16="http://schemas.microsoft.com/office/drawing/2014/main" id="{0DD95164-DE13-4336-8240-127935A40C5E}"/>
                  </a:ext>
                </a:extLst>
              </p:cNvPr>
              <p:cNvSpPr/>
              <p:nvPr/>
            </p:nvSpPr>
            <p:spPr bwMode="auto">
              <a:xfrm>
                <a:off x="7704138" y="2654300"/>
                <a:ext cx="23813" cy="2540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3 h 4"/>
                  <a:gd name="T4" fmla="*/ 1 w 4"/>
                  <a:gd name="T5" fmla="*/ 4 h 4"/>
                  <a:gd name="T6" fmla="*/ 2 w 4"/>
                  <a:gd name="T7" fmla="*/ 4 h 4"/>
                  <a:gd name="T8" fmla="*/ 4 w 4"/>
                  <a:gd name="T9" fmla="*/ 2 h 4"/>
                  <a:gd name="T10" fmla="*/ 4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73B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4" name="íSļïdè">
                <a:extLst>
                  <a:ext uri="{FF2B5EF4-FFF2-40B4-BE49-F238E27FC236}">
                    <a16:creationId xmlns:a16="http://schemas.microsoft.com/office/drawing/2014/main" id="{289E12BE-281C-4018-BBCC-39C66B06F97E}"/>
                  </a:ext>
                </a:extLst>
              </p:cNvPr>
              <p:cNvSpPr/>
              <p:nvPr/>
            </p:nvSpPr>
            <p:spPr bwMode="auto">
              <a:xfrm>
                <a:off x="7697788" y="2733675"/>
                <a:ext cx="23813" cy="31750"/>
              </a:xfrm>
              <a:custGeom>
                <a:avLst/>
                <a:gdLst>
                  <a:gd name="T0" fmla="*/ 2 w 4"/>
                  <a:gd name="T1" fmla="*/ 1 h 5"/>
                  <a:gd name="T2" fmla="*/ 1 w 4"/>
                  <a:gd name="T3" fmla="*/ 1 h 5"/>
                  <a:gd name="T4" fmla="*/ 0 w 4"/>
                  <a:gd name="T5" fmla="*/ 3 h 5"/>
                  <a:gd name="T6" fmla="*/ 4 w 4"/>
                  <a:gd name="T7" fmla="*/ 3 h 5"/>
                  <a:gd name="T8" fmla="*/ 0 w 4"/>
                  <a:gd name="T9" fmla="*/ 2 h 5"/>
                  <a:gd name="T10" fmla="*/ 2 w 4"/>
                  <a:gd name="T11" fmla="*/ 1 h 5"/>
                  <a:gd name="T12" fmla="*/ 2 w 4"/>
                  <a:gd name="T13" fmla="*/ 1 h 5"/>
                  <a:gd name="T14" fmla="*/ 3 w 4"/>
                  <a:gd name="T15" fmla="*/ 3 h 5"/>
                  <a:gd name="T16" fmla="*/ 3 w 4"/>
                  <a:gd name="T17" fmla="*/ 2 h 5"/>
                  <a:gd name="T18" fmla="*/ 2 w 4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5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5"/>
                      <a:pt x="3" y="5"/>
                      <a:pt x="4" y="3"/>
                    </a:cubicBezTo>
                    <a:cubicBezTo>
                      <a:pt x="4" y="1"/>
                      <a:pt x="1" y="0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73B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  <p:sp>
            <p:nvSpPr>
              <p:cNvPr id="305" name="îṧ1íďè">
                <a:extLst>
                  <a:ext uri="{FF2B5EF4-FFF2-40B4-BE49-F238E27FC236}">
                    <a16:creationId xmlns:a16="http://schemas.microsoft.com/office/drawing/2014/main" id="{BED49188-F14E-47F1-B4AF-EA750026D7CF}"/>
                  </a:ext>
                </a:extLst>
              </p:cNvPr>
              <p:cNvSpPr/>
              <p:nvPr/>
            </p:nvSpPr>
            <p:spPr bwMode="auto">
              <a:xfrm>
                <a:off x="7691438" y="2838450"/>
                <a:ext cx="19050" cy="23813"/>
              </a:xfrm>
              <a:custGeom>
                <a:avLst/>
                <a:gdLst>
                  <a:gd name="T0" fmla="*/ 3 w 3"/>
                  <a:gd name="T1" fmla="*/ 1 h 4"/>
                  <a:gd name="T2" fmla="*/ 3 w 3"/>
                  <a:gd name="T3" fmla="*/ 1 h 4"/>
                  <a:gd name="T4" fmla="*/ 0 w 3"/>
                  <a:gd name="T5" fmla="*/ 2 h 4"/>
                  <a:gd name="T6" fmla="*/ 3 w 3"/>
                  <a:gd name="T7" fmla="*/ 3 h 4"/>
                  <a:gd name="T8" fmla="*/ 3 w 3"/>
                  <a:gd name="T9" fmla="*/ 3 h 4"/>
                  <a:gd name="T10" fmla="*/ 3 w 3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73B5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/>
              </a:p>
            </p:txBody>
          </p:sp>
        </p:grpSp>
        <p:grpSp>
          <p:nvGrpSpPr>
            <p:cNvPr id="170" name="îşlíḍé">
              <a:extLst>
                <a:ext uri="{FF2B5EF4-FFF2-40B4-BE49-F238E27FC236}">
                  <a16:creationId xmlns:a16="http://schemas.microsoft.com/office/drawing/2014/main" id="{7A0CE6B6-C7E9-44EA-9F10-80245EFC00B4}"/>
                </a:ext>
              </a:extLst>
            </p:cNvPr>
            <p:cNvGrpSpPr/>
            <p:nvPr/>
          </p:nvGrpSpPr>
          <p:grpSpPr>
            <a:xfrm flipH="1">
              <a:off x="7161571" y="2444202"/>
              <a:ext cx="783813" cy="2376000"/>
              <a:chOff x="4335060" y="2822299"/>
              <a:chExt cx="783813" cy="2376000"/>
            </a:xfrm>
          </p:grpSpPr>
          <p:sp>
            <p:nvSpPr>
              <p:cNvPr id="189" name="ï$lïḑè">
                <a:extLst>
                  <a:ext uri="{FF2B5EF4-FFF2-40B4-BE49-F238E27FC236}">
                    <a16:creationId xmlns:a16="http://schemas.microsoft.com/office/drawing/2014/main" id="{554FB667-975B-40CC-A5FA-44E387BDBBA6}"/>
                  </a:ext>
                </a:extLst>
              </p:cNvPr>
              <p:cNvSpPr/>
              <p:nvPr/>
            </p:nvSpPr>
            <p:spPr bwMode="auto">
              <a:xfrm>
                <a:off x="4767060" y="3974299"/>
                <a:ext cx="351813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90" name="iŝľiďé">
                <a:extLst>
                  <a:ext uri="{FF2B5EF4-FFF2-40B4-BE49-F238E27FC236}">
                    <a16:creationId xmlns:a16="http://schemas.microsoft.com/office/drawing/2014/main" id="{98C4E583-D6FE-4060-B87B-338DCF35C651}"/>
                  </a:ext>
                </a:extLst>
              </p:cNvPr>
              <p:cNvSpPr/>
              <p:nvPr/>
            </p:nvSpPr>
            <p:spPr bwMode="auto">
              <a:xfrm rot="5400000" flipH="1">
                <a:off x="3363060" y="3794299"/>
                <a:ext cx="2376000" cy="432000"/>
              </a:xfrm>
              <a:prstGeom prst="uturnArrow">
                <a:avLst>
                  <a:gd name="adj1" fmla="val 11666"/>
                  <a:gd name="adj2" fmla="val 25000"/>
                  <a:gd name="adj3" fmla="val 0"/>
                  <a:gd name="adj4" fmla="val 85000"/>
                  <a:gd name="adj5" fmla="val 100000"/>
                </a:avLst>
              </a:prstGeom>
              <a:solidFill>
                <a:schemeClr val="bg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ctr" anchorCtr="1" compatLnSpc="1">
                <a:prstTxWarp prst="textNoShape">
                  <a:avLst/>
                </a:prstTxWarp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71" name="íšľïḋê">
              <a:extLst>
                <a:ext uri="{FF2B5EF4-FFF2-40B4-BE49-F238E27FC236}">
                  <a16:creationId xmlns:a16="http://schemas.microsoft.com/office/drawing/2014/main" id="{E1670466-9D7B-4D5D-B535-B898D5174506}"/>
                </a:ext>
              </a:extLst>
            </p:cNvPr>
            <p:cNvSpPr/>
            <p:nvPr/>
          </p:nvSpPr>
          <p:spPr bwMode="auto">
            <a:xfrm>
              <a:off x="7953147" y="2200717"/>
              <a:ext cx="558869" cy="55886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2" name="ïṧļïďè">
              <a:extLst>
                <a:ext uri="{FF2B5EF4-FFF2-40B4-BE49-F238E27FC236}">
                  <a16:creationId xmlns:a16="http://schemas.microsoft.com/office/drawing/2014/main" id="{FF013E50-5370-4CA2-87D5-EA4EF4EF17B8}"/>
                </a:ext>
              </a:extLst>
            </p:cNvPr>
            <p:cNvSpPr/>
            <p:nvPr/>
          </p:nvSpPr>
          <p:spPr bwMode="auto">
            <a:xfrm>
              <a:off x="7953147" y="4504817"/>
              <a:ext cx="558869" cy="558867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7" name="iśḻiḑê">
              <a:extLst>
                <a:ext uri="{FF2B5EF4-FFF2-40B4-BE49-F238E27FC236}">
                  <a16:creationId xmlns:a16="http://schemas.microsoft.com/office/drawing/2014/main" id="{93A13C18-8144-4A35-8D28-19B3E940EB5C}"/>
                </a:ext>
              </a:extLst>
            </p:cNvPr>
            <p:cNvSpPr/>
            <p:nvPr/>
          </p:nvSpPr>
          <p:spPr>
            <a:xfrm>
              <a:off x="330921" y="2026231"/>
              <a:ext cx="3255550" cy="9716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chemeClr val="tx1"/>
                  </a:solidFill>
                </a:rPr>
                <a:t>胃癌的预防</a:t>
              </a:r>
              <a:endParaRPr lang="id-ID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5" name="îşļïḋé">
              <a:extLst>
                <a:ext uri="{FF2B5EF4-FFF2-40B4-BE49-F238E27FC236}">
                  <a16:creationId xmlns:a16="http://schemas.microsoft.com/office/drawing/2014/main" id="{7D377211-2147-4FDB-968A-912EF2DA0930}"/>
                </a:ext>
              </a:extLst>
            </p:cNvPr>
            <p:cNvSpPr/>
            <p:nvPr/>
          </p:nvSpPr>
          <p:spPr>
            <a:xfrm>
              <a:off x="133928" y="3996069"/>
              <a:ext cx="3255550" cy="9716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r"/>
              <a:r>
                <a:rPr lang="zh-CN" altLang="en-US" sz="2400" b="1" dirty="0">
                  <a:solidFill>
                    <a:schemeClr val="tx1"/>
                  </a:solidFill>
                </a:rPr>
                <a:t>适当活动</a:t>
              </a:r>
              <a:endParaRPr lang="id-ID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83" name="ïṧļíḑe">
              <a:extLst>
                <a:ext uri="{FF2B5EF4-FFF2-40B4-BE49-F238E27FC236}">
                  <a16:creationId xmlns:a16="http://schemas.microsoft.com/office/drawing/2014/main" id="{39DA865D-6C18-4A5D-88FE-E74C5FC9A102}"/>
                </a:ext>
              </a:extLst>
            </p:cNvPr>
            <p:cNvSpPr/>
            <p:nvPr/>
          </p:nvSpPr>
          <p:spPr>
            <a:xfrm>
              <a:off x="8595859" y="1947999"/>
              <a:ext cx="3255550" cy="9716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/>
                  </a:solidFill>
                </a:rPr>
                <a:t>向病人及家属讲解</a:t>
              </a:r>
              <a:endParaRPr lang="en-US" altLang="zh-CN" sz="2000" b="1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chemeClr val="tx1"/>
                  </a:solidFill>
                </a:rPr>
                <a:t>化疗的必要性和副作用</a:t>
              </a:r>
              <a:endParaRPr lang="id-ID" altLang="zh-C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81" name="íSlíḑê">
              <a:extLst>
                <a:ext uri="{FF2B5EF4-FFF2-40B4-BE49-F238E27FC236}">
                  <a16:creationId xmlns:a16="http://schemas.microsoft.com/office/drawing/2014/main" id="{BFEA90EB-EDD3-4F57-BBF4-ACD872640051}"/>
                </a:ext>
              </a:extLst>
            </p:cNvPr>
            <p:cNvSpPr/>
            <p:nvPr/>
          </p:nvSpPr>
          <p:spPr>
            <a:xfrm>
              <a:off x="8595859" y="4358780"/>
              <a:ext cx="3255550" cy="971671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2400" b="1" dirty="0">
                  <a:solidFill>
                    <a:schemeClr val="tx1"/>
                  </a:solidFill>
                </a:rPr>
                <a:t>定期复查</a:t>
              </a:r>
              <a:endParaRPr lang="id-ID" altLang="zh-CN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7" name="iSľïdê">
              <a:extLst>
                <a:ext uri="{FF2B5EF4-FFF2-40B4-BE49-F238E27FC236}">
                  <a16:creationId xmlns:a16="http://schemas.microsoft.com/office/drawing/2014/main" id="{937D9072-8088-4BFF-B882-7D58398B1FC6}"/>
                </a:ext>
              </a:extLst>
            </p:cNvPr>
            <p:cNvSpPr/>
            <p:nvPr/>
          </p:nvSpPr>
          <p:spPr>
            <a:xfrm>
              <a:off x="3825275" y="2346496"/>
              <a:ext cx="242886" cy="267308"/>
            </a:xfrm>
            <a:custGeom>
              <a:avLst/>
              <a:gdLst>
                <a:gd name="T0" fmla="*/ 2288 w 7404"/>
                <a:gd name="T1" fmla="*/ 0 h 8160"/>
                <a:gd name="T2" fmla="*/ 1185 w 7404"/>
                <a:gd name="T3" fmla="*/ 1833 h 8160"/>
                <a:gd name="T4" fmla="*/ 0 w 7404"/>
                <a:gd name="T5" fmla="*/ 2397 h 8160"/>
                <a:gd name="T6" fmla="*/ 565 w 7404"/>
                <a:gd name="T7" fmla="*/ 5548 h 8160"/>
                <a:gd name="T8" fmla="*/ 1185 w 7404"/>
                <a:gd name="T9" fmla="*/ 7057 h 8160"/>
                <a:gd name="T10" fmla="*/ 6301 w 7404"/>
                <a:gd name="T11" fmla="*/ 8160 h 8160"/>
                <a:gd name="T12" fmla="*/ 7404 w 7404"/>
                <a:gd name="T13" fmla="*/ 1103 h 8160"/>
                <a:gd name="T14" fmla="*/ 1693 w 7404"/>
                <a:gd name="T15" fmla="*/ 4400 h 8160"/>
                <a:gd name="T16" fmla="*/ 2052 w 7404"/>
                <a:gd name="T17" fmla="*/ 4224 h 8160"/>
                <a:gd name="T18" fmla="*/ 2918 w 7404"/>
                <a:gd name="T19" fmla="*/ 4215 h 8160"/>
                <a:gd name="T20" fmla="*/ 2482 w 7404"/>
                <a:gd name="T21" fmla="*/ 3933 h 8160"/>
                <a:gd name="T22" fmla="*/ 1764 w 7404"/>
                <a:gd name="T23" fmla="*/ 3265 h 8160"/>
                <a:gd name="T24" fmla="*/ 2336 w 7404"/>
                <a:gd name="T25" fmla="*/ 2469 h 8160"/>
                <a:gd name="T26" fmla="*/ 2749 w 7404"/>
                <a:gd name="T27" fmla="*/ 2469 h 8160"/>
                <a:gd name="T28" fmla="*/ 3209 w 7404"/>
                <a:gd name="T29" fmla="*/ 2804 h 8160"/>
                <a:gd name="T30" fmla="*/ 3092 w 7404"/>
                <a:gd name="T31" fmla="*/ 3213 h 8160"/>
                <a:gd name="T32" fmla="*/ 2516 w 7404"/>
                <a:gd name="T33" fmla="*/ 3033 h 8160"/>
                <a:gd name="T34" fmla="*/ 2237 w 7404"/>
                <a:gd name="T35" fmla="*/ 3228 h 8160"/>
                <a:gd name="T36" fmla="*/ 3392 w 7404"/>
                <a:gd name="T37" fmla="*/ 4162 h 8160"/>
                <a:gd name="T38" fmla="*/ 2748 w 7404"/>
                <a:gd name="T39" fmla="*/ 4830 h 8160"/>
                <a:gd name="T40" fmla="*/ 2542 w 7404"/>
                <a:gd name="T41" fmla="*/ 5190 h 8160"/>
                <a:gd name="T42" fmla="*/ 2336 w 7404"/>
                <a:gd name="T43" fmla="*/ 4813 h 8160"/>
                <a:gd name="T44" fmla="*/ 1693 w 7404"/>
                <a:gd name="T45" fmla="*/ 4400 h 8160"/>
                <a:gd name="T46" fmla="*/ 3916 w 7404"/>
                <a:gd name="T47" fmla="*/ 7434 h 8160"/>
                <a:gd name="T48" fmla="*/ 4672 w 7404"/>
                <a:gd name="T49" fmla="*/ 7434 h 8160"/>
                <a:gd name="T50" fmla="*/ 6463 w 7404"/>
                <a:gd name="T51" fmla="*/ 6617 h 8160"/>
                <a:gd name="T52" fmla="*/ 2125 w 7404"/>
                <a:gd name="T53" fmla="*/ 5548 h 8160"/>
                <a:gd name="T54" fmla="*/ 4059 w 7404"/>
                <a:gd name="T55" fmla="*/ 6174 h 8160"/>
                <a:gd name="T56" fmla="*/ 4679 w 7404"/>
                <a:gd name="T57" fmla="*/ 6317 h 8160"/>
                <a:gd name="T58" fmla="*/ 5038 w 7404"/>
                <a:gd name="T59" fmla="*/ 2397 h 8160"/>
                <a:gd name="T60" fmla="*/ 2125 w 7404"/>
                <a:gd name="T61" fmla="*/ 1833 h 8160"/>
                <a:gd name="T62" fmla="*/ 2288 w 7404"/>
                <a:gd name="T63" fmla="*/ 941 h 8160"/>
                <a:gd name="T64" fmla="*/ 6463 w 7404"/>
                <a:gd name="T65" fmla="*/ 1103 h 8160"/>
                <a:gd name="T66" fmla="*/ 6463 w 7404"/>
                <a:gd name="T67" fmla="*/ 6617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04" h="8160">
                  <a:moveTo>
                    <a:pt x="6301" y="0"/>
                  </a:moveTo>
                  <a:lnTo>
                    <a:pt x="2288" y="0"/>
                  </a:lnTo>
                  <a:cubicBezTo>
                    <a:pt x="1680" y="0"/>
                    <a:pt x="1185" y="495"/>
                    <a:pt x="1185" y="1103"/>
                  </a:cubicBezTo>
                  <a:lnTo>
                    <a:pt x="1185" y="1833"/>
                  </a:lnTo>
                  <a:lnTo>
                    <a:pt x="565" y="1833"/>
                  </a:lnTo>
                  <a:cubicBezTo>
                    <a:pt x="253" y="1833"/>
                    <a:pt x="0" y="2085"/>
                    <a:pt x="0" y="2397"/>
                  </a:cubicBezTo>
                  <a:lnTo>
                    <a:pt x="0" y="4984"/>
                  </a:lnTo>
                  <a:cubicBezTo>
                    <a:pt x="0" y="5295"/>
                    <a:pt x="253" y="5548"/>
                    <a:pt x="565" y="5548"/>
                  </a:cubicBezTo>
                  <a:lnTo>
                    <a:pt x="1185" y="5548"/>
                  </a:lnTo>
                  <a:lnTo>
                    <a:pt x="1185" y="7057"/>
                  </a:lnTo>
                  <a:cubicBezTo>
                    <a:pt x="1185" y="7665"/>
                    <a:pt x="1680" y="8160"/>
                    <a:pt x="2288" y="8160"/>
                  </a:cubicBezTo>
                  <a:lnTo>
                    <a:pt x="6301" y="8160"/>
                  </a:lnTo>
                  <a:cubicBezTo>
                    <a:pt x="6909" y="8160"/>
                    <a:pt x="7404" y="7665"/>
                    <a:pt x="7404" y="7057"/>
                  </a:cubicBezTo>
                  <a:lnTo>
                    <a:pt x="7404" y="1103"/>
                  </a:lnTo>
                  <a:cubicBezTo>
                    <a:pt x="7404" y="495"/>
                    <a:pt x="6909" y="0"/>
                    <a:pt x="6301" y="0"/>
                  </a:cubicBezTo>
                  <a:close/>
                  <a:moveTo>
                    <a:pt x="1693" y="4400"/>
                  </a:moveTo>
                  <a:cubicBezTo>
                    <a:pt x="1693" y="4277"/>
                    <a:pt x="1792" y="4181"/>
                    <a:pt x="1916" y="4181"/>
                  </a:cubicBezTo>
                  <a:cubicBezTo>
                    <a:pt x="1978" y="4181"/>
                    <a:pt x="2021" y="4203"/>
                    <a:pt x="2052" y="4224"/>
                  </a:cubicBezTo>
                  <a:cubicBezTo>
                    <a:pt x="2216" y="4345"/>
                    <a:pt x="2395" y="4419"/>
                    <a:pt x="2606" y="4419"/>
                  </a:cubicBezTo>
                  <a:cubicBezTo>
                    <a:pt x="2801" y="4419"/>
                    <a:pt x="2918" y="4342"/>
                    <a:pt x="2918" y="4215"/>
                  </a:cubicBezTo>
                  <a:lnTo>
                    <a:pt x="2918" y="4209"/>
                  </a:lnTo>
                  <a:cubicBezTo>
                    <a:pt x="2918" y="4088"/>
                    <a:pt x="2844" y="4026"/>
                    <a:pt x="2482" y="3933"/>
                  </a:cubicBezTo>
                  <a:cubicBezTo>
                    <a:pt x="2046" y="3822"/>
                    <a:pt x="1764" y="3701"/>
                    <a:pt x="1764" y="3271"/>
                  </a:cubicBezTo>
                  <a:lnTo>
                    <a:pt x="1764" y="3265"/>
                  </a:lnTo>
                  <a:cubicBezTo>
                    <a:pt x="1764" y="2930"/>
                    <a:pt x="1995" y="2693"/>
                    <a:pt x="2336" y="2630"/>
                  </a:cubicBezTo>
                  <a:lnTo>
                    <a:pt x="2336" y="2469"/>
                  </a:lnTo>
                  <a:cubicBezTo>
                    <a:pt x="2336" y="2355"/>
                    <a:pt x="2429" y="2263"/>
                    <a:pt x="2543" y="2263"/>
                  </a:cubicBezTo>
                  <a:cubicBezTo>
                    <a:pt x="2656" y="2263"/>
                    <a:pt x="2749" y="2355"/>
                    <a:pt x="2749" y="2469"/>
                  </a:cubicBezTo>
                  <a:lnTo>
                    <a:pt x="2749" y="2632"/>
                  </a:lnTo>
                  <a:cubicBezTo>
                    <a:pt x="2918" y="2660"/>
                    <a:pt x="3073" y="2717"/>
                    <a:pt x="3209" y="2804"/>
                  </a:cubicBezTo>
                  <a:cubicBezTo>
                    <a:pt x="3262" y="2835"/>
                    <a:pt x="3315" y="2900"/>
                    <a:pt x="3315" y="2993"/>
                  </a:cubicBezTo>
                  <a:cubicBezTo>
                    <a:pt x="3315" y="3116"/>
                    <a:pt x="3216" y="3213"/>
                    <a:pt x="3092" y="3213"/>
                  </a:cubicBezTo>
                  <a:cubicBezTo>
                    <a:pt x="3045" y="3213"/>
                    <a:pt x="3008" y="3200"/>
                    <a:pt x="2971" y="3179"/>
                  </a:cubicBezTo>
                  <a:cubicBezTo>
                    <a:pt x="2813" y="3086"/>
                    <a:pt x="2665" y="3033"/>
                    <a:pt x="2516" y="3033"/>
                  </a:cubicBezTo>
                  <a:cubicBezTo>
                    <a:pt x="2333" y="3033"/>
                    <a:pt x="2237" y="3116"/>
                    <a:pt x="2237" y="3222"/>
                  </a:cubicBezTo>
                  <a:lnTo>
                    <a:pt x="2237" y="3228"/>
                  </a:lnTo>
                  <a:cubicBezTo>
                    <a:pt x="2237" y="3370"/>
                    <a:pt x="2330" y="3417"/>
                    <a:pt x="2705" y="3512"/>
                  </a:cubicBezTo>
                  <a:cubicBezTo>
                    <a:pt x="3144" y="3627"/>
                    <a:pt x="3392" y="3785"/>
                    <a:pt x="3392" y="4162"/>
                  </a:cubicBezTo>
                  <a:lnTo>
                    <a:pt x="3392" y="4169"/>
                  </a:lnTo>
                  <a:cubicBezTo>
                    <a:pt x="3392" y="4550"/>
                    <a:pt x="3133" y="4783"/>
                    <a:pt x="2748" y="4830"/>
                  </a:cubicBezTo>
                  <a:lnTo>
                    <a:pt x="2748" y="4984"/>
                  </a:lnTo>
                  <a:cubicBezTo>
                    <a:pt x="2748" y="5098"/>
                    <a:pt x="2656" y="5190"/>
                    <a:pt x="2542" y="5190"/>
                  </a:cubicBezTo>
                  <a:cubicBezTo>
                    <a:pt x="2428" y="5190"/>
                    <a:pt x="2336" y="5098"/>
                    <a:pt x="2336" y="4984"/>
                  </a:cubicBezTo>
                  <a:lnTo>
                    <a:pt x="2336" y="4813"/>
                  </a:lnTo>
                  <a:cubicBezTo>
                    <a:pt x="2141" y="4776"/>
                    <a:pt x="1950" y="4701"/>
                    <a:pt x="1783" y="4580"/>
                  </a:cubicBezTo>
                  <a:cubicBezTo>
                    <a:pt x="1730" y="4543"/>
                    <a:pt x="1693" y="4475"/>
                    <a:pt x="1693" y="4400"/>
                  </a:cubicBezTo>
                  <a:close/>
                  <a:moveTo>
                    <a:pt x="4294" y="7812"/>
                  </a:moveTo>
                  <a:cubicBezTo>
                    <a:pt x="4085" y="7812"/>
                    <a:pt x="3916" y="7643"/>
                    <a:pt x="3916" y="7434"/>
                  </a:cubicBezTo>
                  <a:cubicBezTo>
                    <a:pt x="3916" y="7225"/>
                    <a:pt x="4085" y="7056"/>
                    <a:pt x="4294" y="7056"/>
                  </a:cubicBezTo>
                  <a:cubicBezTo>
                    <a:pt x="4503" y="7056"/>
                    <a:pt x="4672" y="7225"/>
                    <a:pt x="4672" y="7434"/>
                  </a:cubicBezTo>
                  <a:cubicBezTo>
                    <a:pt x="4672" y="7643"/>
                    <a:pt x="4503" y="7812"/>
                    <a:pt x="4294" y="7812"/>
                  </a:cubicBezTo>
                  <a:close/>
                  <a:moveTo>
                    <a:pt x="6463" y="6617"/>
                  </a:moveTo>
                  <a:lnTo>
                    <a:pt x="2125" y="6617"/>
                  </a:lnTo>
                  <a:lnTo>
                    <a:pt x="2125" y="5548"/>
                  </a:lnTo>
                  <a:lnTo>
                    <a:pt x="3481" y="5548"/>
                  </a:lnTo>
                  <a:lnTo>
                    <a:pt x="4059" y="6174"/>
                  </a:lnTo>
                  <a:cubicBezTo>
                    <a:pt x="4168" y="6292"/>
                    <a:pt x="4319" y="6355"/>
                    <a:pt x="4474" y="6355"/>
                  </a:cubicBezTo>
                  <a:cubicBezTo>
                    <a:pt x="4543" y="6355"/>
                    <a:pt x="4613" y="6343"/>
                    <a:pt x="4679" y="6317"/>
                  </a:cubicBezTo>
                  <a:cubicBezTo>
                    <a:pt x="4896" y="6232"/>
                    <a:pt x="5038" y="6023"/>
                    <a:pt x="5038" y="5791"/>
                  </a:cubicBezTo>
                  <a:lnTo>
                    <a:pt x="5038" y="2397"/>
                  </a:lnTo>
                  <a:cubicBezTo>
                    <a:pt x="5038" y="2085"/>
                    <a:pt x="4785" y="1833"/>
                    <a:pt x="4474" y="1833"/>
                  </a:cubicBezTo>
                  <a:lnTo>
                    <a:pt x="2125" y="1833"/>
                  </a:lnTo>
                  <a:lnTo>
                    <a:pt x="2125" y="1103"/>
                  </a:lnTo>
                  <a:cubicBezTo>
                    <a:pt x="2125" y="1014"/>
                    <a:pt x="2198" y="941"/>
                    <a:pt x="2288" y="941"/>
                  </a:cubicBezTo>
                  <a:lnTo>
                    <a:pt x="6300" y="941"/>
                  </a:lnTo>
                  <a:cubicBezTo>
                    <a:pt x="6390" y="941"/>
                    <a:pt x="6463" y="1014"/>
                    <a:pt x="6463" y="1103"/>
                  </a:cubicBezTo>
                  <a:lnTo>
                    <a:pt x="6463" y="6617"/>
                  </a:lnTo>
                  <a:lnTo>
                    <a:pt x="6463" y="6617"/>
                  </a:lnTo>
                  <a:lnTo>
                    <a:pt x="6463" y="6617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8" name="ísḷïdé">
              <a:extLst>
                <a:ext uri="{FF2B5EF4-FFF2-40B4-BE49-F238E27FC236}">
                  <a16:creationId xmlns:a16="http://schemas.microsoft.com/office/drawing/2014/main" id="{8D6CA57F-0B64-46BA-9FAA-F72D046C9360}"/>
                </a:ext>
              </a:extLst>
            </p:cNvPr>
            <p:cNvSpPr/>
            <p:nvPr/>
          </p:nvSpPr>
          <p:spPr>
            <a:xfrm>
              <a:off x="3825275" y="4408790"/>
              <a:ext cx="242886" cy="267308"/>
            </a:xfrm>
            <a:custGeom>
              <a:avLst/>
              <a:gdLst>
                <a:gd name="T0" fmla="*/ 2288 w 7404"/>
                <a:gd name="T1" fmla="*/ 0 h 8160"/>
                <a:gd name="T2" fmla="*/ 1185 w 7404"/>
                <a:gd name="T3" fmla="*/ 1833 h 8160"/>
                <a:gd name="T4" fmla="*/ 0 w 7404"/>
                <a:gd name="T5" fmla="*/ 2397 h 8160"/>
                <a:gd name="T6" fmla="*/ 565 w 7404"/>
                <a:gd name="T7" fmla="*/ 5548 h 8160"/>
                <a:gd name="T8" fmla="*/ 1185 w 7404"/>
                <a:gd name="T9" fmla="*/ 7057 h 8160"/>
                <a:gd name="T10" fmla="*/ 6301 w 7404"/>
                <a:gd name="T11" fmla="*/ 8160 h 8160"/>
                <a:gd name="T12" fmla="*/ 7404 w 7404"/>
                <a:gd name="T13" fmla="*/ 1103 h 8160"/>
                <a:gd name="T14" fmla="*/ 1693 w 7404"/>
                <a:gd name="T15" fmla="*/ 4400 h 8160"/>
                <a:gd name="T16" fmla="*/ 2052 w 7404"/>
                <a:gd name="T17" fmla="*/ 4224 h 8160"/>
                <a:gd name="T18" fmla="*/ 2918 w 7404"/>
                <a:gd name="T19" fmla="*/ 4215 h 8160"/>
                <a:gd name="T20" fmla="*/ 2482 w 7404"/>
                <a:gd name="T21" fmla="*/ 3933 h 8160"/>
                <a:gd name="T22" fmla="*/ 1764 w 7404"/>
                <a:gd name="T23" fmla="*/ 3265 h 8160"/>
                <a:gd name="T24" fmla="*/ 2336 w 7404"/>
                <a:gd name="T25" fmla="*/ 2469 h 8160"/>
                <a:gd name="T26" fmla="*/ 2749 w 7404"/>
                <a:gd name="T27" fmla="*/ 2469 h 8160"/>
                <a:gd name="T28" fmla="*/ 3209 w 7404"/>
                <a:gd name="T29" fmla="*/ 2804 h 8160"/>
                <a:gd name="T30" fmla="*/ 3092 w 7404"/>
                <a:gd name="T31" fmla="*/ 3213 h 8160"/>
                <a:gd name="T32" fmla="*/ 2516 w 7404"/>
                <a:gd name="T33" fmla="*/ 3033 h 8160"/>
                <a:gd name="T34" fmla="*/ 2237 w 7404"/>
                <a:gd name="T35" fmla="*/ 3228 h 8160"/>
                <a:gd name="T36" fmla="*/ 3392 w 7404"/>
                <a:gd name="T37" fmla="*/ 4162 h 8160"/>
                <a:gd name="T38" fmla="*/ 2748 w 7404"/>
                <a:gd name="T39" fmla="*/ 4830 h 8160"/>
                <a:gd name="T40" fmla="*/ 2542 w 7404"/>
                <a:gd name="T41" fmla="*/ 5190 h 8160"/>
                <a:gd name="T42" fmla="*/ 2336 w 7404"/>
                <a:gd name="T43" fmla="*/ 4813 h 8160"/>
                <a:gd name="T44" fmla="*/ 1693 w 7404"/>
                <a:gd name="T45" fmla="*/ 4400 h 8160"/>
                <a:gd name="T46" fmla="*/ 3916 w 7404"/>
                <a:gd name="T47" fmla="*/ 7434 h 8160"/>
                <a:gd name="T48" fmla="*/ 4672 w 7404"/>
                <a:gd name="T49" fmla="*/ 7434 h 8160"/>
                <a:gd name="T50" fmla="*/ 6463 w 7404"/>
                <a:gd name="T51" fmla="*/ 6617 h 8160"/>
                <a:gd name="T52" fmla="*/ 2125 w 7404"/>
                <a:gd name="T53" fmla="*/ 5548 h 8160"/>
                <a:gd name="T54" fmla="*/ 4059 w 7404"/>
                <a:gd name="T55" fmla="*/ 6174 h 8160"/>
                <a:gd name="T56" fmla="*/ 4679 w 7404"/>
                <a:gd name="T57" fmla="*/ 6317 h 8160"/>
                <a:gd name="T58" fmla="*/ 5038 w 7404"/>
                <a:gd name="T59" fmla="*/ 2397 h 8160"/>
                <a:gd name="T60" fmla="*/ 2125 w 7404"/>
                <a:gd name="T61" fmla="*/ 1833 h 8160"/>
                <a:gd name="T62" fmla="*/ 2288 w 7404"/>
                <a:gd name="T63" fmla="*/ 941 h 8160"/>
                <a:gd name="T64" fmla="*/ 6463 w 7404"/>
                <a:gd name="T65" fmla="*/ 1103 h 8160"/>
                <a:gd name="T66" fmla="*/ 6463 w 7404"/>
                <a:gd name="T67" fmla="*/ 6617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04" h="8160">
                  <a:moveTo>
                    <a:pt x="6301" y="0"/>
                  </a:moveTo>
                  <a:lnTo>
                    <a:pt x="2288" y="0"/>
                  </a:lnTo>
                  <a:cubicBezTo>
                    <a:pt x="1680" y="0"/>
                    <a:pt x="1185" y="495"/>
                    <a:pt x="1185" y="1103"/>
                  </a:cubicBezTo>
                  <a:lnTo>
                    <a:pt x="1185" y="1833"/>
                  </a:lnTo>
                  <a:lnTo>
                    <a:pt x="565" y="1833"/>
                  </a:lnTo>
                  <a:cubicBezTo>
                    <a:pt x="253" y="1833"/>
                    <a:pt x="0" y="2085"/>
                    <a:pt x="0" y="2397"/>
                  </a:cubicBezTo>
                  <a:lnTo>
                    <a:pt x="0" y="4984"/>
                  </a:lnTo>
                  <a:cubicBezTo>
                    <a:pt x="0" y="5295"/>
                    <a:pt x="253" y="5548"/>
                    <a:pt x="565" y="5548"/>
                  </a:cubicBezTo>
                  <a:lnTo>
                    <a:pt x="1185" y="5548"/>
                  </a:lnTo>
                  <a:lnTo>
                    <a:pt x="1185" y="7057"/>
                  </a:lnTo>
                  <a:cubicBezTo>
                    <a:pt x="1185" y="7665"/>
                    <a:pt x="1680" y="8160"/>
                    <a:pt x="2288" y="8160"/>
                  </a:cubicBezTo>
                  <a:lnTo>
                    <a:pt x="6301" y="8160"/>
                  </a:lnTo>
                  <a:cubicBezTo>
                    <a:pt x="6909" y="8160"/>
                    <a:pt x="7404" y="7665"/>
                    <a:pt x="7404" y="7057"/>
                  </a:cubicBezTo>
                  <a:lnTo>
                    <a:pt x="7404" y="1103"/>
                  </a:lnTo>
                  <a:cubicBezTo>
                    <a:pt x="7404" y="495"/>
                    <a:pt x="6909" y="0"/>
                    <a:pt x="6301" y="0"/>
                  </a:cubicBezTo>
                  <a:close/>
                  <a:moveTo>
                    <a:pt x="1693" y="4400"/>
                  </a:moveTo>
                  <a:cubicBezTo>
                    <a:pt x="1693" y="4277"/>
                    <a:pt x="1792" y="4181"/>
                    <a:pt x="1916" y="4181"/>
                  </a:cubicBezTo>
                  <a:cubicBezTo>
                    <a:pt x="1978" y="4181"/>
                    <a:pt x="2021" y="4203"/>
                    <a:pt x="2052" y="4224"/>
                  </a:cubicBezTo>
                  <a:cubicBezTo>
                    <a:pt x="2216" y="4345"/>
                    <a:pt x="2395" y="4419"/>
                    <a:pt x="2606" y="4419"/>
                  </a:cubicBezTo>
                  <a:cubicBezTo>
                    <a:pt x="2801" y="4419"/>
                    <a:pt x="2918" y="4342"/>
                    <a:pt x="2918" y="4215"/>
                  </a:cubicBezTo>
                  <a:lnTo>
                    <a:pt x="2918" y="4209"/>
                  </a:lnTo>
                  <a:cubicBezTo>
                    <a:pt x="2918" y="4088"/>
                    <a:pt x="2844" y="4026"/>
                    <a:pt x="2482" y="3933"/>
                  </a:cubicBezTo>
                  <a:cubicBezTo>
                    <a:pt x="2046" y="3822"/>
                    <a:pt x="1764" y="3701"/>
                    <a:pt x="1764" y="3271"/>
                  </a:cubicBezTo>
                  <a:lnTo>
                    <a:pt x="1764" y="3265"/>
                  </a:lnTo>
                  <a:cubicBezTo>
                    <a:pt x="1764" y="2930"/>
                    <a:pt x="1995" y="2693"/>
                    <a:pt x="2336" y="2630"/>
                  </a:cubicBezTo>
                  <a:lnTo>
                    <a:pt x="2336" y="2469"/>
                  </a:lnTo>
                  <a:cubicBezTo>
                    <a:pt x="2336" y="2355"/>
                    <a:pt x="2429" y="2263"/>
                    <a:pt x="2543" y="2263"/>
                  </a:cubicBezTo>
                  <a:cubicBezTo>
                    <a:pt x="2656" y="2263"/>
                    <a:pt x="2749" y="2355"/>
                    <a:pt x="2749" y="2469"/>
                  </a:cubicBezTo>
                  <a:lnTo>
                    <a:pt x="2749" y="2632"/>
                  </a:lnTo>
                  <a:cubicBezTo>
                    <a:pt x="2918" y="2660"/>
                    <a:pt x="3073" y="2717"/>
                    <a:pt x="3209" y="2804"/>
                  </a:cubicBezTo>
                  <a:cubicBezTo>
                    <a:pt x="3262" y="2835"/>
                    <a:pt x="3315" y="2900"/>
                    <a:pt x="3315" y="2993"/>
                  </a:cubicBezTo>
                  <a:cubicBezTo>
                    <a:pt x="3315" y="3116"/>
                    <a:pt x="3216" y="3213"/>
                    <a:pt x="3092" y="3213"/>
                  </a:cubicBezTo>
                  <a:cubicBezTo>
                    <a:pt x="3045" y="3213"/>
                    <a:pt x="3008" y="3200"/>
                    <a:pt x="2971" y="3179"/>
                  </a:cubicBezTo>
                  <a:cubicBezTo>
                    <a:pt x="2813" y="3086"/>
                    <a:pt x="2665" y="3033"/>
                    <a:pt x="2516" y="3033"/>
                  </a:cubicBezTo>
                  <a:cubicBezTo>
                    <a:pt x="2333" y="3033"/>
                    <a:pt x="2237" y="3116"/>
                    <a:pt x="2237" y="3222"/>
                  </a:cubicBezTo>
                  <a:lnTo>
                    <a:pt x="2237" y="3228"/>
                  </a:lnTo>
                  <a:cubicBezTo>
                    <a:pt x="2237" y="3370"/>
                    <a:pt x="2330" y="3417"/>
                    <a:pt x="2705" y="3512"/>
                  </a:cubicBezTo>
                  <a:cubicBezTo>
                    <a:pt x="3144" y="3627"/>
                    <a:pt x="3392" y="3785"/>
                    <a:pt x="3392" y="4162"/>
                  </a:cubicBezTo>
                  <a:lnTo>
                    <a:pt x="3392" y="4169"/>
                  </a:lnTo>
                  <a:cubicBezTo>
                    <a:pt x="3392" y="4550"/>
                    <a:pt x="3133" y="4783"/>
                    <a:pt x="2748" y="4830"/>
                  </a:cubicBezTo>
                  <a:lnTo>
                    <a:pt x="2748" y="4984"/>
                  </a:lnTo>
                  <a:cubicBezTo>
                    <a:pt x="2748" y="5098"/>
                    <a:pt x="2656" y="5190"/>
                    <a:pt x="2542" y="5190"/>
                  </a:cubicBezTo>
                  <a:cubicBezTo>
                    <a:pt x="2428" y="5190"/>
                    <a:pt x="2336" y="5098"/>
                    <a:pt x="2336" y="4984"/>
                  </a:cubicBezTo>
                  <a:lnTo>
                    <a:pt x="2336" y="4813"/>
                  </a:lnTo>
                  <a:cubicBezTo>
                    <a:pt x="2141" y="4776"/>
                    <a:pt x="1950" y="4701"/>
                    <a:pt x="1783" y="4580"/>
                  </a:cubicBezTo>
                  <a:cubicBezTo>
                    <a:pt x="1730" y="4543"/>
                    <a:pt x="1693" y="4475"/>
                    <a:pt x="1693" y="4400"/>
                  </a:cubicBezTo>
                  <a:close/>
                  <a:moveTo>
                    <a:pt x="4294" y="7812"/>
                  </a:moveTo>
                  <a:cubicBezTo>
                    <a:pt x="4085" y="7812"/>
                    <a:pt x="3916" y="7643"/>
                    <a:pt x="3916" y="7434"/>
                  </a:cubicBezTo>
                  <a:cubicBezTo>
                    <a:pt x="3916" y="7225"/>
                    <a:pt x="4085" y="7056"/>
                    <a:pt x="4294" y="7056"/>
                  </a:cubicBezTo>
                  <a:cubicBezTo>
                    <a:pt x="4503" y="7056"/>
                    <a:pt x="4672" y="7225"/>
                    <a:pt x="4672" y="7434"/>
                  </a:cubicBezTo>
                  <a:cubicBezTo>
                    <a:pt x="4672" y="7643"/>
                    <a:pt x="4503" y="7812"/>
                    <a:pt x="4294" y="7812"/>
                  </a:cubicBezTo>
                  <a:close/>
                  <a:moveTo>
                    <a:pt x="6463" y="6617"/>
                  </a:moveTo>
                  <a:lnTo>
                    <a:pt x="2125" y="6617"/>
                  </a:lnTo>
                  <a:lnTo>
                    <a:pt x="2125" y="5548"/>
                  </a:lnTo>
                  <a:lnTo>
                    <a:pt x="3481" y="5548"/>
                  </a:lnTo>
                  <a:lnTo>
                    <a:pt x="4059" y="6174"/>
                  </a:lnTo>
                  <a:cubicBezTo>
                    <a:pt x="4168" y="6292"/>
                    <a:pt x="4319" y="6355"/>
                    <a:pt x="4474" y="6355"/>
                  </a:cubicBezTo>
                  <a:cubicBezTo>
                    <a:pt x="4543" y="6355"/>
                    <a:pt x="4613" y="6343"/>
                    <a:pt x="4679" y="6317"/>
                  </a:cubicBezTo>
                  <a:cubicBezTo>
                    <a:pt x="4896" y="6232"/>
                    <a:pt x="5038" y="6023"/>
                    <a:pt x="5038" y="5791"/>
                  </a:cubicBezTo>
                  <a:lnTo>
                    <a:pt x="5038" y="2397"/>
                  </a:lnTo>
                  <a:cubicBezTo>
                    <a:pt x="5038" y="2085"/>
                    <a:pt x="4785" y="1833"/>
                    <a:pt x="4474" y="1833"/>
                  </a:cubicBezTo>
                  <a:lnTo>
                    <a:pt x="2125" y="1833"/>
                  </a:lnTo>
                  <a:lnTo>
                    <a:pt x="2125" y="1103"/>
                  </a:lnTo>
                  <a:cubicBezTo>
                    <a:pt x="2125" y="1014"/>
                    <a:pt x="2198" y="941"/>
                    <a:pt x="2288" y="941"/>
                  </a:cubicBezTo>
                  <a:lnTo>
                    <a:pt x="6300" y="941"/>
                  </a:lnTo>
                  <a:cubicBezTo>
                    <a:pt x="6390" y="941"/>
                    <a:pt x="6463" y="1014"/>
                    <a:pt x="6463" y="1103"/>
                  </a:cubicBezTo>
                  <a:lnTo>
                    <a:pt x="6463" y="6617"/>
                  </a:lnTo>
                  <a:lnTo>
                    <a:pt x="6463" y="6617"/>
                  </a:lnTo>
                  <a:lnTo>
                    <a:pt x="6463" y="6617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9" name="í$ļíḍè">
              <a:extLst>
                <a:ext uri="{FF2B5EF4-FFF2-40B4-BE49-F238E27FC236}">
                  <a16:creationId xmlns:a16="http://schemas.microsoft.com/office/drawing/2014/main" id="{FE16E905-C16E-4E42-8435-17D080F87F46}"/>
                </a:ext>
              </a:extLst>
            </p:cNvPr>
            <p:cNvSpPr/>
            <p:nvPr/>
          </p:nvSpPr>
          <p:spPr>
            <a:xfrm>
              <a:off x="8111138" y="2346496"/>
              <a:ext cx="242886" cy="267308"/>
            </a:xfrm>
            <a:custGeom>
              <a:avLst/>
              <a:gdLst>
                <a:gd name="T0" fmla="*/ 2288 w 7404"/>
                <a:gd name="T1" fmla="*/ 0 h 8160"/>
                <a:gd name="T2" fmla="*/ 1185 w 7404"/>
                <a:gd name="T3" fmla="*/ 1833 h 8160"/>
                <a:gd name="T4" fmla="*/ 0 w 7404"/>
                <a:gd name="T5" fmla="*/ 2397 h 8160"/>
                <a:gd name="T6" fmla="*/ 565 w 7404"/>
                <a:gd name="T7" fmla="*/ 5548 h 8160"/>
                <a:gd name="T8" fmla="*/ 1185 w 7404"/>
                <a:gd name="T9" fmla="*/ 7057 h 8160"/>
                <a:gd name="T10" fmla="*/ 6301 w 7404"/>
                <a:gd name="T11" fmla="*/ 8160 h 8160"/>
                <a:gd name="T12" fmla="*/ 7404 w 7404"/>
                <a:gd name="T13" fmla="*/ 1103 h 8160"/>
                <a:gd name="T14" fmla="*/ 1693 w 7404"/>
                <a:gd name="T15" fmla="*/ 4400 h 8160"/>
                <a:gd name="T16" fmla="*/ 2052 w 7404"/>
                <a:gd name="T17" fmla="*/ 4224 h 8160"/>
                <a:gd name="T18" fmla="*/ 2918 w 7404"/>
                <a:gd name="T19" fmla="*/ 4215 h 8160"/>
                <a:gd name="T20" fmla="*/ 2482 w 7404"/>
                <a:gd name="T21" fmla="*/ 3933 h 8160"/>
                <a:gd name="T22" fmla="*/ 1764 w 7404"/>
                <a:gd name="T23" fmla="*/ 3265 h 8160"/>
                <a:gd name="T24" fmla="*/ 2336 w 7404"/>
                <a:gd name="T25" fmla="*/ 2469 h 8160"/>
                <a:gd name="T26" fmla="*/ 2749 w 7404"/>
                <a:gd name="T27" fmla="*/ 2469 h 8160"/>
                <a:gd name="T28" fmla="*/ 3209 w 7404"/>
                <a:gd name="T29" fmla="*/ 2804 h 8160"/>
                <a:gd name="T30" fmla="*/ 3092 w 7404"/>
                <a:gd name="T31" fmla="*/ 3213 h 8160"/>
                <a:gd name="T32" fmla="*/ 2516 w 7404"/>
                <a:gd name="T33" fmla="*/ 3033 h 8160"/>
                <a:gd name="T34" fmla="*/ 2237 w 7404"/>
                <a:gd name="T35" fmla="*/ 3228 h 8160"/>
                <a:gd name="T36" fmla="*/ 3392 w 7404"/>
                <a:gd name="T37" fmla="*/ 4162 h 8160"/>
                <a:gd name="T38" fmla="*/ 2748 w 7404"/>
                <a:gd name="T39" fmla="*/ 4830 h 8160"/>
                <a:gd name="T40" fmla="*/ 2542 w 7404"/>
                <a:gd name="T41" fmla="*/ 5190 h 8160"/>
                <a:gd name="T42" fmla="*/ 2336 w 7404"/>
                <a:gd name="T43" fmla="*/ 4813 h 8160"/>
                <a:gd name="T44" fmla="*/ 1693 w 7404"/>
                <a:gd name="T45" fmla="*/ 4400 h 8160"/>
                <a:gd name="T46" fmla="*/ 3916 w 7404"/>
                <a:gd name="T47" fmla="*/ 7434 h 8160"/>
                <a:gd name="T48" fmla="*/ 4672 w 7404"/>
                <a:gd name="T49" fmla="*/ 7434 h 8160"/>
                <a:gd name="T50" fmla="*/ 6463 w 7404"/>
                <a:gd name="T51" fmla="*/ 6617 h 8160"/>
                <a:gd name="T52" fmla="*/ 2125 w 7404"/>
                <a:gd name="T53" fmla="*/ 5548 h 8160"/>
                <a:gd name="T54" fmla="*/ 4059 w 7404"/>
                <a:gd name="T55" fmla="*/ 6174 h 8160"/>
                <a:gd name="T56" fmla="*/ 4679 w 7404"/>
                <a:gd name="T57" fmla="*/ 6317 h 8160"/>
                <a:gd name="T58" fmla="*/ 5038 w 7404"/>
                <a:gd name="T59" fmla="*/ 2397 h 8160"/>
                <a:gd name="T60" fmla="*/ 2125 w 7404"/>
                <a:gd name="T61" fmla="*/ 1833 h 8160"/>
                <a:gd name="T62" fmla="*/ 2288 w 7404"/>
                <a:gd name="T63" fmla="*/ 941 h 8160"/>
                <a:gd name="T64" fmla="*/ 6463 w 7404"/>
                <a:gd name="T65" fmla="*/ 1103 h 8160"/>
                <a:gd name="T66" fmla="*/ 6463 w 7404"/>
                <a:gd name="T67" fmla="*/ 6617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04" h="8160">
                  <a:moveTo>
                    <a:pt x="6301" y="0"/>
                  </a:moveTo>
                  <a:lnTo>
                    <a:pt x="2288" y="0"/>
                  </a:lnTo>
                  <a:cubicBezTo>
                    <a:pt x="1680" y="0"/>
                    <a:pt x="1185" y="495"/>
                    <a:pt x="1185" y="1103"/>
                  </a:cubicBezTo>
                  <a:lnTo>
                    <a:pt x="1185" y="1833"/>
                  </a:lnTo>
                  <a:lnTo>
                    <a:pt x="565" y="1833"/>
                  </a:lnTo>
                  <a:cubicBezTo>
                    <a:pt x="253" y="1833"/>
                    <a:pt x="0" y="2085"/>
                    <a:pt x="0" y="2397"/>
                  </a:cubicBezTo>
                  <a:lnTo>
                    <a:pt x="0" y="4984"/>
                  </a:lnTo>
                  <a:cubicBezTo>
                    <a:pt x="0" y="5295"/>
                    <a:pt x="253" y="5548"/>
                    <a:pt x="565" y="5548"/>
                  </a:cubicBezTo>
                  <a:lnTo>
                    <a:pt x="1185" y="5548"/>
                  </a:lnTo>
                  <a:lnTo>
                    <a:pt x="1185" y="7057"/>
                  </a:lnTo>
                  <a:cubicBezTo>
                    <a:pt x="1185" y="7665"/>
                    <a:pt x="1680" y="8160"/>
                    <a:pt x="2288" y="8160"/>
                  </a:cubicBezTo>
                  <a:lnTo>
                    <a:pt x="6301" y="8160"/>
                  </a:lnTo>
                  <a:cubicBezTo>
                    <a:pt x="6909" y="8160"/>
                    <a:pt x="7404" y="7665"/>
                    <a:pt x="7404" y="7057"/>
                  </a:cubicBezTo>
                  <a:lnTo>
                    <a:pt x="7404" y="1103"/>
                  </a:lnTo>
                  <a:cubicBezTo>
                    <a:pt x="7404" y="495"/>
                    <a:pt x="6909" y="0"/>
                    <a:pt x="6301" y="0"/>
                  </a:cubicBezTo>
                  <a:close/>
                  <a:moveTo>
                    <a:pt x="1693" y="4400"/>
                  </a:moveTo>
                  <a:cubicBezTo>
                    <a:pt x="1693" y="4277"/>
                    <a:pt x="1792" y="4181"/>
                    <a:pt x="1916" y="4181"/>
                  </a:cubicBezTo>
                  <a:cubicBezTo>
                    <a:pt x="1978" y="4181"/>
                    <a:pt x="2021" y="4203"/>
                    <a:pt x="2052" y="4224"/>
                  </a:cubicBezTo>
                  <a:cubicBezTo>
                    <a:pt x="2216" y="4345"/>
                    <a:pt x="2395" y="4419"/>
                    <a:pt x="2606" y="4419"/>
                  </a:cubicBezTo>
                  <a:cubicBezTo>
                    <a:pt x="2801" y="4419"/>
                    <a:pt x="2918" y="4342"/>
                    <a:pt x="2918" y="4215"/>
                  </a:cubicBezTo>
                  <a:lnTo>
                    <a:pt x="2918" y="4209"/>
                  </a:lnTo>
                  <a:cubicBezTo>
                    <a:pt x="2918" y="4088"/>
                    <a:pt x="2844" y="4026"/>
                    <a:pt x="2482" y="3933"/>
                  </a:cubicBezTo>
                  <a:cubicBezTo>
                    <a:pt x="2046" y="3822"/>
                    <a:pt x="1764" y="3701"/>
                    <a:pt x="1764" y="3271"/>
                  </a:cubicBezTo>
                  <a:lnTo>
                    <a:pt x="1764" y="3265"/>
                  </a:lnTo>
                  <a:cubicBezTo>
                    <a:pt x="1764" y="2930"/>
                    <a:pt x="1995" y="2693"/>
                    <a:pt x="2336" y="2630"/>
                  </a:cubicBezTo>
                  <a:lnTo>
                    <a:pt x="2336" y="2469"/>
                  </a:lnTo>
                  <a:cubicBezTo>
                    <a:pt x="2336" y="2355"/>
                    <a:pt x="2429" y="2263"/>
                    <a:pt x="2543" y="2263"/>
                  </a:cubicBezTo>
                  <a:cubicBezTo>
                    <a:pt x="2656" y="2263"/>
                    <a:pt x="2749" y="2355"/>
                    <a:pt x="2749" y="2469"/>
                  </a:cubicBezTo>
                  <a:lnTo>
                    <a:pt x="2749" y="2632"/>
                  </a:lnTo>
                  <a:cubicBezTo>
                    <a:pt x="2918" y="2660"/>
                    <a:pt x="3073" y="2717"/>
                    <a:pt x="3209" y="2804"/>
                  </a:cubicBezTo>
                  <a:cubicBezTo>
                    <a:pt x="3262" y="2835"/>
                    <a:pt x="3315" y="2900"/>
                    <a:pt x="3315" y="2993"/>
                  </a:cubicBezTo>
                  <a:cubicBezTo>
                    <a:pt x="3315" y="3116"/>
                    <a:pt x="3216" y="3213"/>
                    <a:pt x="3092" y="3213"/>
                  </a:cubicBezTo>
                  <a:cubicBezTo>
                    <a:pt x="3045" y="3213"/>
                    <a:pt x="3008" y="3200"/>
                    <a:pt x="2971" y="3179"/>
                  </a:cubicBezTo>
                  <a:cubicBezTo>
                    <a:pt x="2813" y="3086"/>
                    <a:pt x="2665" y="3033"/>
                    <a:pt x="2516" y="3033"/>
                  </a:cubicBezTo>
                  <a:cubicBezTo>
                    <a:pt x="2333" y="3033"/>
                    <a:pt x="2237" y="3116"/>
                    <a:pt x="2237" y="3222"/>
                  </a:cubicBezTo>
                  <a:lnTo>
                    <a:pt x="2237" y="3228"/>
                  </a:lnTo>
                  <a:cubicBezTo>
                    <a:pt x="2237" y="3370"/>
                    <a:pt x="2330" y="3417"/>
                    <a:pt x="2705" y="3512"/>
                  </a:cubicBezTo>
                  <a:cubicBezTo>
                    <a:pt x="3144" y="3627"/>
                    <a:pt x="3392" y="3785"/>
                    <a:pt x="3392" y="4162"/>
                  </a:cubicBezTo>
                  <a:lnTo>
                    <a:pt x="3392" y="4169"/>
                  </a:lnTo>
                  <a:cubicBezTo>
                    <a:pt x="3392" y="4550"/>
                    <a:pt x="3133" y="4783"/>
                    <a:pt x="2748" y="4830"/>
                  </a:cubicBezTo>
                  <a:lnTo>
                    <a:pt x="2748" y="4984"/>
                  </a:lnTo>
                  <a:cubicBezTo>
                    <a:pt x="2748" y="5098"/>
                    <a:pt x="2656" y="5190"/>
                    <a:pt x="2542" y="5190"/>
                  </a:cubicBezTo>
                  <a:cubicBezTo>
                    <a:pt x="2428" y="5190"/>
                    <a:pt x="2336" y="5098"/>
                    <a:pt x="2336" y="4984"/>
                  </a:cubicBezTo>
                  <a:lnTo>
                    <a:pt x="2336" y="4813"/>
                  </a:lnTo>
                  <a:cubicBezTo>
                    <a:pt x="2141" y="4776"/>
                    <a:pt x="1950" y="4701"/>
                    <a:pt x="1783" y="4580"/>
                  </a:cubicBezTo>
                  <a:cubicBezTo>
                    <a:pt x="1730" y="4543"/>
                    <a:pt x="1693" y="4475"/>
                    <a:pt x="1693" y="4400"/>
                  </a:cubicBezTo>
                  <a:close/>
                  <a:moveTo>
                    <a:pt x="4294" y="7812"/>
                  </a:moveTo>
                  <a:cubicBezTo>
                    <a:pt x="4085" y="7812"/>
                    <a:pt x="3916" y="7643"/>
                    <a:pt x="3916" y="7434"/>
                  </a:cubicBezTo>
                  <a:cubicBezTo>
                    <a:pt x="3916" y="7225"/>
                    <a:pt x="4085" y="7056"/>
                    <a:pt x="4294" y="7056"/>
                  </a:cubicBezTo>
                  <a:cubicBezTo>
                    <a:pt x="4503" y="7056"/>
                    <a:pt x="4672" y="7225"/>
                    <a:pt x="4672" y="7434"/>
                  </a:cubicBezTo>
                  <a:cubicBezTo>
                    <a:pt x="4672" y="7643"/>
                    <a:pt x="4503" y="7812"/>
                    <a:pt x="4294" y="7812"/>
                  </a:cubicBezTo>
                  <a:close/>
                  <a:moveTo>
                    <a:pt x="6463" y="6617"/>
                  </a:moveTo>
                  <a:lnTo>
                    <a:pt x="2125" y="6617"/>
                  </a:lnTo>
                  <a:lnTo>
                    <a:pt x="2125" y="5548"/>
                  </a:lnTo>
                  <a:lnTo>
                    <a:pt x="3481" y="5548"/>
                  </a:lnTo>
                  <a:lnTo>
                    <a:pt x="4059" y="6174"/>
                  </a:lnTo>
                  <a:cubicBezTo>
                    <a:pt x="4168" y="6292"/>
                    <a:pt x="4319" y="6355"/>
                    <a:pt x="4474" y="6355"/>
                  </a:cubicBezTo>
                  <a:cubicBezTo>
                    <a:pt x="4543" y="6355"/>
                    <a:pt x="4613" y="6343"/>
                    <a:pt x="4679" y="6317"/>
                  </a:cubicBezTo>
                  <a:cubicBezTo>
                    <a:pt x="4896" y="6232"/>
                    <a:pt x="5038" y="6023"/>
                    <a:pt x="5038" y="5791"/>
                  </a:cubicBezTo>
                  <a:lnTo>
                    <a:pt x="5038" y="2397"/>
                  </a:lnTo>
                  <a:cubicBezTo>
                    <a:pt x="5038" y="2085"/>
                    <a:pt x="4785" y="1833"/>
                    <a:pt x="4474" y="1833"/>
                  </a:cubicBezTo>
                  <a:lnTo>
                    <a:pt x="2125" y="1833"/>
                  </a:lnTo>
                  <a:lnTo>
                    <a:pt x="2125" y="1103"/>
                  </a:lnTo>
                  <a:cubicBezTo>
                    <a:pt x="2125" y="1014"/>
                    <a:pt x="2198" y="941"/>
                    <a:pt x="2288" y="941"/>
                  </a:cubicBezTo>
                  <a:lnTo>
                    <a:pt x="6300" y="941"/>
                  </a:lnTo>
                  <a:cubicBezTo>
                    <a:pt x="6390" y="941"/>
                    <a:pt x="6463" y="1014"/>
                    <a:pt x="6463" y="1103"/>
                  </a:cubicBezTo>
                  <a:lnTo>
                    <a:pt x="6463" y="6617"/>
                  </a:lnTo>
                  <a:lnTo>
                    <a:pt x="6463" y="6617"/>
                  </a:lnTo>
                  <a:lnTo>
                    <a:pt x="6463" y="6617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0" name="îš1íḍe">
              <a:extLst>
                <a:ext uri="{FF2B5EF4-FFF2-40B4-BE49-F238E27FC236}">
                  <a16:creationId xmlns:a16="http://schemas.microsoft.com/office/drawing/2014/main" id="{8119B105-020B-4CFC-84DA-30AD37156DD0}"/>
                </a:ext>
              </a:extLst>
            </p:cNvPr>
            <p:cNvSpPr/>
            <p:nvPr/>
          </p:nvSpPr>
          <p:spPr>
            <a:xfrm>
              <a:off x="8111138" y="4650596"/>
              <a:ext cx="242886" cy="267308"/>
            </a:xfrm>
            <a:custGeom>
              <a:avLst/>
              <a:gdLst>
                <a:gd name="T0" fmla="*/ 2288 w 7404"/>
                <a:gd name="T1" fmla="*/ 0 h 8160"/>
                <a:gd name="T2" fmla="*/ 1185 w 7404"/>
                <a:gd name="T3" fmla="*/ 1833 h 8160"/>
                <a:gd name="T4" fmla="*/ 0 w 7404"/>
                <a:gd name="T5" fmla="*/ 2397 h 8160"/>
                <a:gd name="T6" fmla="*/ 565 w 7404"/>
                <a:gd name="T7" fmla="*/ 5548 h 8160"/>
                <a:gd name="T8" fmla="*/ 1185 w 7404"/>
                <a:gd name="T9" fmla="*/ 7057 h 8160"/>
                <a:gd name="T10" fmla="*/ 6301 w 7404"/>
                <a:gd name="T11" fmla="*/ 8160 h 8160"/>
                <a:gd name="T12" fmla="*/ 7404 w 7404"/>
                <a:gd name="T13" fmla="*/ 1103 h 8160"/>
                <a:gd name="T14" fmla="*/ 1693 w 7404"/>
                <a:gd name="T15" fmla="*/ 4400 h 8160"/>
                <a:gd name="T16" fmla="*/ 2052 w 7404"/>
                <a:gd name="T17" fmla="*/ 4224 h 8160"/>
                <a:gd name="T18" fmla="*/ 2918 w 7404"/>
                <a:gd name="T19" fmla="*/ 4215 h 8160"/>
                <a:gd name="T20" fmla="*/ 2482 w 7404"/>
                <a:gd name="T21" fmla="*/ 3933 h 8160"/>
                <a:gd name="T22" fmla="*/ 1764 w 7404"/>
                <a:gd name="T23" fmla="*/ 3265 h 8160"/>
                <a:gd name="T24" fmla="*/ 2336 w 7404"/>
                <a:gd name="T25" fmla="*/ 2469 h 8160"/>
                <a:gd name="T26" fmla="*/ 2749 w 7404"/>
                <a:gd name="T27" fmla="*/ 2469 h 8160"/>
                <a:gd name="T28" fmla="*/ 3209 w 7404"/>
                <a:gd name="T29" fmla="*/ 2804 h 8160"/>
                <a:gd name="T30" fmla="*/ 3092 w 7404"/>
                <a:gd name="T31" fmla="*/ 3213 h 8160"/>
                <a:gd name="T32" fmla="*/ 2516 w 7404"/>
                <a:gd name="T33" fmla="*/ 3033 h 8160"/>
                <a:gd name="T34" fmla="*/ 2237 w 7404"/>
                <a:gd name="T35" fmla="*/ 3228 h 8160"/>
                <a:gd name="T36" fmla="*/ 3392 w 7404"/>
                <a:gd name="T37" fmla="*/ 4162 h 8160"/>
                <a:gd name="T38" fmla="*/ 2748 w 7404"/>
                <a:gd name="T39" fmla="*/ 4830 h 8160"/>
                <a:gd name="T40" fmla="*/ 2542 w 7404"/>
                <a:gd name="T41" fmla="*/ 5190 h 8160"/>
                <a:gd name="T42" fmla="*/ 2336 w 7404"/>
                <a:gd name="T43" fmla="*/ 4813 h 8160"/>
                <a:gd name="T44" fmla="*/ 1693 w 7404"/>
                <a:gd name="T45" fmla="*/ 4400 h 8160"/>
                <a:gd name="T46" fmla="*/ 3916 w 7404"/>
                <a:gd name="T47" fmla="*/ 7434 h 8160"/>
                <a:gd name="T48" fmla="*/ 4672 w 7404"/>
                <a:gd name="T49" fmla="*/ 7434 h 8160"/>
                <a:gd name="T50" fmla="*/ 6463 w 7404"/>
                <a:gd name="T51" fmla="*/ 6617 h 8160"/>
                <a:gd name="T52" fmla="*/ 2125 w 7404"/>
                <a:gd name="T53" fmla="*/ 5548 h 8160"/>
                <a:gd name="T54" fmla="*/ 4059 w 7404"/>
                <a:gd name="T55" fmla="*/ 6174 h 8160"/>
                <a:gd name="T56" fmla="*/ 4679 w 7404"/>
                <a:gd name="T57" fmla="*/ 6317 h 8160"/>
                <a:gd name="T58" fmla="*/ 5038 w 7404"/>
                <a:gd name="T59" fmla="*/ 2397 h 8160"/>
                <a:gd name="T60" fmla="*/ 2125 w 7404"/>
                <a:gd name="T61" fmla="*/ 1833 h 8160"/>
                <a:gd name="T62" fmla="*/ 2288 w 7404"/>
                <a:gd name="T63" fmla="*/ 941 h 8160"/>
                <a:gd name="T64" fmla="*/ 6463 w 7404"/>
                <a:gd name="T65" fmla="*/ 1103 h 8160"/>
                <a:gd name="T66" fmla="*/ 6463 w 7404"/>
                <a:gd name="T67" fmla="*/ 6617 h 8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04" h="8160">
                  <a:moveTo>
                    <a:pt x="6301" y="0"/>
                  </a:moveTo>
                  <a:lnTo>
                    <a:pt x="2288" y="0"/>
                  </a:lnTo>
                  <a:cubicBezTo>
                    <a:pt x="1680" y="0"/>
                    <a:pt x="1185" y="495"/>
                    <a:pt x="1185" y="1103"/>
                  </a:cubicBezTo>
                  <a:lnTo>
                    <a:pt x="1185" y="1833"/>
                  </a:lnTo>
                  <a:lnTo>
                    <a:pt x="565" y="1833"/>
                  </a:lnTo>
                  <a:cubicBezTo>
                    <a:pt x="253" y="1833"/>
                    <a:pt x="0" y="2085"/>
                    <a:pt x="0" y="2397"/>
                  </a:cubicBezTo>
                  <a:lnTo>
                    <a:pt x="0" y="4984"/>
                  </a:lnTo>
                  <a:cubicBezTo>
                    <a:pt x="0" y="5295"/>
                    <a:pt x="253" y="5548"/>
                    <a:pt x="565" y="5548"/>
                  </a:cubicBezTo>
                  <a:lnTo>
                    <a:pt x="1185" y="5548"/>
                  </a:lnTo>
                  <a:lnTo>
                    <a:pt x="1185" y="7057"/>
                  </a:lnTo>
                  <a:cubicBezTo>
                    <a:pt x="1185" y="7665"/>
                    <a:pt x="1680" y="8160"/>
                    <a:pt x="2288" y="8160"/>
                  </a:cubicBezTo>
                  <a:lnTo>
                    <a:pt x="6301" y="8160"/>
                  </a:lnTo>
                  <a:cubicBezTo>
                    <a:pt x="6909" y="8160"/>
                    <a:pt x="7404" y="7665"/>
                    <a:pt x="7404" y="7057"/>
                  </a:cubicBezTo>
                  <a:lnTo>
                    <a:pt x="7404" y="1103"/>
                  </a:lnTo>
                  <a:cubicBezTo>
                    <a:pt x="7404" y="495"/>
                    <a:pt x="6909" y="0"/>
                    <a:pt x="6301" y="0"/>
                  </a:cubicBezTo>
                  <a:close/>
                  <a:moveTo>
                    <a:pt x="1693" y="4400"/>
                  </a:moveTo>
                  <a:cubicBezTo>
                    <a:pt x="1693" y="4277"/>
                    <a:pt x="1792" y="4181"/>
                    <a:pt x="1916" y="4181"/>
                  </a:cubicBezTo>
                  <a:cubicBezTo>
                    <a:pt x="1978" y="4181"/>
                    <a:pt x="2021" y="4203"/>
                    <a:pt x="2052" y="4224"/>
                  </a:cubicBezTo>
                  <a:cubicBezTo>
                    <a:pt x="2216" y="4345"/>
                    <a:pt x="2395" y="4419"/>
                    <a:pt x="2606" y="4419"/>
                  </a:cubicBezTo>
                  <a:cubicBezTo>
                    <a:pt x="2801" y="4419"/>
                    <a:pt x="2918" y="4342"/>
                    <a:pt x="2918" y="4215"/>
                  </a:cubicBezTo>
                  <a:lnTo>
                    <a:pt x="2918" y="4209"/>
                  </a:lnTo>
                  <a:cubicBezTo>
                    <a:pt x="2918" y="4088"/>
                    <a:pt x="2844" y="4026"/>
                    <a:pt x="2482" y="3933"/>
                  </a:cubicBezTo>
                  <a:cubicBezTo>
                    <a:pt x="2046" y="3822"/>
                    <a:pt x="1764" y="3701"/>
                    <a:pt x="1764" y="3271"/>
                  </a:cubicBezTo>
                  <a:lnTo>
                    <a:pt x="1764" y="3265"/>
                  </a:lnTo>
                  <a:cubicBezTo>
                    <a:pt x="1764" y="2930"/>
                    <a:pt x="1995" y="2693"/>
                    <a:pt x="2336" y="2630"/>
                  </a:cubicBezTo>
                  <a:lnTo>
                    <a:pt x="2336" y="2469"/>
                  </a:lnTo>
                  <a:cubicBezTo>
                    <a:pt x="2336" y="2355"/>
                    <a:pt x="2429" y="2263"/>
                    <a:pt x="2543" y="2263"/>
                  </a:cubicBezTo>
                  <a:cubicBezTo>
                    <a:pt x="2656" y="2263"/>
                    <a:pt x="2749" y="2355"/>
                    <a:pt x="2749" y="2469"/>
                  </a:cubicBezTo>
                  <a:lnTo>
                    <a:pt x="2749" y="2632"/>
                  </a:lnTo>
                  <a:cubicBezTo>
                    <a:pt x="2918" y="2660"/>
                    <a:pt x="3073" y="2717"/>
                    <a:pt x="3209" y="2804"/>
                  </a:cubicBezTo>
                  <a:cubicBezTo>
                    <a:pt x="3262" y="2835"/>
                    <a:pt x="3315" y="2900"/>
                    <a:pt x="3315" y="2993"/>
                  </a:cubicBezTo>
                  <a:cubicBezTo>
                    <a:pt x="3315" y="3116"/>
                    <a:pt x="3216" y="3213"/>
                    <a:pt x="3092" y="3213"/>
                  </a:cubicBezTo>
                  <a:cubicBezTo>
                    <a:pt x="3045" y="3213"/>
                    <a:pt x="3008" y="3200"/>
                    <a:pt x="2971" y="3179"/>
                  </a:cubicBezTo>
                  <a:cubicBezTo>
                    <a:pt x="2813" y="3086"/>
                    <a:pt x="2665" y="3033"/>
                    <a:pt x="2516" y="3033"/>
                  </a:cubicBezTo>
                  <a:cubicBezTo>
                    <a:pt x="2333" y="3033"/>
                    <a:pt x="2237" y="3116"/>
                    <a:pt x="2237" y="3222"/>
                  </a:cubicBezTo>
                  <a:lnTo>
                    <a:pt x="2237" y="3228"/>
                  </a:lnTo>
                  <a:cubicBezTo>
                    <a:pt x="2237" y="3370"/>
                    <a:pt x="2330" y="3417"/>
                    <a:pt x="2705" y="3512"/>
                  </a:cubicBezTo>
                  <a:cubicBezTo>
                    <a:pt x="3144" y="3627"/>
                    <a:pt x="3392" y="3785"/>
                    <a:pt x="3392" y="4162"/>
                  </a:cubicBezTo>
                  <a:lnTo>
                    <a:pt x="3392" y="4169"/>
                  </a:lnTo>
                  <a:cubicBezTo>
                    <a:pt x="3392" y="4550"/>
                    <a:pt x="3133" y="4783"/>
                    <a:pt x="2748" y="4830"/>
                  </a:cubicBezTo>
                  <a:lnTo>
                    <a:pt x="2748" y="4984"/>
                  </a:lnTo>
                  <a:cubicBezTo>
                    <a:pt x="2748" y="5098"/>
                    <a:pt x="2656" y="5190"/>
                    <a:pt x="2542" y="5190"/>
                  </a:cubicBezTo>
                  <a:cubicBezTo>
                    <a:pt x="2428" y="5190"/>
                    <a:pt x="2336" y="5098"/>
                    <a:pt x="2336" y="4984"/>
                  </a:cubicBezTo>
                  <a:lnTo>
                    <a:pt x="2336" y="4813"/>
                  </a:lnTo>
                  <a:cubicBezTo>
                    <a:pt x="2141" y="4776"/>
                    <a:pt x="1950" y="4701"/>
                    <a:pt x="1783" y="4580"/>
                  </a:cubicBezTo>
                  <a:cubicBezTo>
                    <a:pt x="1730" y="4543"/>
                    <a:pt x="1693" y="4475"/>
                    <a:pt x="1693" y="4400"/>
                  </a:cubicBezTo>
                  <a:close/>
                  <a:moveTo>
                    <a:pt x="4294" y="7812"/>
                  </a:moveTo>
                  <a:cubicBezTo>
                    <a:pt x="4085" y="7812"/>
                    <a:pt x="3916" y="7643"/>
                    <a:pt x="3916" y="7434"/>
                  </a:cubicBezTo>
                  <a:cubicBezTo>
                    <a:pt x="3916" y="7225"/>
                    <a:pt x="4085" y="7056"/>
                    <a:pt x="4294" y="7056"/>
                  </a:cubicBezTo>
                  <a:cubicBezTo>
                    <a:pt x="4503" y="7056"/>
                    <a:pt x="4672" y="7225"/>
                    <a:pt x="4672" y="7434"/>
                  </a:cubicBezTo>
                  <a:cubicBezTo>
                    <a:pt x="4672" y="7643"/>
                    <a:pt x="4503" y="7812"/>
                    <a:pt x="4294" y="7812"/>
                  </a:cubicBezTo>
                  <a:close/>
                  <a:moveTo>
                    <a:pt x="6463" y="6617"/>
                  </a:moveTo>
                  <a:lnTo>
                    <a:pt x="2125" y="6617"/>
                  </a:lnTo>
                  <a:lnTo>
                    <a:pt x="2125" y="5548"/>
                  </a:lnTo>
                  <a:lnTo>
                    <a:pt x="3481" y="5548"/>
                  </a:lnTo>
                  <a:lnTo>
                    <a:pt x="4059" y="6174"/>
                  </a:lnTo>
                  <a:cubicBezTo>
                    <a:pt x="4168" y="6292"/>
                    <a:pt x="4319" y="6355"/>
                    <a:pt x="4474" y="6355"/>
                  </a:cubicBezTo>
                  <a:cubicBezTo>
                    <a:pt x="4543" y="6355"/>
                    <a:pt x="4613" y="6343"/>
                    <a:pt x="4679" y="6317"/>
                  </a:cubicBezTo>
                  <a:cubicBezTo>
                    <a:pt x="4896" y="6232"/>
                    <a:pt x="5038" y="6023"/>
                    <a:pt x="5038" y="5791"/>
                  </a:cubicBezTo>
                  <a:lnTo>
                    <a:pt x="5038" y="2397"/>
                  </a:lnTo>
                  <a:cubicBezTo>
                    <a:pt x="5038" y="2085"/>
                    <a:pt x="4785" y="1833"/>
                    <a:pt x="4474" y="1833"/>
                  </a:cubicBezTo>
                  <a:lnTo>
                    <a:pt x="2125" y="1833"/>
                  </a:lnTo>
                  <a:lnTo>
                    <a:pt x="2125" y="1103"/>
                  </a:lnTo>
                  <a:cubicBezTo>
                    <a:pt x="2125" y="1014"/>
                    <a:pt x="2198" y="941"/>
                    <a:pt x="2288" y="941"/>
                  </a:cubicBezTo>
                  <a:lnTo>
                    <a:pt x="6300" y="941"/>
                  </a:lnTo>
                  <a:cubicBezTo>
                    <a:pt x="6390" y="941"/>
                    <a:pt x="6463" y="1014"/>
                    <a:pt x="6463" y="1103"/>
                  </a:cubicBezTo>
                  <a:lnTo>
                    <a:pt x="6463" y="6617"/>
                  </a:lnTo>
                  <a:lnTo>
                    <a:pt x="6463" y="6617"/>
                  </a:lnTo>
                  <a:lnTo>
                    <a:pt x="6463" y="6617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8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72C0E6D8-45F7-4C40-9029-A3E902AC1712}"/>
              </a:ext>
            </a:extLst>
          </p:cNvPr>
          <p:cNvSpPr txBox="1"/>
          <p:nvPr/>
        </p:nvSpPr>
        <p:spPr>
          <a:xfrm>
            <a:off x="1043709" y="2022763"/>
            <a:ext cx="614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C99FF"/>
                </a:solidFill>
              </a:rPr>
              <a:t>谢谢聆听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494C5CB-12A3-437D-8B31-37BC4D743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9" y="1852860"/>
            <a:ext cx="3013689" cy="41920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D434F4-D783-4B12-A68F-D4EB2C862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182" y="1297205"/>
            <a:ext cx="7207106" cy="523513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D0F052-54B7-439C-B70E-2E7B7D3C87AC}"/>
              </a:ext>
            </a:extLst>
          </p:cNvPr>
          <p:cNvSpPr/>
          <p:nvPr/>
        </p:nvSpPr>
        <p:spPr>
          <a:xfrm>
            <a:off x="603936" y="296642"/>
            <a:ext cx="10972178" cy="166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+mn-ea"/>
              </a:rPr>
              <a:t>胃</a:t>
            </a:r>
            <a:r>
              <a:rPr lang="zh-CN" altLang="en-US" sz="3200" b="1" dirty="0">
                <a:latin typeface="+mn-ea"/>
              </a:rPr>
              <a:t>位于上腹部，为一弧形的囊状器官，上有贲门与食管相连，下为幽门与十二指肠衔接。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091B88C-22F8-4B00-BF11-4FF7886BC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240" y="5224226"/>
            <a:ext cx="12192000" cy="1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3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5C27E80-CA6A-4DCC-9518-4F064420A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36" y="267854"/>
            <a:ext cx="9890623" cy="560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FB3858-AA27-4F9A-AE36-B9EBE6BCA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43294"/>
            <a:ext cx="12192000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0089F9A-3504-4B3F-BE04-5DB58F4F2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367" y="2010490"/>
            <a:ext cx="5127524" cy="447983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DAECA02-1650-48C1-A7BB-87C749786B91}"/>
              </a:ext>
            </a:extLst>
          </p:cNvPr>
          <p:cNvSpPr/>
          <p:nvPr/>
        </p:nvSpPr>
        <p:spPr>
          <a:xfrm>
            <a:off x="669925" y="296642"/>
            <a:ext cx="10972178" cy="166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+mn-ea"/>
              </a:rPr>
              <a:t>十二指肠</a:t>
            </a:r>
            <a:r>
              <a:rPr lang="zh-CN" altLang="en-US" sz="3200" b="1" dirty="0">
                <a:latin typeface="+mn-ea"/>
              </a:rPr>
              <a:t>位于幽门和空肠之间，呈“</a:t>
            </a:r>
            <a:r>
              <a:rPr lang="en-US" altLang="zh-CN" sz="3200" b="1" dirty="0">
                <a:latin typeface="+mn-ea"/>
              </a:rPr>
              <a:t>C”</a:t>
            </a:r>
            <a:r>
              <a:rPr lang="zh-CN" altLang="en-US" sz="3200" b="1" dirty="0">
                <a:latin typeface="+mn-ea"/>
              </a:rPr>
              <a:t>型，长约</a:t>
            </a:r>
            <a:r>
              <a:rPr lang="en-US" altLang="zh-CN" sz="3200" b="1" dirty="0">
                <a:latin typeface="+mn-ea"/>
              </a:rPr>
              <a:t>25</a:t>
            </a:r>
            <a:r>
              <a:rPr lang="zh-CN" altLang="en-US" sz="3200" b="1" dirty="0">
                <a:latin typeface="+mn-ea"/>
              </a:rPr>
              <a:t>厘米。十二指肠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球部</a:t>
            </a:r>
            <a:r>
              <a:rPr lang="zh-CN" altLang="en-US" sz="3200" b="1" dirty="0">
                <a:latin typeface="+mn-ea"/>
              </a:rPr>
              <a:t>，为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十二指肠溃疡</a:t>
            </a:r>
            <a:r>
              <a:rPr lang="zh-CN" altLang="en-US" sz="3200" b="1" dirty="0">
                <a:latin typeface="+mn-ea"/>
              </a:rPr>
              <a:t>的好发部位。</a:t>
            </a:r>
            <a:endParaRPr lang="zh-CN" altLang="en-US" sz="4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7707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BD4171-23D0-4BCB-8481-EDD8256D9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54" y="341746"/>
            <a:ext cx="11684000" cy="562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4FB3858-AA27-4F9A-AE36-B9EBE6BCA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43294"/>
            <a:ext cx="12192000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1400876" y="827631"/>
            <a:ext cx="9390248" cy="31070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400" dirty="0">
                <a:latin typeface="+mj-ea"/>
              </a:rPr>
              <a:t>胃、十二指肠溃疡病人的护理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A483C83-6C5A-462F-882C-75287C16BC6A}"/>
              </a:ext>
            </a:extLst>
          </p:cNvPr>
          <p:cNvSpPr txBox="1"/>
          <p:nvPr/>
        </p:nvSpPr>
        <p:spPr>
          <a:xfrm>
            <a:off x="5860597" y="3958971"/>
            <a:ext cx="1911803" cy="213747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ln w="44450" cap="rnd">
                  <a:solidFill>
                    <a:schemeClr val="accent5"/>
                  </a:solidFill>
                </a:ln>
                <a:solidFill>
                  <a:schemeClr val="accent5">
                    <a:lumMod val="50000"/>
                    <a:lumOff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ln w="44450" cap="rnd">
                <a:solidFill>
                  <a:schemeClr val="accent5"/>
                </a:solidFill>
              </a:ln>
              <a:solidFill>
                <a:schemeClr val="accent5">
                  <a:lumMod val="50000"/>
                  <a:lumOff val="50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6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65727F-EAC2-447B-94FC-970B9FC0CD9E}"/>
              </a:ext>
            </a:extLst>
          </p:cNvPr>
          <p:cNvSpPr/>
          <p:nvPr/>
        </p:nvSpPr>
        <p:spPr>
          <a:xfrm>
            <a:off x="603936" y="296642"/>
            <a:ext cx="10972178" cy="3144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C00000"/>
                </a:solidFill>
                <a:latin typeface="+mn-ea"/>
              </a:rPr>
              <a:t>胃、十二指肠溃疡 </a:t>
            </a:r>
            <a:r>
              <a:rPr lang="zh-CN" altLang="en-US" sz="3200" b="1" dirty="0"/>
              <a:t>是指发生于胃、十二指肠的局限性圆形或椭圆形的全层黏膜缺损，因溃疡的形成与胃酸</a:t>
            </a:r>
            <a:r>
              <a:rPr lang="en-US" altLang="zh-CN" sz="3200" b="1" dirty="0"/>
              <a:t>-</a:t>
            </a:r>
            <a:r>
              <a:rPr lang="zh-CN" altLang="en-US" sz="3200" b="1" dirty="0"/>
              <a:t>蛋白酶的消化作用有关，故也称为</a:t>
            </a:r>
            <a:r>
              <a:rPr lang="zh-CN" altLang="en-US" sz="3200" b="1" dirty="0">
                <a:solidFill>
                  <a:srgbClr val="C00000"/>
                </a:solidFill>
              </a:rPr>
              <a:t>消化性溃疡</a:t>
            </a:r>
            <a:r>
              <a:rPr lang="zh-CN" altLang="en-US" sz="3200" b="1" dirty="0"/>
              <a:t>。</a:t>
            </a:r>
          </a:p>
          <a:p>
            <a:pPr>
              <a:lnSpc>
                <a:spcPct val="150000"/>
              </a:lnSpc>
            </a:pPr>
            <a:endParaRPr lang="zh-CN" altLang="en-US" sz="3200" b="1" dirty="0"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749810-26C5-44DB-896C-0A5A2B88C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99362"/>
            <a:ext cx="5209309" cy="35411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C347448-C4DB-4E4A-8B79-C460DDCA1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540" y="2697559"/>
            <a:ext cx="6788086" cy="36847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F45A9C-6877-4CB5-A896-5F265F2A4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43296"/>
            <a:ext cx="12192000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1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8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16dd867a-355b-4546-b4bb-f2cf1bf5a62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548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92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821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5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77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07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1958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24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3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19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18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47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2104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4746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74B3"/>
      </a:accent1>
      <a:accent2>
        <a:srgbClr val="12ACFF"/>
      </a:accent2>
      <a:accent3>
        <a:srgbClr val="FFC200"/>
      </a:accent3>
      <a:accent4>
        <a:srgbClr val="FF7D3E"/>
      </a:accent4>
      <a:accent5>
        <a:srgbClr val="54CECD"/>
      </a:accent5>
      <a:accent6>
        <a:srgbClr val="37C86A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E21836"/>
    </a:accent1>
    <a:accent2>
      <a:srgbClr val="D6A129"/>
    </a:accent2>
    <a:accent3>
      <a:srgbClr val="006677"/>
    </a:accent3>
    <a:accent4>
      <a:srgbClr val="6C6D71"/>
    </a:accent4>
    <a:accent5>
      <a:srgbClr val="909196"/>
    </a:accent5>
    <a:accent6>
      <a:srgbClr val="BEBEBE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E21836"/>
    </a:accent1>
    <a:accent2>
      <a:srgbClr val="D6A129"/>
    </a:accent2>
    <a:accent3>
      <a:srgbClr val="006677"/>
    </a:accent3>
    <a:accent4>
      <a:srgbClr val="6C6D71"/>
    </a:accent4>
    <a:accent5>
      <a:srgbClr val="909196"/>
    </a:accent5>
    <a:accent6>
      <a:srgbClr val="BEBEBE"/>
    </a:accent6>
    <a:hlink>
      <a:srgbClr val="4472C4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5"/>
    </a:dk2>
    <a:lt2>
      <a:srgbClr val="F0F0F0"/>
    </a:lt2>
    <a:accent1>
      <a:srgbClr val="0074B3"/>
    </a:accent1>
    <a:accent2>
      <a:srgbClr val="12ACFF"/>
    </a:accent2>
    <a:accent3>
      <a:srgbClr val="FFC200"/>
    </a:accent3>
    <a:accent4>
      <a:srgbClr val="FF7D3E"/>
    </a:accent4>
    <a:accent5>
      <a:srgbClr val="54CECD"/>
    </a:accent5>
    <a:accent6>
      <a:srgbClr val="37C86A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437</TotalTime>
  <Words>930</Words>
  <Application>Microsoft Office PowerPoint</Application>
  <PresentationFormat>宽屏</PresentationFormat>
  <Paragraphs>207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微软雅黑</vt:lpstr>
      <vt:lpstr>Arial</vt:lpstr>
      <vt:lpstr>Calibri</vt:lpstr>
      <vt:lpstr>Impact</vt:lpstr>
      <vt:lpstr>主题5</vt:lpstr>
      <vt:lpstr>胃十二指肠疾病 病人的护理</vt:lpstr>
      <vt:lpstr>PowerPoint 演示文稿</vt:lpstr>
      <vt:lpstr>胃、十二指肠解剖生理概要</vt:lpstr>
      <vt:lpstr>PowerPoint 演示文稿</vt:lpstr>
      <vt:lpstr>PowerPoint 演示文稿</vt:lpstr>
      <vt:lpstr>PowerPoint 演示文稿</vt:lpstr>
      <vt:lpstr>PowerPoint 演示文稿</vt:lpstr>
      <vt:lpstr>胃、十二指肠溃疡病人的护理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胃癌病人的护理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蕊 杨</cp:lastModifiedBy>
  <cp:revision>39</cp:revision>
  <cp:lastPrinted>2017-11-08T16:00:00Z</cp:lastPrinted>
  <dcterms:created xsi:type="dcterms:W3CDTF">2017-11-08T16:00:00Z</dcterms:created>
  <dcterms:modified xsi:type="dcterms:W3CDTF">2019-08-28T15:01:19Z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