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3.xml" ContentType="application/vnd.openxmlformats-officedocument.presentationml.tags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ags/tag4.xml" ContentType="application/vnd.openxmlformats-officedocument.presentationml.tags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ags/tag5.xml" ContentType="application/vnd.openxmlformats-officedocument.presentationml.tags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ags/tag6.xml" ContentType="application/vnd.openxmlformats-officedocument.presentationml.tags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ags/tag7.xml" ContentType="application/vnd.openxmlformats-officedocument.presentationml.tags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ags/tag8.xml" ContentType="application/vnd.openxmlformats-officedocument.presentationml.tags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58" r:id="rId4"/>
    <p:sldId id="269" r:id="rId5"/>
    <p:sldId id="280" r:id="rId6"/>
    <p:sldId id="274" r:id="rId7"/>
    <p:sldId id="279" r:id="rId8"/>
    <p:sldId id="278" r:id="rId9"/>
    <p:sldId id="277" r:id="rId10"/>
    <p:sldId id="281" r:id="rId11"/>
    <p:sldId id="282" r:id="rId12"/>
    <p:sldId id="276" r:id="rId13"/>
    <p:sldId id="271" r:id="rId14"/>
    <p:sldId id="275" r:id="rId15"/>
    <p:sldId id="283" r:id="rId16"/>
    <p:sldId id="289" r:id="rId17"/>
    <p:sldId id="288" r:id="rId18"/>
    <p:sldId id="287" r:id="rId19"/>
    <p:sldId id="286" r:id="rId20"/>
    <p:sldId id="285" r:id="rId21"/>
    <p:sldId id="284" r:id="rId22"/>
    <p:sldId id="290" r:id="rId23"/>
    <p:sldId id="273" r:id="rId24"/>
    <p:sldId id="293" r:id="rId25"/>
    <p:sldId id="272" r:id="rId26"/>
    <p:sldId id="298" r:id="rId27"/>
    <p:sldId id="297" r:id="rId28"/>
    <p:sldId id="26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F"/>
    <a:srgbClr val="C7450B"/>
    <a:srgbClr val="A40000"/>
    <a:srgbClr val="66B5C9"/>
    <a:srgbClr val="A20000"/>
    <a:srgbClr val="9E0000"/>
    <a:srgbClr val="E24E0C"/>
    <a:srgbClr val="DC6140"/>
    <a:srgbClr val="E60000"/>
    <a:srgbClr val="C96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6182" autoAdjust="0"/>
  </p:normalViewPr>
  <p:slideViewPr>
    <p:cSldViewPr snapToGrid="0">
      <p:cViewPr>
        <p:scale>
          <a:sx n="79" d="100"/>
          <a:sy n="79" d="100"/>
        </p:scale>
        <p:origin x="682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2019/8/31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0" y="5070946"/>
            <a:ext cx="12192000" cy="1787053"/>
          </a:xfrm>
          <a:prstGeom prst="rect">
            <a:avLst/>
          </a:prstGeom>
          <a:gradFill>
            <a:gsLst>
              <a:gs pos="100000">
                <a:srgbClr val="106EB3">
                  <a:lumMod val="75000"/>
                </a:srgbClr>
              </a:gs>
              <a:gs pos="29000">
                <a:srgbClr val="106E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5" y="3177584"/>
            <a:ext cx="5270086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5" y="1785257"/>
            <a:ext cx="5270086" cy="1392327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4" y="5539782"/>
            <a:ext cx="785551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4" y="5836053"/>
            <a:ext cx="785551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A216602-1EBC-41F5-8E2D-E24CA8359EAC}"/>
              </a:ext>
            </a:extLst>
          </p:cNvPr>
          <p:cNvGrpSpPr/>
          <p:nvPr userDrawn="1"/>
        </p:nvGrpSpPr>
        <p:grpSpPr>
          <a:xfrm>
            <a:off x="5590025" y="388018"/>
            <a:ext cx="6125909" cy="5754020"/>
            <a:chOff x="5590025" y="388018"/>
            <a:chExt cx="6125909" cy="5754020"/>
          </a:xfrm>
        </p:grpSpPr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6507932" y="1763713"/>
              <a:ext cx="3790950" cy="4378325"/>
            </a:xfrm>
            <a:custGeom>
              <a:avLst/>
              <a:gdLst>
                <a:gd name="T0" fmla="*/ 2377 w 2388"/>
                <a:gd name="T1" fmla="*/ 2062 h 2758"/>
                <a:gd name="T2" fmla="*/ 2365 w 2388"/>
                <a:gd name="T3" fmla="*/ 2062 h 2758"/>
                <a:gd name="T4" fmla="*/ 2365 w 2388"/>
                <a:gd name="T5" fmla="*/ 702 h 2758"/>
                <a:gd name="T6" fmla="*/ 1194 w 2388"/>
                <a:gd name="T7" fmla="*/ 26 h 2758"/>
                <a:gd name="T8" fmla="*/ 23 w 2388"/>
                <a:gd name="T9" fmla="*/ 702 h 2758"/>
                <a:gd name="T10" fmla="*/ 23 w 2388"/>
                <a:gd name="T11" fmla="*/ 2056 h 2758"/>
                <a:gd name="T12" fmla="*/ 1194 w 2388"/>
                <a:gd name="T13" fmla="*/ 2732 h 2758"/>
                <a:gd name="T14" fmla="*/ 2371 w 2388"/>
                <a:gd name="T15" fmla="*/ 2052 h 2758"/>
                <a:gd name="T16" fmla="*/ 2377 w 2388"/>
                <a:gd name="T17" fmla="*/ 2062 h 2758"/>
                <a:gd name="T18" fmla="*/ 2365 w 2388"/>
                <a:gd name="T19" fmla="*/ 2062 h 2758"/>
                <a:gd name="T20" fmla="*/ 2377 w 2388"/>
                <a:gd name="T21" fmla="*/ 2062 h 2758"/>
                <a:gd name="T22" fmla="*/ 2382 w 2388"/>
                <a:gd name="T23" fmla="*/ 2071 h 2758"/>
                <a:gd name="T24" fmla="*/ 1194 w 2388"/>
                <a:gd name="T25" fmla="*/ 2758 h 2758"/>
                <a:gd name="T26" fmla="*/ 0 w 2388"/>
                <a:gd name="T27" fmla="*/ 2069 h 2758"/>
                <a:gd name="T28" fmla="*/ 0 w 2388"/>
                <a:gd name="T29" fmla="*/ 689 h 2758"/>
                <a:gd name="T30" fmla="*/ 1194 w 2388"/>
                <a:gd name="T31" fmla="*/ 0 h 2758"/>
                <a:gd name="T32" fmla="*/ 2388 w 2388"/>
                <a:gd name="T33" fmla="*/ 689 h 2758"/>
                <a:gd name="T34" fmla="*/ 2388 w 2388"/>
                <a:gd name="T35" fmla="*/ 2069 h 2758"/>
                <a:gd name="T36" fmla="*/ 2382 w 2388"/>
                <a:gd name="T37" fmla="*/ 2071 h 2758"/>
                <a:gd name="T38" fmla="*/ 2377 w 2388"/>
                <a:gd name="T39" fmla="*/ 2062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8" h="2758">
                  <a:moveTo>
                    <a:pt x="2377" y="2062"/>
                  </a:moveTo>
                  <a:lnTo>
                    <a:pt x="2365" y="2062"/>
                  </a:lnTo>
                  <a:lnTo>
                    <a:pt x="2365" y="702"/>
                  </a:lnTo>
                  <a:lnTo>
                    <a:pt x="1194" y="26"/>
                  </a:lnTo>
                  <a:lnTo>
                    <a:pt x="23" y="702"/>
                  </a:lnTo>
                  <a:lnTo>
                    <a:pt x="23" y="2056"/>
                  </a:lnTo>
                  <a:lnTo>
                    <a:pt x="1194" y="2732"/>
                  </a:lnTo>
                  <a:lnTo>
                    <a:pt x="2371" y="2052"/>
                  </a:lnTo>
                  <a:lnTo>
                    <a:pt x="2377" y="2062"/>
                  </a:lnTo>
                  <a:lnTo>
                    <a:pt x="2365" y="2062"/>
                  </a:lnTo>
                  <a:lnTo>
                    <a:pt x="2377" y="2062"/>
                  </a:lnTo>
                  <a:lnTo>
                    <a:pt x="2382" y="2071"/>
                  </a:lnTo>
                  <a:lnTo>
                    <a:pt x="1194" y="2758"/>
                  </a:lnTo>
                  <a:lnTo>
                    <a:pt x="0" y="2069"/>
                  </a:lnTo>
                  <a:lnTo>
                    <a:pt x="0" y="689"/>
                  </a:lnTo>
                  <a:lnTo>
                    <a:pt x="1194" y="0"/>
                  </a:lnTo>
                  <a:lnTo>
                    <a:pt x="2388" y="689"/>
                  </a:lnTo>
                  <a:lnTo>
                    <a:pt x="2388" y="2069"/>
                  </a:lnTo>
                  <a:lnTo>
                    <a:pt x="2382" y="2071"/>
                  </a:lnTo>
                  <a:lnTo>
                    <a:pt x="2377" y="206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6731770" y="2024063"/>
              <a:ext cx="3343275" cy="3857625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2_1"/>
            <p:cNvSpPr>
              <a:spLocks/>
            </p:cNvSpPr>
            <p:nvPr userDrawn="1"/>
          </p:nvSpPr>
          <p:spPr bwMode="auto">
            <a:xfrm>
              <a:off x="9583676" y="4259156"/>
              <a:ext cx="1209872" cy="139600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2"/>
            <p:cNvSpPr>
              <a:spLocks/>
            </p:cNvSpPr>
            <p:nvPr userDrawn="1"/>
          </p:nvSpPr>
          <p:spPr bwMode="auto">
            <a:xfrm>
              <a:off x="9651593" y="4337522"/>
              <a:ext cx="1074037" cy="1239274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 12_1"/>
            <p:cNvSpPr>
              <a:spLocks/>
            </p:cNvSpPr>
            <p:nvPr userDrawn="1"/>
          </p:nvSpPr>
          <p:spPr bwMode="auto">
            <a:xfrm>
              <a:off x="7306380" y="809717"/>
              <a:ext cx="1742076" cy="2010088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404173" y="922555"/>
              <a:ext cx="1546489" cy="1784412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Freeform 12_1"/>
            <p:cNvSpPr>
              <a:spLocks/>
            </p:cNvSpPr>
            <p:nvPr userDrawn="1"/>
          </p:nvSpPr>
          <p:spPr bwMode="auto">
            <a:xfrm>
              <a:off x="9781955" y="1041399"/>
              <a:ext cx="1466775" cy="1692433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2"/>
            <p:cNvSpPr>
              <a:spLocks/>
            </p:cNvSpPr>
            <p:nvPr userDrawn="1"/>
          </p:nvSpPr>
          <p:spPr bwMode="auto">
            <a:xfrm>
              <a:off x="9935559" y="1076914"/>
              <a:ext cx="1268655" cy="1463829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2_1"/>
            <p:cNvSpPr>
              <a:spLocks/>
            </p:cNvSpPr>
            <p:nvPr userDrawn="1"/>
          </p:nvSpPr>
          <p:spPr bwMode="auto">
            <a:xfrm>
              <a:off x="5590025" y="3863383"/>
              <a:ext cx="1748550" cy="201755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5" name="Freeform 12"/>
            <p:cNvSpPr>
              <a:spLocks/>
            </p:cNvSpPr>
            <p:nvPr userDrawn="1"/>
          </p:nvSpPr>
          <p:spPr bwMode="auto">
            <a:xfrm>
              <a:off x="5708115" y="3999643"/>
              <a:ext cx="1512370" cy="174503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6013266" y="1363963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1" name="Freeform 12"/>
            <p:cNvSpPr>
              <a:spLocks/>
            </p:cNvSpPr>
            <p:nvPr userDrawn="1"/>
          </p:nvSpPr>
          <p:spPr bwMode="auto">
            <a:xfrm>
              <a:off x="11190683" y="388018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3" name="stethoscope_291360"/>
            <p:cNvSpPr>
              <a:spLocks noChangeAspect="1"/>
            </p:cNvSpPr>
            <p:nvPr userDrawn="1"/>
          </p:nvSpPr>
          <p:spPr bwMode="auto">
            <a:xfrm>
              <a:off x="7820777" y="1383778"/>
              <a:ext cx="785855" cy="840502"/>
            </a:xfrm>
            <a:custGeom>
              <a:avLst/>
              <a:gdLst>
                <a:gd name="T0" fmla="*/ 6100 w 6373"/>
                <a:gd name="T1" fmla="*/ 0 h 6827"/>
                <a:gd name="T2" fmla="*/ 272 w 6373"/>
                <a:gd name="T3" fmla="*/ 0 h 6827"/>
                <a:gd name="T4" fmla="*/ 0 w 6373"/>
                <a:gd name="T5" fmla="*/ 272 h 6827"/>
                <a:gd name="T6" fmla="*/ 0 w 6373"/>
                <a:gd name="T7" fmla="*/ 6554 h 6827"/>
                <a:gd name="T8" fmla="*/ 272 w 6373"/>
                <a:gd name="T9" fmla="*/ 6827 h 6827"/>
                <a:gd name="T10" fmla="*/ 5283 w 6373"/>
                <a:gd name="T11" fmla="*/ 6827 h 6827"/>
                <a:gd name="T12" fmla="*/ 5555 w 6373"/>
                <a:gd name="T13" fmla="*/ 6554 h 6827"/>
                <a:gd name="T14" fmla="*/ 5555 w 6373"/>
                <a:gd name="T15" fmla="*/ 1747 h 6827"/>
                <a:gd name="T16" fmla="*/ 6100 w 6373"/>
                <a:gd name="T17" fmla="*/ 1747 h 6827"/>
                <a:gd name="T18" fmla="*/ 6373 w 6373"/>
                <a:gd name="T19" fmla="*/ 1474 h 6827"/>
                <a:gd name="T20" fmla="*/ 6373 w 6373"/>
                <a:gd name="T21" fmla="*/ 272 h 6827"/>
                <a:gd name="T22" fmla="*/ 6100 w 6373"/>
                <a:gd name="T23" fmla="*/ 0 h 6827"/>
                <a:gd name="T24" fmla="*/ 2097 w 6373"/>
                <a:gd name="T25" fmla="*/ 1786 h 6827"/>
                <a:gd name="T26" fmla="*/ 2505 w 6373"/>
                <a:gd name="T27" fmla="*/ 1786 h 6827"/>
                <a:gd name="T28" fmla="*/ 2505 w 6373"/>
                <a:gd name="T29" fmla="*/ 1378 h 6827"/>
                <a:gd name="T30" fmla="*/ 2778 w 6373"/>
                <a:gd name="T31" fmla="*/ 1106 h 6827"/>
                <a:gd name="T32" fmla="*/ 3050 w 6373"/>
                <a:gd name="T33" fmla="*/ 1378 h 6827"/>
                <a:gd name="T34" fmla="*/ 3050 w 6373"/>
                <a:gd name="T35" fmla="*/ 1786 h 6827"/>
                <a:gd name="T36" fmla="*/ 3458 w 6373"/>
                <a:gd name="T37" fmla="*/ 1786 h 6827"/>
                <a:gd name="T38" fmla="*/ 3730 w 6373"/>
                <a:gd name="T39" fmla="*/ 2059 h 6827"/>
                <a:gd name="T40" fmla="*/ 3458 w 6373"/>
                <a:gd name="T41" fmla="*/ 2331 h 6827"/>
                <a:gd name="T42" fmla="*/ 3050 w 6373"/>
                <a:gd name="T43" fmla="*/ 2331 h 6827"/>
                <a:gd name="T44" fmla="*/ 3050 w 6373"/>
                <a:gd name="T45" fmla="*/ 2739 h 6827"/>
                <a:gd name="T46" fmla="*/ 2778 w 6373"/>
                <a:gd name="T47" fmla="*/ 3011 h 6827"/>
                <a:gd name="T48" fmla="*/ 2505 w 6373"/>
                <a:gd name="T49" fmla="*/ 2739 h 6827"/>
                <a:gd name="T50" fmla="*/ 2505 w 6373"/>
                <a:gd name="T51" fmla="*/ 2331 h 6827"/>
                <a:gd name="T52" fmla="*/ 2097 w 6373"/>
                <a:gd name="T53" fmla="*/ 2331 h 6827"/>
                <a:gd name="T54" fmla="*/ 1825 w 6373"/>
                <a:gd name="T55" fmla="*/ 2059 h 6827"/>
                <a:gd name="T56" fmla="*/ 2097 w 6373"/>
                <a:gd name="T57" fmla="*/ 1786 h 6827"/>
                <a:gd name="T58" fmla="*/ 4294 w 6373"/>
                <a:gd name="T59" fmla="*/ 5803 h 6827"/>
                <a:gd name="T60" fmla="*/ 1261 w 6373"/>
                <a:gd name="T61" fmla="*/ 5803 h 6827"/>
                <a:gd name="T62" fmla="*/ 989 w 6373"/>
                <a:gd name="T63" fmla="*/ 5531 h 6827"/>
                <a:gd name="T64" fmla="*/ 1261 w 6373"/>
                <a:gd name="T65" fmla="*/ 5258 h 6827"/>
                <a:gd name="T66" fmla="*/ 4294 w 6373"/>
                <a:gd name="T67" fmla="*/ 5258 h 6827"/>
                <a:gd name="T68" fmla="*/ 4567 w 6373"/>
                <a:gd name="T69" fmla="*/ 5531 h 6827"/>
                <a:gd name="T70" fmla="*/ 4294 w 6373"/>
                <a:gd name="T71" fmla="*/ 5803 h 6827"/>
                <a:gd name="T72" fmla="*/ 4294 w 6373"/>
                <a:gd name="T73" fmla="*/ 4967 h 6827"/>
                <a:gd name="T74" fmla="*/ 1261 w 6373"/>
                <a:gd name="T75" fmla="*/ 4967 h 6827"/>
                <a:gd name="T76" fmla="*/ 989 w 6373"/>
                <a:gd name="T77" fmla="*/ 4695 h 6827"/>
                <a:gd name="T78" fmla="*/ 1261 w 6373"/>
                <a:gd name="T79" fmla="*/ 4423 h 6827"/>
                <a:gd name="T80" fmla="*/ 4294 w 6373"/>
                <a:gd name="T81" fmla="*/ 4423 h 6827"/>
                <a:gd name="T82" fmla="*/ 4567 w 6373"/>
                <a:gd name="T83" fmla="*/ 4695 h 6827"/>
                <a:gd name="T84" fmla="*/ 4294 w 6373"/>
                <a:gd name="T85" fmla="*/ 4967 h 6827"/>
                <a:gd name="T86" fmla="*/ 4294 w 6373"/>
                <a:gd name="T87" fmla="*/ 4131 h 6827"/>
                <a:gd name="T88" fmla="*/ 1261 w 6373"/>
                <a:gd name="T89" fmla="*/ 4131 h 6827"/>
                <a:gd name="T90" fmla="*/ 989 w 6373"/>
                <a:gd name="T91" fmla="*/ 3859 h 6827"/>
                <a:gd name="T92" fmla="*/ 1261 w 6373"/>
                <a:gd name="T93" fmla="*/ 3587 h 6827"/>
                <a:gd name="T94" fmla="*/ 4294 w 6373"/>
                <a:gd name="T95" fmla="*/ 3587 h 6827"/>
                <a:gd name="T96" fmla="*/ 4567 w 6373"/>
                <a:gd name="T97" fmla="*/ 3859 h 6827"/>
                <a:gd name="T98" fmla="*/ 4294 w 6373"/>
                <a:gd name="T99" fmla="*/ 4131 h 6827"/>
                <a:gd name="T100" fmla="*/ 5828 w 6373"/>
                <a:gd name="T101" fmla="*/ 1202 h 6827"/>
                <a:gd name="T102" fmla="*/ 5555 w 6373"/>
                <a:gd name="T103" fmla="*/ 1202 h 6827"/>
                <a:gd name="T104" fmla="*/ 5555 w 6373"/>
                <a:gd name="T105" fmla="*/ 545 h 6827"/>
                <a:gd name="T106" fmla="*/ 5828 w 6373"/>
                <a:gd name="T107" fmla="*/ 545 h 6827"/>
                <a:gd name="T108" fmla="*/ 5828 w 6373"/>
                <a:gd name="T109" fmla="*/ 1202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73" h="6827">
                  <a:moveTo>
                    <a:pt x="6100" y="0"/>
                  </a:moveTo>
                  <a:lnTo>
                    <a:pt x="272" y="0"/>
                  </a:lnTo>
                  <a:cubicBezTo>
                    <a:pt x="122" y="0"/>
                    <a:pt x="0" y="122"/>
                    <a:pt x="0" y="272"/>
                  </a:cubicBezTo>
                  <a:lnTo>
                    <a:pt x="0" y="6554"/>
                  </a:lnTo>
                  <a:cubicBezTo>
                    <a:pt x="0" y="6705"/>
                    <a:pt x="122" y="6827"/>
                    <a:pt x="272" y="6827"/>
                  </a:cubicBezTo>
                  <a:lnTo>
                    <a:pt x="5283" y="6827"/>
                  </a:lnTo>
                  <a:cubicBezTo>
                    <a:pt x="5433" y="6827"/>
                    <a:pt x="5555" y="6705"/>
                    <a:pt x="5555" y="6554"/>
                  </a:cubicBezTo>
                  <a:lnTo>
                    <a:pt x="5555" y="1747"/>
                  </a:lnTo>
                  <a:lnTo>
                    <a:pt x="6100" y="1747"/>
                  </a:lnTo>
                  <a:cubicBezTo>
                    <a:pt x="6251" y="1747"/>
                    <a:pt x="6373" y="1625"/>
                    <a:pt x="6373" y="1474"/>
                  </a:cubicBezTo>
                  <a:lnTo>
                    <a:pt x="6373" y="272"/>
                  </a:lnTo>
                  <a:cubicBezTo>
                    <a:pt x="6373" y="122"/>
                    <a:pt x="6251" y="0"/>
                    <a:pt x="6100" y="0"/>
                  </a:cubicBezTo>
                  <a:close/>
                  <a:moveTo>
                    <a:pt x="2097" y="1786"/>
                  </a:moveTo>
                  <a:lnTo>
                    <a:pt x="2505" y="1786"/>
                  </a:lnTo>
                  <a:lnTo>
                    <a:pt x="2505" y="1378"/>
                  </a:lnTo>
                  <a:cubicBezTo>
                    <a:pt x="2505" y="1228"/>
                    <a:pt x="2627" y="1106"/>
                    <a:pt x="2778" y="1106"/>
                  </a:cubicBezTo>
                  <a:cubicBezTo>
                    <a:pt x="2928" y="1106"/>
                    <a:pt x="3050" y="1228"/>
                    <a:pt x="3050" y="1378"/>
                  </a:cubicBezTo>
                  <a:lnTo>
                    <a:pt x="3050" y="1786"/>
                  </a:lnTo>
                  <a:lnTo>
                    <a:pt x="3458" y="1786"/>
                  </a:lnTo>
                  <a:cubicBezTo>
                    <a:pt x="3608" y="1786"/>
                    <a:pt x="3730" y="1908"/>
                    <a:pt x="3730" y="2059"/>
                  </a:cubicBezTo>
                  <a:cubicBezTo>
                    <a:pt x="3730" y="2209"/>
                    <a:pt x="3609" y="2331"/>
                    <a:pt x="3458" y="2331"/>
                  </a:cubicBezTo>
                  <a:lnTo>
                    <a:pt x="3050" y="2331"/>
                  </a:lnTo>
                  <a:lnTo>
                    <a:pt x="3050" y="2739"/>
                  </a:lnTo>
                  <a:cubicBezTo>
                    <a:pt x="3050" y="2889"/>
                    <a:pt x="2928" y="3011"/>
                    <a:pt x="2778" y="3011"/>
                  </a:cubicBezTo>
                  <a:cubicBezTo>
                    <a:pt x="2627" y="3011"/>
                    <a:pt x="2505" y="2889"/>
                    <a:pt x="2505" y="2739"/>
                  </a:cubicBezTo>
                  <a:lnTo>
                    <a:pt x="2505" y="2331"/>
                  </a:lnTo>
                  <a:lnTo>
                    <a:pt x="2097" y="2331"/>
                  </a:lnTo>
                  <a:cubicBezTo>
                    <a:pt x="1947" y="2331"/>
                    <a:pt x="1825" y="2209"/>
                    <a:pt x="1825" y="2059"/>
                  </a:cubicBezTo>
                  <a:cubicBezTo>
                    <a:pt x="1825" y="1908"/>
                    <a:pt x="1947" y="1786"/>
                    <a:pt x="2097" y="1786"/>
                  </a:cubicBezTo>
                  <a:close/>
                  <a:moveTo>
                    <a:pt x="4294" y="5803"/>
                  </a:moveTo>
                  <a:lnTo>
                    <a:pt x="1261" y="5803"/>
                  </a:lnTo>
                  <a:cubicBezTo>
                    <a:pt x="1111" y="5803"/>
                    <a:pt x="989" y="5681"/>
                    <a:pt x="989" y="5531"/>
                  </a:cubicBezTo>
                  <a:cubicBezTo>
                    <a:pt x="989" y="5380"/>
                    <a:pt x="1111" y="5258"/>
                    <a:pt x="1261" y="5258"/>
                  </a:cubicBezTo>
                  <a:lnTo>
                    <a:pt x="4294" y="5258"/>
                  </a:lnTo>
                  <a:cubicBezTo>
                    <a:pt x="4445" y="5258"/>
                    <a:pt x="4567" y="5380"/>
                    <a:pt x="4567" y="5531"/>
                  </a:cubicBezTo>
                  <a:cubicBezTo>
                    <a:pt x="4567" y="5681"/>
                    <a:pt x="4445" y="5803"/>
                    <a:pt x="4294" y="5803"/>
                  </a:cubicBezTo>
                  <a:close/>
                  <a:moveTo>
                    <a:pt x="4294" y="4967"/>
                  </a:moveTo>
                  <a:lnTo>
                    <a:pt x="1261" y="4967"/>
                  </a:lnTo>
                  <a:cubicBezTo>
                    <a:pt x="1111" y="4967"/>
                    <a:pt x="989" y="4845"/>
                    <a:pt x="989" y="4695"/>
                  </a:cubicBezTo>
                  <a:cubicBezTo>
                    <a:pt x="989" y="4544"/>
                    <a:pt x="1111" y="4423"/>
                    <a:pt x="1261" y="4423"/>
                  </a:cubicBezTo>
                  <a:lnTo>
                    <a:pt x="4294" y="4423"/>
                  </a:lnTo>
                  <a:cubicBezTo>
                    <a:pt x="4445" y="4423"/>
                    <a:pt x="4567" y="4544"/>
                    <a:pt x="4567" y="4695"/>
                  </a:cubicBezTo>
                  <a:cubicBezTo>
                    <a:pt x="4567" y="4845"/>
                    <a:pt x="4445" y="4967"/>
                    <a:pt x="4294" y="4967"/>
                  </a:cubicBezTo>
                  <a:close/>
                  <a:moveTo>
                    <a:pt x="4294" y="4131"/>
                  </a:moveTo>
                  <a:lnTo>
                    <a:pt x="1261" y="4131"/>
                  </a:lnTo>
                  <a:cubicBezTo>
                    <a:pt x="1111" y="4131"/>
                    <a:pt x="989" y="4009"/>
                    <a:pt x="989" y="3859"/>
                  </a:cubicBezTo>
                  <a:cubicBezTo>
                    <a:pt x="989" y="3709"/>
                    <a:pt x="1111" y="3587"/>
                    <a:pt x="1261" y="3587"/>
                  </a:cubicBezTo>
                  <a:lnTo>
                    <a:pt x="4294" y="3587"/>
                  </a:lnTo>
                  <a:cubicBezTo>
                    <a:pt x="4445" y="3587"/>
                    <a:pt x="4567" y="3709"/>
                    <a:pt x="4567" y="3859"/>
                  </a:cubicBezTo>
                  <a:cubicBezTo>
                    <a:pt x="4567" y="4009"/>
                    <a:pt x="4445" y="4131"/>
                    <a:pt x="4294" y="4131"/>
                  </a:cubicBezTo>
                  <a:close/>
                  <a:moveTo>
                    <a:pt x="5828" y="1202"/>
                  </a:moveTo>
                  <a:lnTo>
                    <a:pt x="5555" y="1202"/>
                  </a:lnTo>
                  <a:lnTo>
                    <a:pt x="5555" y="545"/>
                  </a:lnTo>
                  <a:lnTo>
                    <a:pt x="5828" y="545"/>
                  </a:lnTo>
                  <a:lnTo>
                    <a:pt x="5828" y="1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stethoscope_291360"/>
            <p:cNvSpPr>
              <a:spLocks noChangeAspect="1"/>
            </p:cNvSpPr>
            <p:nvPr userDrawn="1"/>
          </p:nvSpPr>
          <p:spPr bwMode="auto">
            <a:xfrm>
              <a:off x="9899466" y="4666837"/>
              <a:ext cx="601336" cy="56034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639" h="566217">
                  <a:moveTo>
                    <a:pt x="263278" y="283054"/>
                  </a:moveTo>
                  <a:lnTo>
                    <a:pt x="263278" y="343757"/>
                  </a:lnTo>
                  <a:lnTo>
                    <a:pt x="202576" y="343757"/>
                  </a:lnTo>
                  <a:lnTo>
                    <a:pt x="202576" y="424636"/>
                  </a:lnTo>
                  <a:lnTo>
                    <a:pt x="263278" y="424636"/>
                  </a:lnTo>
                  <a:lnTo>
                    <a:pt x="263278" y="485339"/>
                  </a:lnTo>
                  <a:lnTo>
                    <a:pt x="344273" y="485339"/>
                  </a:lnTo>
                  <a:lnTo>
                    <a:pt x="344273" y="424636"/>
                  </a:lnTo>
                  <a:lnTo>
                    <a:pt x="405063" y="424636"/>
                  </a:lnTo>
                  <a:lnTo>
                    <a:pt x="405063" y="343757"/>
                  </a:lnTo>
                  <a:lnTo>
                    <a:pt x="344273" y="343757"/>
                  </a:lnTo>
                  <a:lnTo>
                    <a:pt x="344273" y="283054"/>
                  </a:lnTo>
                  <a:close/>
                  <a:moveTo>
                    <a:pt x="0" y="161736"/>
                  </a:moveTo>
                  <a:lnTo>
                    <a:pt x="121492" y="161736"/>
                  </a:lnTo>
                  <a:lnTo>
                    <a:pt x="143210" y="202175"/>
                  </a:lnTo>
                  <a:lnTo>
                    <a:pt x="607639" y="202175"/>
                  </a:lnTo>
                  <a:lnTo>
                    <a:pt x="607639" y="566217"/>
                  </a:lnTo>
                  <a:lnTo>
                    <a:pt x="0" y="566217"/>
                  </a:lnTo>
                  <a:close/>
                  <a:moveTo>
                    <a:pt x="81009" y="0"/>
                  </a:moveTo>
                  <a:lnTo>
                    <a:pt x="465859" y="0"/>
                  </a:lnTo>
                  <a:lnTo>
                    <a:pt x="526559" y="60610"/>
                  </a:lnTo>
                  <a:lnTo>
                    <a:pt x="526559" y="141484"/>
                  </a:lnTo>
                  <a:lnTo>
                    <a:pt x="179625" y="141484"/>
                  </a:lnTo>
                  <a:lnTo>
                    <a:pt x="157908" y="101047"/>
                  </a:lnTo>
                  <a:lnTo>
                    <a:pt x="81009" y="1010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46CE9CDB-9B22-4C2C-A851-35904FE2B698}"/>
              </a:ext>
            </a:extLst>
          </p:cNvPr>
          <p:cNvSpPr/>
          <p:nvPr userDrawn="1"/>
        </p:nvSpPr>
        <p:spPr>
          <a:xfrm flipV="1">
            <a:off x="800100" y="5010204"/>
            <a:ext cx="558800" cy="327523"/>
          </a:xfrm>
          <a:prstGeom prst="triangl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5874455" y="2810279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875571" y="3705629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2773427-F655-49DE-96BC-D6EAEE6FEA34}"/>
              </a:ext>
            </a:extLst>
          </p:cNvPr>
          <p:cNvGrpSpPr/>
          <p:nvPr userDrawn="1"/>
        </p:nvGrpSpPr>
        <p:grpSpPr>
          <a:xfrm>
            <a:off x="1557959" y="1007390"/>
            <a:ext cx="4792042" cy="4501128"/>
            <a:chOff x="5590025" y="388018"/>
            <a:chExt cx="6125909" cy="575402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71EDD573-CBE7-4ACC-9F52-5FB1B2F35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7932" y="1763713"/>
              <a:ext cx="3790950" cy="4378325"/>
            </a:xfrm>
            <a:custGeom>
              <a:avLst/>
              <a:gdLst>
                <a:gd name="T0" fmla="*/ 2377 w 2388"/>
                <a:gd name="T1" fmla="*/ 2062 h 2758"/>
                <a:gd name="T2" fmla="*/ 2365 w 2388"/>
                <a:gd name="T3" fmla="*/ 2062 h 2758"/>
                <a:gd name="T4" fmla="*/ 2365 w 2388"/>
                <a:gd name="T5" fmla="*/ 702 h 2758"/>
                <a:gd name="T6" fmla="*/ 1194 w 2388"/>
                <a:gd name="T7" fmla="*/ 26 h 2758"/>
                <a:gd name="T8" fmla="*/ 23 w 2388"/>
                <a:gd name="T9" fmla="*/ 702 h 2758"/>
                <a:gd name="T10" fmla="*/ 23 w 2388"/>
                <a:gd name="T11" fmla="*/ 2056 h 2758"/>
                <a:gd name="T12" fmla="*/ 1194 w 2388"/>
                <a:gd name="T13" fmla="*/ 2732 h 2758"/>
                <a:gd name="T14" fmla="*/ 2371 w 2388"/>
                <a:gd name="T15" fmla="*/ 2052 h 2758"/>
                <a:gd name="T16" fmla="*/ 2377 w 2388"/>
                <a:gd name="T17" fmla="*/ 2062 h 2758"/>
                <a:gd name="T18" fmla="*/ 2365 w 2388"/>
                <a:gd name="T19" fmla="*/ 2062 h 2758"/>
                <a:gd name="T20" fmla="*/ 2377 w 2388"/>
                <a:gd name="T21" fmla="*/ 2062 h 2758"/>
                <a:gd name="T22" fmla="*/ 2382 w 2388"/>
                <a:gd name="T23" fmla="*/ 2071 h 2758"/>
                <a:gd name="T24" fmla="*/ 1194 w 2388"/>
                <a:gd name="T25" fmla="*/ 2758 h 2758"/>
                <a:gd name="T26" fmla="*/ 0 w 2388"/>
                <a:gd name="T27" fmla="*/ 2069 h 2758"/>
                <a:gd name="T28" fmla="*/ 0 w 2388"/>
                <a:gd name="T29" fmla="*/ 689 h 2758"/>
                <a:gd name="T30" fmla="*/ 1194 w 2388"/>
                <a:gd name="T31" fmla="*/ 0 h 2758"/>
                <a:gd name="T32" fmla="*/ 2388 w 2388"/>
                <a:gd name="T33" fmla="*/ 689 h 2758"/>
                <a:gd name="T34" fmla="*/ 2388 w 2388"/>
                <a:gd name="T35" fmla="*/ 2069 h 2758"/>
                <a:gd name="T36" fmla="*/ 2382 w 2388"/>
                <a:gd name="T37" fmla="*/ 2071 h 2758"/>
                <a:gd name="T38" fmla="*/ 2377 w 2388"/>
                <a:gd name="T39" fmla="*/ 2062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8" h="2758">
                  <a:moveTo>
                    <a:pt x="2377" y="2062"/>
                  </a:moveTo>
                  <a:lnTo>
                    <a:pt x="2365" y="2062"/>
                  </a:lnTo>
                  <a:lnTo>
                    <a:pt x="2365" y="702"/>
                  </a:lnTo>
                  <a:lnTo>
                    <a:pt x="1194" y="26"/>
                  </a:lnTo>
                  <a:lnTo>
                    <a:pt x="23" y="702"/>
                  </a:lnTo>
                  <a:lnTo>
                    <a:pt x="23" y="2056"/>
                  </a:lnTo>
                  <a:lnTo>
                    <a:pt x="1194" y="2732"/>
                  </a:lnTo>
                  <a:lnTo>
                    <a:pt x="2371" y="2052"/>
                  </a:lnTo>
                  <a:lnTo>
                    <a:pt x="2377" y="2062"/>
                  </a:lnTo>
                  <a:lnTo>
                    <a:pt x="2365" y="2062"/>
                  </a:lnTo>
                  <a:lnTo>
                    <a:pt x="2377" y="2062"/>
                  </a:lnTo>
                  <a:lnTo>
                    <a:pt x="2382" y="2071"/>
                  </a:lnTo>
                  <a:lnTo>
                    <a:pt x="1194" y="2758"/>
                  </a:lnTo>
                  <a:lnTo>
                    <a:pt x="0" y="2069"/>
                  </a:lnTo>
                  <a:lnTo>
                    <a:pt x="0" y="689"/>
                  </a:lnTo>
                  <a:lnTo>
                    <a:pt x="1194" y="0"/>
                  </a:lnTo>
                  <a:lnTo>
                    <a:pt x="2388" y="689"/>
                  </a:lnTo>
                  <a:lnTo>
                    <a:pt x="2388" y="2069"/>
                  </a:lnTo>
                  <a:lnTo>
                    <a:pt x="2382" y="2071"/>
                  </a:lnTo>
                  <a:lnTo>
                    <a:pt x="2377" y="206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91F5CC9B-808E-4D2F-BE6C-4C22D1A95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1770" y="2024063"/>
              <a:ext cx="3343275" cy="3857625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 12_1">
              <a:extLst>
                <a:ext uri="{FF2B5EF4-FFF2-40B4-BE49-F238E27FC236}">
                  <a16:creationId xmlns:a16="http://schemas.microsoft.com/office/drawing/2014/main" id="{A1C7F201-3B88-4AC7-91FC-ACB8DDE34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83676" y="4259156"/>
              <a:ext cx="1209872" cy="139600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06FAF5D3-CA9E-48D7-A30E-099708308A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1593" y="4337522"/>
              <a:ext cx="1074037" cy="1239274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 12_1">
              <a:extLst>
                <a:ext uri="{FF2B5EF4-FFF2-40B4-BE49-F238E27FC236}">
                  <a16:creationId xmlns:a16="http://schemas.microsoft.com/office/drawing/2014/main" id="{C5AB1CA3-93E1-4DC6-9DFE-60581D3FCC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04257" y="964976"/>
              <a:ext cx="1742076" cy="2010088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6A09D74B-2C52-4CC6-85A0-475810E9A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04173" y="922555"/>
              <a:ext cx="1546489" cy="1784412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 12_1">
              <a:extLst>
                <a:ext uri="{FF2B5EF4-FFF2-40B4-BE49-F238E27FC236}">
                  <a16:creationId xmlns:a16="http://schemas.microsoft.com/office/drawing/2014/main" id="{4A8980AF-AF21-476E-9137-1B8697E10A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81955" y="1041399"/>
              <a:ext cx="1466775" cy="1692433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49DC4E1-0162-41B2-AA6E-17A4391CB2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35559" y="1076914"/>
              <a:ext cx="1268655" cy="1463829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_1">
              <a:extLst>
                <a:ext uri="{FF2B5EF4-FFF2-40B4-BE49-F238E27FC236}">
                  <a16:creationId xmlns:a16="http://schemas.microsoft.com/office/drawing/2014/main" id="{B508308A-F963-465C-8F29-F5F76CCEF7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0025" y="3863383"/>
              <a:ext cx="1748550" cy="201755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5E485B6-5B70-4001-B69E-E1D2C90A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8115" y="3999643"/>
              <a:ext cx="1512370" cy="174503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2D857D6-952C-4555-B3C7-6CF0674930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266" y="1363963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25EAEAB-7196-433B-805E-A4AC52DF45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0683" y="388018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stethoscope_291360">
              <a:extLst>
                <a:ext uri="{FF2B5EF4-FFF2-40B4-BE49-F238E27FC236}">
                  <a16:creationId xmlns:a16="http://schemas.microsoft.com/office/drawing/2014/main" id="{0E87E7C1-EA6E-4DD2-BD55-402DAD8A9F7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7820777" y="1383778"/>
              <a:ext cx="785855" cy="840502"/>
            </a:xfrm>
            <a:custGeom>
              <a:avLst/>
              <a:gdLst>
                <a:gd name="T0" fmla="*/ 6100 w 6373"/>
                <a:gd name="T1" fmla="*/ 0 h 6827"/>
                <a:gd name="T2" fmla="*/ 272 w 6373"/>
                <a:gd name="T3" fmla="*/ 0 h 6827"/>
                <a:gd name="T4" fmla="*/ 0 w 6373"/>
                <a:gd name="T5" fmla="*/ 272 h 6827"/>
                <a:gd name="T6" fmla="*/ 0 w 6373"/>
                <a:gd name="T7" fmla="*/ 6554 h 6827"/>
                <a:gd name="T8" fmla="*/ 272 w 6373"/>
                <a:gd name="T9" fmla="*/ 6827 h 6827"/>
                <a:gd name="T10" fmla="*/ 5283 w 6373"/>
                <a:gd name="T11" fmla="*/ 6827 h 6827"/>
                <a:gd name="T12" fmla="*/ 5555 w 6373"/>
                <a:gd name="T13" fmla="*/ 6554 h 6827"/>
                <a:gd name="T14" fmla="*/ 5555 w 6373"/>
                <a:gd name="T15" fmla="*/ 1747 h 6827"/>
                <a:gd name="T16" fmla="*/ 6100 w 6373"/>
                <a:gd name="T17" fmla="*/ 1747 h 6827"/>
                <a:gd name="T18" fmla="*/ 6373 w 6373"/>
                <a:gd name="T19" fmla="*/ 1474 h 6827"/>
                <a:gd name="T20" fmla="*/ 6373 w 6373"/>
                <a:gd name="T21" fmla="*/ 272 h 6827"/>
                <a:gd name="T22" fmla="*/ 6100 w 6373"/>
                <a:gd name="T23" fmla="*/ 0 h 6827"/>
                <a:gd name="T24" fmla="*/ 2097 w 6373"/>
                <a:gd name="T25" fmla="*/ 1786 h 6827"/>
                <a:gd name="T26" fmla="*/ 2505 w 6373"/>
                <a:gd name="T27" fmla="*/ 1786 h 6827"/>
                <a:gd name="T28" fmla="*/ 2505 w 6373"/>
                <a:gd name="T29" fmla="*/ 1378 h 6827"/>
                <a:gd name="T30" fmla="*/ 2778 w 6373"/>
                <a:gd name="T31" fmla="*/ 1106 h 6827"/>
                <a:gd name="T32" fmla="*/ 3050 w 6373"/>
                <a:gd name="T33" fmla="*/ 1378 h 6827"/>
                <a:gd name="T34" fmla="*/ 3050 w 6373"/>
                <a:gd name="T35" fmla="*/ 1786 h 6827"/>
                <a:gd name="T36" fmla="*/ 3458 w 6373"/>
                <a:gd name="T37" fmla="*/ 1786 h 6827"/>
                <a:gd name="T38" fmla="*/ 3730 w 6373"/>
                <a:gd name="T39" fmla="*/ 2059 h 6827"/>
                <a:gd name="T40" fmla="*/ 3458 w 6373"/>
                <a:gd name="T41" fmla="*/ 2331 h 6827"/>
                <a:gd name="T42" fmla="*/ 3050 w 6373"/>
                <a:gd name="T43" fmla="*/ 2331 h 6827"/>
                <a:gd name="T44" fmla="*/ 3050 w 6373"/>
                <a:gd name="T45" fmla="*/ 2739 h 6827"/>
                <a:gd name="T46" fmla="*/ 2778 w 6373"/>
                <a:gd name="T47" fmla="*/ 3011 h 6827"/>
                <a:gd name="T48" fmla="*/ 2505 w 6373"/>
                <a:gd name="T49" fmla="*/ 2739 h 6827"/>
                <a:gd name="T50" fmla="*/ 2505 w 6373"/>
                <a:gd name="T51" fmla="*/ 2331 h 6827"/>
                <a:gd name="T52" fmla="*/ 2097 w 6373"/>
                <a:gd name="T53" fmla="*/ 2331 h 6827"/>
                <a:gd name="T54" fmla="*/ 1825 w 6373"/>
                <a:gd name="T55" fmla="*/ 2059 h 6827"/>
                <a:gd name="T56" fmla="*/ 2097 w 6373"/>
                <a:gd name="T57" fmla="*/ 1786 h 6827"/>
                <a:gd name="T58" fmla="*/ 4294 w 6373"/>
                <a:gd name="T59" fmla="*/ 5803 h 6827"/>
                <a:gd name="T60" fmla="*/ 1261 w 6373"/>
                <a:gd name="T61" fmla="*/ 5803 h 6827"/>
                <a:gd name="T62" fmla="*/ 989 w 6373"/>
                <a:gd name="T63" fmla="*/ 5531 h 6827"/>
                <a:gd name="T64" fmla="*/ 1261 w 6373"/>
                <a:gd name="T65" fmla="*/ 5258 h 6827"/>
                <a:gd name="T66" fmla="*/ 4294 w 6373"/>
                <a:gd name="T67" fmla="*/ 5258 h 6827"/>
                <a:gd name="T68" fmla="*/ 4567 w 6373"/>
                <a:gd name="T69" fmla="*/ 5531 h 6827"/>
                <a:gd name="T70" fmla="*/ 4294 w 6373"/>
                <a:gd name="T71" fmla="*/ 5803 h 6827"/>
                <a:gd name="T72" fmla="*/ 4294 w 6373"/>
                <a:gd name="T73" fmla="*/ 4967 h 6827"/>
                <a:gd name="T74" fmla="*/ 1261 w 6373"/>
                <a:gd name="T75" fmla="*/ 4967 h 6827"/>
                <a:gd name="T76" fmla="*/ 989 w 6373"/>
                <a:gd name="T77" fmla="*/ 4695 h 6827"/>
                <a:gd name="T78" fmla="*/ 1261 w 6373"/>
                <a:gd name="T79" fmla="*/ 4423 h 6827"/>
                <a:gd name="T80" fmla="*/ 4294 w 6373"/>
                <a:gd name="T81" fmla="*/ 4423 h 6827"/>
                <a:gd name="T82" fmla="*/ 4567 w 6373"/>
                <a:gd name="T83" fmla="*/ 4695 h 6827"/>
                <a:gd name="T84" fmla="*/ 4294 w 6373"/>
                <a:gd name="T85" fmla="*/ 4967 h 6827"/>
                <a:gd name="T86" fmla="*/ 4294 w 6373"/>
                <a:gd name="T87" fmla="*/ 4131 h 6827"/>
                <a:gd name="T88" fmla="*/ 1261 w 6373"/>
                <a:gd name="T89" fmla="*/ 4131 h 6827"/>
                <a:gd name="T90" fmla="*/ 989 w 6373"/>
                <a:gd name="T91" fmla="*/ 3859 h 6827"/>
                <a:gd name="T92" fmla="*/ 1261 w 6373"/>
                <a:gd name="T93" fmla="*/ 3587 h 6827"/>
                <a:gd name="T94" fmla="*/ 4294 w 6373"/>
                <a:gd name="T95" fmla="*/ 3587 h 6827"/>
                <a:gd name="T96" fmla="*/ 4567 w 6373"/>
                <a:gd name="T97" fmla="*/ 3859 h 6827"/>
                <a:gd name="T98" fmla="*/ 4294 w 6373"/>
                <a:gd name="T99" fmla="*/ 4131 h 6827"/>
                <a:gd name="T100" fmla="*/ 5828 w 6373"/>
                <a:gd name="T101" fmla="*/ 1202 h 6827"/>
                <a:gd name="T102" fmla="*/ 5555 w 6373"/>
                <a:gd name="T103" fmla="*/ 1202 h 6827"/>
                <a:gd name="T104" fmla="*/ 5555 w 6373"/>
                <a:gd name="T105" fmla="*/ 545 h 6827"/>
                <a:gd name="T106" fmla="*/ 5828 w 6373"/>
                <a:gd name="T107" fmla="*/ 545 h 6827"/>
                <a:gd name="T108" fmla="*/ 5828 w 6373"/>
                <a:gd name="T109" fmla="*/ 1202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73" h="6827">
                  <a:moveTo>
                    <a:pt x="6100" y="0"/>
                  </a:moveTo>
                  <a:lnTo>
                    <a:pt x="272" y="0"/>
                  </a:lnTo>
                  <a:cubicBezTo>
                    <a:pt x="122" y="0"/>
                    <a:pt x="0" y="122"/>
                    <a:pt x="0" y="272"/>
                  </a:cubicBezTo>
                  <a:lnTo>
                    <a:pt x="0" y="6554"/>
                  </a:lnTo>
                  <a:cubicBezTo>
                    <a:pt x="0" y="6705"/>
                    <a:pt x="122" y="6827"/>
                    <a:pt x="272" y="6827"/>
                  </a:cubicBezTo>
                  <a:lnTo>
                    <a:pt x="5283" y="6827"/>
                  </a:lnTo>
                  <a:cubicBezTo>
                    <a:pt x="5433" y="6827"/>
                    <a:pt x="5555" y="6705"/>
                    <a:pt x="5555" y="6554"/>
                  </a:cubicBezTo>
                  <a:lnTo>
                    <a:pt x="5555" y="1747"/>
                  </a:lnTo>
                  <a:lnTo>
                    <a:pt x="6100" y="1747"/>
                  </a:lnTo>
                  <a:cubicBezTo>
                    <a:pt x="6251" y="1747"/>
                    <a:pt x="6373" y="1625"/>
                    <a:pt x="6373" y="1474"/>
                  </a:cubicBezTo>
                  <a:lnTo>
                    <a:pt x="6373" y="272"/>
                  </a:lnTo>
                  <a:cubicBezTo>
                    <a:pt x="6373" y="122"/>
                    <a:pt x="6251" y="0"/>
                    <a:pt x="6100" y="0"/>
                  </a:cubicBezTo>
                  <a:close/>
                  <a:moveTo>
                    <a:pt x="2097" y="1786"/>
                  </a:moveTo>
                  <a:lnTo>
                    <a:pt x="2505" y="1786"/>
                  </a:lnTo>
                  <a:lnTo>
                    <a:pt x="2505" y="1378"/>
                  </a:lnTo>
                  <a:cubicBezTo>
                    <a:pt x="2505" y="1228"/>
                    <a:pt x="2627" y="1106"/>
                    <a:pt x="2778" y="1106"/>
                  </a:cubicBezTo>
                  <a:cubicBezTo>
                    <a:pt x="2928" y="1106"/>
                    <a:pt x="3050" y="1228"/>
                    <a:pt x="3050" y="1378"/>
                  </a:cubicBezTo>
                  <a:lnTo>
                    <a:pt x="3050" y="1786"/>
                  </a:lnTo>
                  <a:lnTo>
                    <a:pt x="3458" y="1786"/>
                  </a:lnTo>
                  <a:cubicBezTo>
                    <a:pt x="3608" y="1786"/>
                    <a:pt x="3730" y="1908"/>
                    <a:pt x="3730" y="2059"/>
                  </a:cubicBezTo>
                  <a:cubicBezTo>
                    <a:pt x="3730" y="2209"/>
                    <a:pt x="3609" y="2331"/>
                    <a:pt x="3458" y="2331"/>
                  </a:cubicBezTo>
                  <a:lnTo>
                    <a:pt x="3050" y="2331"/>
                  </a:lnTo>
                  <a:lnTo>
                    <a:pt x="3050" y="2739"/>
                  </a:lnTo>
                  <a:cubicBezTo>
                    <a:pt x="3050" y="2889"/>
                    <a:pt x="2928" y="3011"/>
                    <a:pt x="2778" y="3011"/>
                  </a:cubicBezTo>
                  <a:cubicBezTo>
                    <a:pt x="2627" y="3011"/>
                    <a:pt x="2505" y="2889"/>
                    <a:pt x="2505" y="2739"/>
                  </a:cubicBezTo>
                  <a:lnTo>
                    <a:pt x="2505" y="2331"/>
                  </a:lnTo>
                  <a:lnTo>
                    <a:pt x="2097" y="2331"/>
                  </a:lnTo>
                  <a:cubicBezTo>
                    <a:pt x="1947" y="2331"/>
                    <a:pt x="1825" y="2209"/>
                    <a:pt x="1825" y="2059"/>
                  </a:cubicBezTo>
                  <a:cubicBezTo>
                    <a:pt x="1825" y="1908"/>
                    <a:pt x="1947" y="1786"/>
                    <a:pt x="2097" y="1786"/>
                  </a:cubicBezTo>
                  <a:close/>
                  <a:moveTo>
                    <a:pt x="4294" y="5803"/>
                  </a:moveTo>
                  <a:lnTo>
                    <a:pt x="1261" y="5803"/>
                  </a:lnTo>
                  <a:cubicBezTo>
                    <a:pt x="1111" y="5803"/>
                    <a:pt x="989" y="5681"/>
                    <a:pt x="989" y="5531"/>
                  </a:cubicBezTo>
                  <a:cubicBezTo>
                    <a:pt x="989" y="5380"/>
                    <a:pt x="1111" y="5258"/>
                    <a:pt x="1261" y="5258"/>
                  </a:cubicBezTo>
                  <a:lnTo>
                    <a:pt x="4294" y="5258"/>
                  </a:lnTo>
                  <a:cubicBezTo>
                    <a:pt x="4445" y="5258"/>
                    <a:pt x="4567" y="5380"/>
                    <a:pt x="4567" y="5531"/>
                  </a:cubicBezTo>
                  <a:cubicBezTo>
                    <a:pt x="4567" y="5681"/>
                    <a:pt x="4445" y="5803"/>
                    <a:pt x="4294" y="5803"/>
                  </a:cubicBezTo>
                  <a:close/>
                  <a:moveTo>
                    <a:pt x="4294" y="4967"/>
                  </a:moveTo>
                  <a:lnTo>
                    <a:pt x="1261" y="4967"/>
                  </a:lnTo>
                  <a:cubicBezTo>
                    <a:pt x="1111" y="4967"/>
                    <a:pt x="989" y="4845"/>
                    <a:pt x="989" y="4695"/>
                  </a:cubicBezTo>
                  <a:cubicBezTo>
                    <a:pt x="989" y="4544"/>
                    <a:pt x="1111" y="4423"/>
                    <a:pt x="1261" y="4423"/>
                  </a:cubicBezTo>
                  <a:lnTo>
                    <a:pt x="4294" y="4423"/>
                  </a:lnTo>
                  <a:cubicBezTo>
                    <a:pt x="4445" y="4423"/>
                    <a:pt x="4567" y="4544"/>
                    <a:pt x="4567" y="4695"/>
                  </a:cubicBezTo>
                  <a:cubicBezTo>
                    <a:pt x="4567" y="4845"/>
                    <a:pt x="4445" y="4967"/>
                    <a:pt x="4294" y="4967"/>
                  </a:cubicBezTo>
                  <a:close/>
                  <a:moveTo>
                    <a:pt x="4294" y="4131"/>
                  </a:moveTo>
                  <a:lnTo>
                    <a:pt x="1261" y="4131"/>
                  </a:lnTo>
                  <a:cubicBezTo>
                    <a:pt x="1111" y="4131"/>
                    <a:pt x="989" y="4009"/>
                    <a:pt x="989" y="3859"/>
                  </a:cubicBezTo>
                  <a:cubicBezTo>
                    <a:pt x="989" y="3709"/>
                    <a:pt x="1111" y="3587"/>
                    <a:pt x="1261" y="3587"/>
                  </a:cubicBezTo>
                  <a:lnTo>
                    <a:pt x="4294" y="3587"/>
                  </a:lnTo>
                  <a:cubicBezTo>
                    <a:pt x="4445" y="3587"/>
                    <a:pt x="4567" y="3709"/>
                    <a:pt x="4567" y="3859"/>
                  </a:cubicBezTo>
                  <a:cubicBezTo>
                    <a:pt x="4567" y="4009"/>
                    <a:pt x="4445" y="4131"/>
                    <a:pt x="4294" y="4131"/>
                  </a:cubicBezTo>
                  <a:close/>
                  <a:moveTo>
                    <a:pt x="5828" y="1202"/>
                  </a:moveTo>
                  <a:lnTo>
                    <a:pt x="5555" y="1202"/>
                  </a:lnTo>
                  <a:lnTo>
                    <a:pt x="5555" y="545"/>
                  </a:lnTo>
                  <a:lnTo>
                    <a:pt x="5828" y="545"/>
                  </a:lnTo>
                  <a:lnTo>
                    <a:pt x="5828" y="1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stethoscope_291360">
              <a:extLst>
                <a:ext uri="{FF2B5EF4-FFF2-40B4-BE49-F238E27FC236}">
                  <a16:creationId xmlns:a16="http://schemas.microsoft.com/office/drawing/2014/main" id="{B85198C6-CB9B-4613-A7B1-BF707320C90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9899466" y="4666837"/>
              <a:ext cx="601336" cy="56034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639" h="566217">
                  <a:moveTo>
                    <a:pt x="263278" y="283054"/>
                  </a:moveTo>
                  <a:lnTo>
                    <a:pt x="263278" y="343757"/>
                  </a:lnTo>
                  <a:lnTo>
                    <a:pt x="202576" y="343757"/>
                  </a:lnTo>
                  <a:lnTo>
                    <a:pt x="202576" y="424636"/>
                  </a:lnTo>
                  <a:lnTo>
                    <a:pt x="263278" y="424636"/>
                  </a:lnTo>
                  <a:lnTo>
                    <a:pt x="263278" y="485339"/>
                  </a:lnTo>
                  <a:lnTo>
                    <a:pt x="344273" y="485339"/>
                  </a:lnTo>
                  <a:lnTo>
                    <a:pt x="344273" y="424636"/>
                  </a:lnTo>
                  <a:lnTo>
                    <a:pt x="405063" y="424636"/>
                  </a:lnTo>
                  <a:lnTo>
                    <a:pt x="405063" y="343757"/>
                  </a:lnTo>
                  <a:lnTo>
                    <a:pt x="344273" y="343757"/>
                  </a:lnTo>
                  <a:lnTo>
                    <a:pt x="344273" y="283054"/>
                  </a:lnTo>
                  <a:close/>
                  <a:moveTo>
                    <a:pt x="0" y="161736"/>
                  </a:moveTo>
                  <a:lnTo>
                    <a:pt x="121492" y="161736"/>
                  </a:lnTo>
                  <a:lnTo>
                    <a:pt x="143210" y="202175"/>
                  </a:lnTo>
                  <a:lnTo>
                    <a:pt x="607639" y="202175"/>
                  </a:lnTo>
                  <a:lnTo>
                    <a:pt x="607639" y="566217"/>
                  </a:lnTo>
                  <a:lnTo>
                    <a:pt x="0" y="566217"/>
                  </a:lnTo>
                  <a:close/>
                  <a:moveTo>
                    <a:pt x="81009" y="0"/>
                  </a:moveTo>
                  <a:lnTo>
                    <a:pt x="465859" y="0"/>
                  </a:lnTo>
                  <a:lnTo>
                    <a:pt x="526559" y="60610"/>
                  </a:lnTo>
                  <a:lnTo>
                    <a:pt x="526559" y="141484"/>
                  </a:lnTo>
                  <a:lnTo>
                    <a:pt x="179625" y="141484"/>
                  </a:lnTo>
                  <a:lnTo>
                    <a:pt x="157908" y="101047"/>
                  </a:lnTo>
                  <a:lnTo>
                    <a:pt x="81009" y="1010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4FDE009-01E4-4635-A1B8-7526C0E0DC45}"/>
              </a:ext>
            </a:extLst>
          </p:cNvPr>
          <p:cNvSpPr/>
          <p:nvPr userDrawn="1"/>
        </p:nvSpPr>
        <p:spPr>
          <a:xfrm>
            <a:off x="340468" y="680936"/>
            <a:ext cx="11556460" cy="680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rgbClr val="E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E2311145-515C-469D-B6D4-5255330AE646}"/>
              </a:ext>
            </a:extLst>
          </p:cNvPr>
          <p:cNvSpPr>
            <a:spLocks/>
          </p:cNvSpPr>
          <p:nvPr userDrawn="1"/>
        </p:nvSpPr>
        <p:spPr bwMode="auto">
          <a:xfrm>
            <a:off x="933857" y="6006661"/>
            <a:ext cx="770014" cy="851339"/>
          </a:xfrm>
          <a:custGeom>
            <a:avLst/>
            <a:gdLst>
              <a:gd name="T0" fmla="*/ 2106 w 2106"/>
              <a:gd name="T1" fmla="*/ 1822 h 2430"/>
              <a:gd name="T2" fmla="*/ 2106 w 2106"/>
              <a:gd name="T3" fmla="*/ 608 h 2430"/>
              <a:gd name="T4" fmla="*/ 1053 w 2106"/>
              <a:gd name="T5" fmla="*/ 0 h 2430"/>
              <a:gd name="T6" fmla="*/ 0 w 2106"/>
              <a:gd name="T7" fmla="*/ 608 h 2430"/>
              <a:gd name="T8" fmla="*/ 0 w 2106"/>
              <a:gd name="T9" fmla="*/ 1822 h 2430"/>
              <a:gd name="T10" fmla="*/ 1053 w 2106"/>
              <a:gd name="T11" fmla="*/ 2430 h 2430"/>
              <a:gd name="T12" fmla="*/ 2106 w 2106"/>
              <a:gd name="T13" fmla="*/ 1822 h 2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06" h="2430">
                <a:moveTo>
                  <a:pt x="2106" y="1822"/>
                </a:moveTo>
                <a:lnTo>
                  <a:pt x="2106" y="608"/>
                </a:lnTo>
                <a:lnTo>
                  <a:pt x="1053" y="0"/>
                </a:lnTo>
                <a:lnTo>
                  <a:pt x="0" y="608"/>
                </a:lnTo>
                <a:lnTo>
                  <a:pt x="0" y="1822"/>
                </a:lnTo>
                <a:lnTo>
                  <a:pt x="1053" y="2430"/>
                </a:lnTo>
                <a:lnTo>
                  <a:pt x="2106" y="182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F4107492-FFA2-4DF7-ABA2-8E1520F9362C}"/>
              </a:ext>
            </a:extLst>
          </p:cNvPr>
          <p:cNvSpPr>
            <a:spLocks/>
          </p:cNvSpPr>
          <p:nvPr userDrawn="1"/>
        </p:nvSpPr>
        <p:spPr bwMode="auto">
          <a:xfrm>
            <a:off x="10075639" y="95747"/>
            <a:ext cx="840174" cy="969432"/>
          </a:xfrm>
          <a:custGeom>
            <a:avLst/>
            <a:gdLst>
              <a:gd name="T0" fmla="*/ 2106 w 2106"/>
              <a:gd name="T1" fmla="*/ 1822 h 2430"/>
              <a:gd name="T2" fmla="*/ 2106 w 2106"/>
              <a:gd name="T3" fmla="*/ 608 h 2430"/>
              <a:gd name="T4" fmla="*/ 1053 w 2106"/>
              <a:gd name="T5" fmla="*/ 0 h 2430"/>
              <a:gd name="T6" fmla="*/ 0 w 2106"/>
              <a:gd name="T7" fmla="*/ 608 h 2430"/>
              <a:gd name="T8" fmla="*/ 0 w 2106"/>
              <a:gd name="T9" fmla="*/ 1822 h 2430"/>
              <a:gd name="T10" fmla="*/ 1053 w 2106"/>
              <a:gd name="T11" fmla="*/ 2430 h 2430"/>
              <a:gd name="T12" fmla="*/ 2106 w 2106"/>
              <a:gd name="T13" fmla="*/ 1822 h 2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06" h="2430">
                <a:moveTo>
                  <a:pt x="2106" y="1822"/>
                </a:moveTo>
                <a:lnTo>
                  <a:pt x="2106" y="608"/>
                </a:lnTo>
                <a:lnTo>
                  <a:pt x="1053" y="0"/>
                </a:lnTo>
                <a:lnTo>
                  <a:pt x="0" y="608"/>
                </a:lnTo>
                <a:lnTo>
                  <a:pt x="0" y="1822"/>
                </a:lnTo>
                <a:lnTo>
                  <a:pt x="1053" y="2430"/>
                </a:lnTo>
                <a:lnTo>
                  <a:pt x="2106" y="1822"/>
                </a:lnTo>
                <a:close/>
              </a:path>
            </a:pathLst>
          </a:custGeom>
          <a:gradFill>
            <a:gsLst>
              <a:gs pos="100000">
                <a:srgbClr val="106EB3">
                  <a:lumMod val="75000"/>
                </a:srgbClr>
              </a:gs>
              <a:gs pos="29000">
                <a:srgbClr val="106E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7927278D-C597-48EF-A212-C8A32BA51904}"/>
              </a:ext>
            </a:extLst>
          </p:cNvPr>
          <p:cNvSpPr>
            <a:spLocks/>
          </p:cNvSpPr>
          <p:nvPr userDrawn="1"/>
        </p:nvSpPr>
        <p:spPr bwMode="auto">
          <a:xfrm>
            <a:off x="10764701" y="281689"/>
            <a:ext cx="992416" cy="1145092"/>
          </a:xfrm>
          <a:custGeom>
            <a:avLst/>
            <a:gdLst>
              <a:gd name="T0" fmla="*/ 2106 w 2106"/>
              <a:gd name="T1" fmla="*/ 1822 h 2430"/>
              <a:gd name="T2" fmla="*/ 2106 w 2106"/>
              <a:gd name="T3" fmla="*/ 608 h 2430"/>
              <a:gd name="T4" fmla="*/ 1053 w 2106"/>
              <a:gd name="T5" fmla="*/ 0 h 2430"/>
              <a:gd name="T6" fmla="*/ 0 w 2106"/>
              <a:gd name="T7" fmla="*/ 608 h 2430"/>
              <a:gd name="T8" fmla="*/ 0 w 2106"/>
              <a:gd name="T9" fmla="*/ 1822 h 2430"/>
              <a:gd name="T10" fmla="*/ 1053 w 2106"/>
              <a:gd name="T11" fmla="*/ 2430 h 2430"/>
              <a:gd name="T12" fmla="*/ 2106 w 2106"/>
              <a:gd name="T13" fmla="*/ 1822 h 2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06" h="2430">
                <a:moveTo>
                  <a:pt x="2106" y="1822"/>
                </a:moveTo>
                <a:lnTo>
                  <a:pt x="2106" y="608"/>
                </a:lnTo>
                <a:lnTo>
                  <a:pt x="1053" y="0"/>
                </a:lnTo>
                <a:lnTo>
                  <a:pt x="0" y="608"/>
                </a:lnTo>
                <a:lnTo>
                  <a:pt x="0" y="1822"/>
                </a:lnTo>
                <a:lnTo>
                  <a:pt x="1053" y="2430"/>
                </a:lnTo>
                <a:lnTo>
                  <a:pt x="2106" y="182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F2B2D9-0DDF-439B-9AC8-81821810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33" y="5756544"/>
            <a:ext cx="839183" cy="96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bg>
      <p:bgPr>
        <a:solidFill>
          <a:srgbClr val="E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19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4" y="1428196"/>
            <a:ext cx="5426076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4" y="3734432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accent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5" y="3438161"/>
            <a:ext cx="5426076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accent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98141-7BE5-4A7B-8A6D-046CE50ED3E6}"/>
              </a:ext>
            </a:extLst>
          </p:cNvPr>
          <p:cNvSpPr/>
          <p:nvPr userDrawn="1"/>
        </p:nvSpPr>
        <p:spPr>
          <a:xfrm>
            <a:off x="0" y="5070946"/>
            <a:ext cx="12192000" cy="1787053"/>
          </a:xfrm>
          <a:prstGeom prst="rect">
            <a:avLst/>
          </a:prstGeom>
          <a:gradFill>
            <a:gsLst>
              <a:gs pos="100000">
                <a:srgbClr val="106EB3">
                  <a:lumMod val="75000"/>
                </a:srgbClr>
              </a:gs>
              <a:gs pos="29000">
                <a:srgbClr val="106E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35E0E6D-0D3C-4E57-A1A5-18D9C690885C}"/>
              </a:ext>
            </a:extLst>
          </p:cNvPr>
          <p:cNvGrpSpPr/>
          <p:nvPr userDrawn="1"/>
        </p:nvGrpSpPr>
        <p:grpSpPr>
          <a:xfrm>
            <a:off x="5590025" y="388018"/>
            <a:ext cx="6125909" cy="5754020"/>
            <a:chOff x="5590025" y="388018"/>
            <a:chExt cx="6125909" cy="5754020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2E7118B2-B4D1-4176-97EF-7B01C40283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7932" y="1763713"/>
              <a:ext cx="3790950" cy="4378325"/>
            </a:xfrm>
            <a:custGeom>
              <a:avLst/>
              <a:gdLst>
                <a:gd name="T0" fmla="*/ 2377 w 2388"/>
                <a:gd name="T1" fmla="*/ 2062 h 2758"/>
                <a:gd name="T2" fmla="*/ 2365 w 2388"/>
                <a:gd name="T3" fmla="*/ 2062 h 2758"/>
                <a:gd name="T4" fmla="*/ 2365 w 2388"/>
                <a:gd name="T5" fmla="*/ 702 h 2758"/>
                <a:gd name="T6" fmla="*/ 1194 w 2388"/>
                <a:gd name="T7" fmla="*/ 26 h 2758"/>
                <a:gd name="T8" fmla="*/ 23 w 2388"/>
                <a:gd name="T9" fmla="*/ 702 h 2758"/>
                <a:gd name="T10" fmla="*/ 23 w 2388"/>
                <a:gd name="T11" fmla="*/ 2056 h 2758"/>
                <a:gd name="T12" fmla="*/ 1194 w 2388"/>
                <a:gd name="T13" fmla="*/ 2732 h 2758"/>
                <a:gd name="T14" fmla="*/ 2371 w 2388"/>
                <a:gd name="T15" fmla="*/ 2052 h 2758"/>
                <a:gd name="T16" fmla="*/ 2377 w 2388"/>
                <a:gd name="T17" fmla="*/ 2062 h 2758"/>
                <a:gd name="T18" fmla="*/ 2365 w 2388"/>
                <a:gd name="T19" fmla="*/ 2062 h 2758"/>
                <a:gd name="T20" fmla="*/ 2377 w 2388"/>
                <a:gd name="T21" fmla="*/ 2062 h 2758"/>
                <a:gd name="T22" fmla="*/ 2382 w 2388"/>
                <a:gd name="T23" fmla="*/ 2071 h 2758"/>
                <a:gd name="T24" fmla="*/ 1194 w 2388"/>
                <a:gd name="T25" fmla="*/ 2758 h 2758"/>
                <a:gd name="T26" fmla="*/ 0 w 2388"/>
                <a:gd name="T27" fmla="*/ 2069 h 2758"/>
                <a:gd name="T28" fmla="*/ 0 w 2388"/>
                <a:gd name="T29" fmla="*/ 689 h 2758"/>
                <a:gd name="T30" fmla="*/ 1194 w 2388"/>
                <a:gd name="T31" fmla="*/ 0 h 2758"/>
                <a:gd name="T32" fmla="*/ 2388 w 2388"/>
                <a:gd name="T33" fmla="*/ 689 h 2758"/>
                <a:gd name="T34" fmla="*/ 2388 w 2388"/>
                <a:gd name="T35" fmla="*/ 2069 h 2758"/>
                <a:gd name="T36" fmla="*/ 2382 w 2388"/>
                <a:gd name="T37" fmla="*/ 2071 h 2758"/>
                <a:gd name="T38" fmla="*/ 2377 w 2388"/>
                <a:gd name="T39" fmla="*/ 2062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8" h="2758">
                  <a:moveTo>
                    <a:pt x="2377" y="2062"/>
                  </a:moveTo>
                  <a:lnTo>
                    <a:pt x="2365" y="2062"/>
                  </a:lnTo>
                  <a:lnTo>
                    <a:pt x="2365" y="702"/>
                  </a:lnTo>
                  <a:lnTo>
                    <a:pt x="1194" y="26"/>
                  </a:lnTo>
                  <a:lnTo>
                    <a:pt x="23" y="702"/>
                  </a:lnTo>
                  <a:lnTo>
                    <a:pt x="23" y="2056"/>
                  </a:lnTo>
                  <a:lnTo>
                    <a:pt x="1194" y="2732"/>
                  </a:lnTo>
                  <a:lnTo>
                    <a:pt x="2371" y="2052"/>
                  </a:lnTo>
                  <a:lnTo>
                    <a:pt x="2377" y="2062"/>
                  </a:lnTo>
                  <a:lnTo>
                    <a:pt x="2365" y="2062"/>
                  </a:lnTo>
                  <a:lnTo>
                    <a:pt x="2377" y="2062"/>
                  </a:lnTo>
                  <a:lnTo>
                    <a:pt x="2382" y="2071"/>
                  </a:lnTo>
                  <a:lnTo>
                    <a:pt x="1194" y="2758"/>
                  </a:lnTo>
                  <a:lnTo>
                    <a:pt x="0" y="2069"/>
                  </a:lnTo>
                  <a:lnTo>
                    <a:pt x="0" y="689"/>
                  </a:lnTo>
                  <a:lnTo>
                    <a:pt x="1194" y="0"/>
                  </a:lnTo>
                  <a:lnTo>
                    <a:pt x="2388" y="689"/>
                  </a:lnTo>
                  <a:lnTo>
                    <a:pt x="2388" y="2069"/>
                  </a:lnTo>
                  <a:lnTo>
                    <a:pt x="2382" y="2071"/>
                  </a:lnTo>
                  <a:lnTo>
                    <a:pt x="2377" y="206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82D77DC-EA8A-4139-9DD7-928B98C8AC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1770" y="2024063"/>
              <a:ext cx="3343275" cy="3857625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_1">
              <a:extLst>
                <a:ext uri="{FF2B5EF4-FFF2-40B4-BE49-F238E27FC236}">
                  <a16:creationId xmlns:a16="http://schemas.microsoft.com/office/drawing/2014/main" id="{97D44B9E-48F3-49D2-ABC2-3734AF51E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83676" y="4259156"/>
              <a:ext cx="1209872" cy="139600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1079A7C-1AD7-4B8D-BF00-470F1C5DD8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1593" y="4337522"/>
              <a:ext cx="1074037" cy="1239274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 12_1">
              <a:extLst>
                <a:ext uri="{FF2B5EF4-FFF2-40B4-BE49-F238E27FC236}">
                  <a16:creationId xmlns:a16="http://schemas.microsoft.com/office/drawing/2014/main" id="{DDFD3AEE-B5EA-4B16-9C1C-30347BB211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6380" y="809717"/>
              <a:ext cx="1742076" cy="2010088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CD72E-5742-4709-A6BD-3A88B1973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04173" y="922555"/>
              <a:ext cx="1546489" cy="1784412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 12_1">
              <a:extLst>
                <a:ext uri="{FF2B5EF4-FFF2-40B4-BE49-F238E27FC236}">
                  <a16:creationId xmlns:a16="http://schemas.microsoft.com/office/drawing/2014/main" id="{09713AEC-1CEB-4FC0-8A5F-EB7DD7BAAB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81955" y="1041399"/>
              <a:ext cx="1466775" cy="1692433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77BE83E9-5581-4247-B7F9-CC3575FC1A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35559" y="1076914"/>
              <a:ext cx="1268655" cy="1463829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2_1">
              <a:extLst>
                <a:ext uri="{FF2B5EF4-FFF2-40B4-BE49-F238E27FC236}">
                  <a16:creationId xmlns:a16="http://schemas.microsoft.com/office/drawing/2014/main" id="{EE0AB503-A08C-4310-9ECB-C5E1DDD90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0025" y="3863383"/>
              <a:ext cx="1748550" cy="2017556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gradFill>
              <a:gsLst>
                <a:gs pos="100000">
                  <a:srgbClr val="106EB3">
                    <a:lumMod val="75000"/>
                  </a:srgbClr>
                </a:gs>
                <a:gs pos="29000">
                  <a:srgbClr val="106EB3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A2B5406-29BC-4903-80E7-35248AA8C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8115" y="3999643"/>
              <a:ext cx="1512370" cy="174503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7CD4FD9-610A-4C48-9327-2CAB0BFBE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266" y="1363963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0D221F5-578B-44CF-9620-9B594C9F4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0683" y="388018"/>
              <a:ext cx="525251" cy="606057"/>
            </a:xfrm>
            <a:custGeom>
              <a:avLst/>
              <a:gdLst>
                <a:gd name="T0" fmla="*/ 2106 w 2106"/>
                <a:gd name="T1" fmla="*/ 1822 h 2430"/>
                <a:gd name="T2" fmla="*/ 2106 w 2106"/>
                <a:gd name="T3" fmla="*/ 608 h 2430"/>
                <a:gd name="T4" fmla="*/ 1053 w 2106"/>
                <a:gd name="T5" fmla="*/ 0 h 2430"/>
                <a:gd name="T6" fmla="*/ 0 w 2106"/>
                <a:gd name="T7" fmla="*/ 608 h 2430"/>
                <a:gd name="T8" fmla="*/ 0 w 2106"/>
                <a:gd name="T9" fmla="*/ 1822 h 2430"/>
                <a:gd name="T10" fmla="*/ 1053 w 2106"/>
                <a:gd name="T11" fmla="*/ 2430 h 2430"/>
                <a:gd name="T12" fmla="*/ 2106 w 2106"/>
                <a:gd name="T13" fmla="*/ 1822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6" h="2430">
                  <a:moveTo>
                    <a:pt x="2106" y="1822"/>
                  </a:moveTo>
                  <a:lnTo>
                    <a:pt x="2106" y="608"/>
                  </a:lnTo>
                  <a:lnTo>
                    <a:pt x="1053" y="0"/>
                  </a:lnTo>
                  <a:lnTo>
                    <a:pt x="0" y="608"/>
                  </a:lnTo>
                  <a:lnTo>
                    <a:pt x="0" y="1822"/>
                  </a:lnTo>
                  <a:lnTo>
                    <a:pt x="1053" y="2430"/>
                  </a:lnTo>
                  <a:lnTo>
                    <a:pt x="2106" y="18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stethoscope_291360">
              <a:extLst>
                <a:ext uri="{FF2B5EF4-FFF2-40B4-BE49-F238E27FC236}">
                  <a16:creationId xmlns:a16="http://schemas.microsoft.com/office/drawing/2014/main" id="{7040CC45-45A6-4CCC-B44E-DCD08B34688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7820777" y="1383778"/>
              <a:ext cx="785855" cy="840502"/>
            </a:xfrm>
            <a:custGeom>
              <a:avLst/>
              <a:gdLst>
                <a:gd name="T0" fmla="*/ 6100 w 6373"/>
                <a:gd name="T1" fmla="*/ 0 h 6827"/>
                <a:gd name="T2" fmla="*/ 272 w 6373"/>
                <a:gd name="T3" fmla="*/ 0 h 6827"/>
                <a:gd name="T4" fmla="*/ 0 w 6373"/>
                <a:gd name="T5" fmla="*/ 272 h 6827"/>
                <a:gd name="T6" fmla="*/ 0 w 6373"/>
                <a:gd name="T7" fmla="*/ 6554 h 6827"/>
                <a:gd name="T8" fmla="*/ 272 w 6373"/>
                <a:gd name="T9" fmla="*/ 6827 h 6827"/>
                <a:gd name="T10" fmla="*/ 5283 w 6373"/>
                <a:gd name="T11" fmla="*/ 6827 h 6827"/>
                <a:gd name="T12" fmla="*/ 5555 w 6373"/>
                <a:gd name="T13" fmla="*/ 6554 h 6827"/>
                <a:gd name="T14" fmla="*/ 5555 w 6373"/>
                <a:gd name="T15" fmla="*/ 1747 h 6827"/>
                <a:gd name="T16" fmla="*/ 6100 w 6373"/>
                <a:gd name="T17" fmla="*/ 1747 h 6827"/>
                <a:gd name="T18" fmla="*/ 6373 w 6373"/>
                <a:gd name="T19" fmla="*/ 1474 h 6827"/>
                <a:gd name="T20" fmla="*/ 6373 w 6373"/>
                <a:gd name="T21" fmla="*/ 272 h 6827"/>
                <a:gd name="T22" fmla="*/ 6100 w 6373"/>
                <a:gd name="T23" fmla="*/ 0 h 6827"/>
                <a:gd name="T24" fmla="*/ 2097 w 6373"/>
                <a:gd name="T25" fmla="*/ 1786 h 6827"/>
                <a:gd name="T26" fmla="*/ 2505 w 6373"/>
                <a:gd name="T27" fmla="*/ 1786 h 6827"/>
                <a:gd name="T28" fmla="*/ 2505 w 6373"/>
                <a:gd name="T29" fmla="*/ 1378 h 6827"/>
                <a:gd name="T30" fmla="*/ 2778 w 6373"/>
                <a:gd name="T31" fmla="*/ 1106 h 6827"/>
                <a:gd name="T32" fmla="*/ 3050 w 6373"/>
                <a:gd name="T33" fmla="*/ 1378 h 6827"/>
                <a:gd name="T34" fmla="*/ 3050 w 6373"/>
                <a:gd name="T35" fmla="*/ 1786 h 6827"/>
                <a:gd name="T36" fmla="*/ 3458 w 6373"/>
                <a:gd name="T37" fmla="*/ 1786 h 6827"/>
                <a:gd name="T38" fmla="*/ 3730 w 6373"/>
                <a:gd name="T39" fmla="*/ 2059 h 6827"/>
                <a:gd name="T40" fmla="*/ 3458 w 6373"/>
                <a:gd name="T41" fmla="*/ 2331 h 6827"/>
                <a:gd name="T42" fmla="*/ 3050 w 6373"/>
                <a:gd name="T43" fmla="*/ 2331 h 6827"/>
                <a:gd name="T44" fmla="*/ 3050 w 6373"/>
                <a:gd name="T45" fmla="*/ 2739 h 6827"/>
                <a:gd name="T46" fmla="*/ 2778 w 6373"/>
                <a:gd name="T47" fmla="*/ 3011 h 6827"/>
                <a:gd name="T48" fmla="*/ 2505 w 6373"/>
                <a:gd name="T49" fmla="*/ 2739 h 6827"/>
                <a:gd name="T50" fmla="*/ 2505 w 6373"/>
                <a:gd name="T51" fmla="*/ 2331 h 6827"/>
                <a:gd name="T52" fmla="*/ 2097 w 6373"/>
                <a:gd name="T53" fmla="*/ 2331 h 6827"/>
                <a:gd name="T54" fmla="*/ 1825 w 6373"/>
                <a:gd name="T55" fmla="*/ 2059 h 6827"/>
                <a:gd name="T56" fmla="*/ 2097 w 6373"/>
                <a:gd name="T57" fmla="*/ 1786 h 6827"/>
                <a:gd name="T58" fmla="*/ 4294 w 6373"/>
                <a:gd name="T59" fmla="*/ 5803 h 6827"/>
                <a:gd name="T60" fmla="*/ 1261 w 6373"/>
                <a:gd name="T61" fmla="*/ 5803 h 6827"/>
                <a:gd name="T62" fmla="*/ 989 w 6373"/>
                <a:gd name="T63" fmla="*/ 5531 h 6827"/>
                <a:gd name="T64" fmla="*/ 1261 w 6373"/>
                <a:gd name="T65" fmla="*/ 5258 h 6827"/>
                <a:gd name="T66" fmla="*/ 4294 w 6373"/>
                <a:gd name="T67" fmla="*/ 5258 h 6827"/>
                <a:gd name="T68" fmla="*/ 4567 w 6373"/>
                <a:gd name="T69" fmla="*/ 5531 h 6827"/>
                <a:gd name="T70" fmla="*/ 4294 w 6373"/>
                <a:gd name="T71" fmla="*/ 5803 h 6827"/>
                <a:gd name="T72" fmla="*/ 4294 w 6373"/>
                <a:gd name="T73" fmla="*/ 4967 h 6827"/>
                <a:gd name="T74" fmla="*/ 1261 w 6373"/>
                <a:gd name="T75" fmla="*/ 4967 h 6827"/>
                <a:gd name="T76" fmla="*/ 989 w 6373"/>
                <a:gd name="T77" fmla="*/ 4695 h 6827"/>
                <a:gd name="T78" fmla="*/ 1261 w 6373"/>
                <a:gd name="T79" fmla="*/ 4423 h 6827"/>
                <a:gd name="T80" fmla="*/ 4294 w 6373"/>
                <a:gd name="T81" fmla="*/ 4423 h 6827"/>
                <a:gd name="T82" fmla="*/ 4567 w 6373"/>
                <a:gd name="T83" fmla="*/ 4695 h 6827"/>
                <a:gd name="T84" fmla="*/ 4294 w 6373"/>
                <a:gd name="T85" fmla="*/ 4967 h 6827"/>
                <a:gd name="T86" fmla="*/ 4294 w 6373"/>
                <a:gd name="T87" fmla="*/ 4131 h 6827"/>
                <a:gd name="T88" fmla="*/ 1261 w 6373"/>
                <a:gd name="T89" fmla="*/ 4131 h 6827"/>
                <a:gd name="T90" fmla="*/ 989 w 6373"/>
                <a:gd name="T91" fmla="*/ 3859 h 6827"/>
                <a:gd name="T92" fmla="*/ 1261 w 6373"/>
                <a:gd name="T93" fmla="*/ 3587 h 6827"/>
                <a:gd name="T94" fmla="*/ 4294 w 6373"/>
                <a:gd name="T95" fmla="*/ 3587 h 6827"/>
                <a:gd name="T96" fmla="*/ 4567 w 6373"/>
                <a:gd name="T97" fmla="*/ 3859 h 6827"/>
                <a:gd name="T98" fmla="*/ 4294 w 6373"/>
                <a:gd name="T99" fmla="*/ 4131 h 6827"/>
                <a:gd name="T100" fmla="*/ 5828 w 6373"/>
                <a:gd name="T101" fmla="*/ 1202 h 6827"/>
                <a:gd name="T102" fmla="*/ 5555 w 6373"/>
                <a:gd name="T103" fmla="*/ 1202 h 6827"/>
                <a:gd name="T104" fmla="*/ 5555 w 6373"/>
                <a:gd name="T105" fmla="*/ 545 h 6827"/>
                <a:gd name="T106" fmla="*/ 5828 w 6373"/>
                <a:gd name="T107" fmla="*/ 545 h 6827"/>
                <a:gd name="T108" fmla="*/ 5828 w 6373"/>
                <a:gd name="T109" fmla="*/ 1202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73" h="6827">
                  <a:moveTo>
                    <a:pt x="6100" y="0"/>
                  </a:moveTo>
                  <a:lnTo>
                    <a:pt x="272" y="0"/>
                  </a:lnTo>
                  <a:cubicBezTo>
                    <a:pt x="122" y="0"/>
                    <a:pt x="0" y="122"/>
                    <a:pt x="0" y="272"/>
                  </a:cubicBezTo>
                  <a:lnTo>
                    <a:pt x="0" y="6554"/>
                  </a:lnTo>
                  <a:cubicBezTo>
                    <a:pt x="0" y="6705"/>
                    <a:pt x="122" y="6827"/>
                    <a:pt x="272" y="6827"/>
                  </a:cubicBezTo>
                  <a:lnTo>
                    <a:pt x="5283" y="6827"/>
                  </a:lnTo>
                  <a:cubicBezTo>
                    <a:pt x="5433" y="6827"/>
                    <a:pt x="5555" y="6705"/>
                    <a:pt x="5555" y="6554"/>
                  </a:cubicBezTo>
                  <a:lnTo>
                    <a:pt x="5555" y="1747"/>
                  </a:lnTo>
                  <a:lnTo>
                    <a:pt x="6100" y="1747"/>
                  </a:lnTo>
                  <a:cubicBezTo>
                    <a:pt x="6251" y="1747"/>
                    <a:pt x="6373" y="1625"/>
                    <a:pt x="6373" y="1474"/>
                  </a:cubicBezTo>
                  <a:lnTo>
                    <a:pt x="6373" y="272"/>
                  </a:lnTo>
                  <a:cubicBezTo>
                    <a:pt x="6373" y="122"/>
                    <a:pt x="6251" y="0"/>
                    <a:pt x="6100" y="0"/>
                  </a:cubicBezTo>
                  <a:close/>
                  <a:moveTo>
                    <a:pt x="2097" y="1786"/>
                  </a:moveTo>
                  <a:lnTo>
                    <a:pt x="2505" y="1786"/>
                  </a:lnTo>
                  <a:lnTo>
                    <a:pt x="2505" y="1378"/>
                  </a:lnTo>
                  <a:cubicBezTo>
                    <a:pt x="2505" y="1228"/>
                    <a:pt x="2627" y="1106"/>
                    <a:pt x="2778" y="1106"/>
                  </a:cubicBezTo>
                  <a:cubicBezTo>
                    <a:pt x="2928" y="1106"/>
                    <a:pt x="3050" y="1228"/>
                    <a:pt x="3050" y="1378"/>
                  </a:cubicBezTo>
                  <a:lnTo>
                    <a:pt x="3050" y="1786"/>
                  </a:lnTo>
                  <a:lnTo>
                    <a:pt x="3458" y="1786"/>
                  </a:lnTo>
                  <a:cubicBezTo>
                    <a:pt x="3608" y="1786"/>
                    <a:pt x="3730" y="1908"/>
                    <a:pt x="3730" y="2059"/>
                  </a:cubicBezTo>
                  <a:cubicBezTo>
                    <a:pt x="3730" y="2209"/>
                    <a:pt x="3609" y="2331"/>
                    <a:pt x="3458" y="2331"/>
                  </a:cubicBezTo>
                  <a:lnTo>
                    <a:pt x="3050" y="2331"/>
                  </a:lnTo>
                  <a:lnTo>
                    <a:pt x="3050" y="2739"/>
                  </a:lnTo>
                  <a:cubicBezTo>
                    <a:pt x="3050" y="2889"/>
                    <a:pt x="2928" y="3011"/>
                    <a:pt x="2778" y="3011"/>
                  </a:cubicBezTo>
                  <a:cubicBezTo>
                    <a:pt x="2627" y="3011"/>
                    <a:pt x="2505" y="2889"/>
                    <a:pt x="2505" y="2739"/>
                  </a:cubicBezTo>
                  <a:lnTo>
                    <a:pt x="2505" y="2331"/>
                  </a:lnTo>
                  <a:lnTo>
                    <a:pt x="2097" y="2331"/>
                  </a:lnTo>
                  <a:cubicBezTo>
                    <a:pt x="1947" y="2331"/>
                    <a:pt x="1825" y="2209"/>
                    <a:pt x="1825" y="2059"/>
                  </a:cubicBezTo>
                  <a:cubicBezTo>
                    <a:pt x="1825" y="1908"/>
                    <a:pt x="1947" y="1786"/>
                    <a:pt x="2097" y="1786"/>
                  </a:cubicBezTo>
                  <a:close/>
                  <a:moveTo>
                    <a:pt x="4294" y="5803"/>
                  </a:moveTo>
                  <a:lnTo>
                    <a:pt x="1261" y="5803"/>
                  </a:lnTo>
                  <a:cubicBezTo>
                    <a:pt x="1111" y="5803"/>
                    <a:pt x="989" y="5681"/>
                    <a:pt x="989" y="5531"/>
                  </a:cubicBezTo>
                  <a:cubicBezTo>
                    <a:pt x="989" y="5380"/>
                    <a:pt x="1111" y="5258"/>
                    <a:pt x="1261" y="5258"/>
                  </a:cubicBezTo>
                  <a:lnTo>
                    <a:pt x="4294" y="5258"/>
                  </a:lnTo>
                  <a:cubicBezTo>
                    <a:pt x="4445" y="5258"/>
                    <a:pt x="4567" y="5380"/>
                    <a:pt x="4567" y="5531"/>
                  </a:cubicBezTo>
                  <a:cubicBezTo>
                    <a:pt x="4567" y="5681"/>
                    <a:pt x="4445" y="5803"/>
                    <a:pt x="4294" y="5803"/>
                  </a:cubicBezTo>
                  <a:close/>
                  <a:moveTo>
                    <a:pt x="4294" y="4967"/>
                  </a:moveTo>
                  <a:lnTo>
                    <a:pt x="1261" y="4967"/>
                  </a:lnTo>
                  <a:cubicBezTo>
                    <a:pt x="1111" y="4967"/>
                    <a:pt x="989" y="4845"/>
                    <a:pt x="989" y="4695"/>
                  </a:cubicBezTo>
                  <a:cubicBezTo>
                    <a:pt x="989" y="4544"/>
                    <a:pt x="1111" y="4423"/>
                    <a:pt x="1261" y="4423"/>
                  </a:cubicBezTo>
                  <a:lnTo>
                    <a:pt x="4294" y="4423"/>
                  </a:lnTo>
                  <a:cubicBezTo>
                    <a:pt x="4445" y="4423"/>
                    <a:pt x="4567" y="4544"/>
                    <a:pt x="4567" y="4695"/>
                  </a:cubicBezTo>
                  <a:cubicBezTo>
                    <a:pt x="4567" y="4845"/>
                    <a:pt x="4445" y="4967"/>
                    <a:pt x="4294" y="4967"/>
                  </a:cubicBezTo>
                  <a:close/>
                  <a:moveTo>
                    <a:pt x="4294" y="4131"/>
                  </a:moveTo>
                  <a:lnTo>
                    <a:pt x="1261" y="4131"/>
                  </a:lnTo>
                  <a:cubicBezTo>
                    <a:pt x="1111" y="4131"/>
                    <a:pt x="989" y="4009"/>
                    <a:pt x="989" y="3859"/>
                  </a:cubicBezTo>
                  <a:cubicBezTo>
                    <a:pt x="989" y="3709"/>
                    <a:pt x="1111" y="3587"/>
                    <a:pt x="1261" y="3587"/>
                  </a:cubicBezTo>
                  <a:lnTo>
                    <a:pt x="4294" y="3587"/>
                  </a:lnTo>
                  <a:cubicBezTo>
                    <a:pt x="4445" y="3587"/>
                    <a:pt x="4567" y="3709"/>
                    <a:pt x="4567" y="3859"/>
                  </a:cubicBezTo>
                  <a:cubicBezTo>
                    <a:pt x="4567" y="4009"/>
                    <a:pt x="4445" y="4131"/>
                    <a:pt x="4294" y="4131"/>
                  </a:cubicBezTo>
                  <a:close/>
                  <a:moveTo>
                    <a:pt x="5828" y="1202"/>
                  </a:moveTo>
                  <a:lnTo>
                    <a:pt x="5555" y="1202"/>
                  </a:lnTo>
                  <a:lnTo>
                    <a:pt x="5555" y="545"/>
                  </a:lnTo>
                  <a:lnTo>
                    <a:pt x="5828" y="545"/>
                  </a:lnTo>
                  <a:lnTo>
                    <a:pt x="5828" y="1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stethoscope_291360">
              <a:extLst>
                <a:ext uri="{FF2B5EF4-FFF2-40B4-BE49-F238E27FC236}">
                  <a16:creationId xmlns:a16="http://schemas.microsoft.com/office/drawing/2014/main" id="{EFD2BACF-2AF0-4D36-8F4D-2996B9F80A3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9899466" y="4666837"/>
              <a:ext cx="601336" cy="56034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639" h="566217">
                  <a:moveTo>
                    <a:pt x="263278" y="283054"/>
                  </a:moveTo>
                  <a:lnTo>
                    <a:pt x="263278" y="343757"/>
                  </a:lnTo>
                  <a:lnTo>
                    <a:pt x="202576" y="343757"/>
                  </a:lnTo>
                  <a:lnTo>
                    <a:pt x="202576" y="424636"/>
                  </a:lnTo>
                  <a:lnTo>
                    <a:pt x="263278" y="424636"/>
                  </a:lnTo>
                  <a:lnTo>
                    <a:pt x="263278" y="485339"/>
                  </a:lnTo>
                  <a:lnTo>
                    <a:pt x="344273" y="485339"/>
                  </a:lnTo>
                  <a:lnTo>
                    <a:pt x="344273" y="424636"/>
                  </a:lnTo>
                  <a:lnTo>
                    <a:pt x="405063" y="424636"/>
                  </a:lnTo>
                  <a:lnTo>
                    <a:pt x="405063" y="343757"/>
                  </a:lnTo>
                  <a:lnTo>
                    <a:pt x="344273" y="343757"/>
                  </a:lnTo>
                  <a:lnTo>
                    <a:pt x="344273" y="283054"/>
                  </a:lnTo>
                  <a:close/>
                  <a:moveTo>
                    <a:pt x="0" y="161736"/>
                  </a:moveTo>
                  <a:lnTo>
                    <a:pt x="121492" y="161736"/>
                  </a:lnTo>
                  <a:lnTo>
                    <a:pt x="143210" y="202175"/>
                  </a:lnTo>
                  <a:lnTo>
                    <a:pt x="607639" y="202175"/>
                  </a:lnTo>
                  <a:lnTo>
                    <a:pt x="607639" y="566217"/>
                  </a:lnTo>
                  <a:lnTo>
                    <a:pt x="0" y="566217"/>
                  </a:lnTo>
                  <a:close/>
                  <a:moveTo>
                    <a:pt x="81009" y="0"/>
                  </a:moveTo>
                  <a:lnTo>
                    <a:pt x="465859" y="0"/>
                  </a:lnTo>
                  <a:lnTo>
                    <a:pt x="526559" y="60610"/>
                  </a:lnTo>
                  <a:lnTo>
                    <a:pt x="526559" y="141484"/>
                  </a:lnTo>
                  <a:lnTo>
                    <a:pt x="179625" y="141484"/>
                  </a:lnTo>
                  <a:lnTo>
                    <a:pt x="157908" y="101047"/>
                  </a:lnTo>
                  <a:lnTo>
                    <a:pt x="81009" y="1010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D69C8-C55A-4EA5-AE31-A08899CA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70A8A0-FDB8-4516-8354-33062524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A0625F-9FA6-43A1-8C9C-5628FC59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E65FF6-2DE9-4EBC-BF41-863AFDC1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7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2019/8/31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2" r:id="rId3"/>
    <p:sldLayoutId id="2147483655" r:id="rId4"/>
    <p:sldLayoutId id="2147483663" r:id="rId5"/>
    <p:sldLayoutId id="2147483661" r:id="rId6"/>
    <p:sldLayoutId id="2147483664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69924" y="3901484"/>
            <a:ext cx="10850564" cy="558799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chemeClr val="tx2"/>
                </a:solidFill>
              </a:rPr>
              <a:t>杨 玉 华</a:t>
            </a:r>
            <a:endParaRPr lang="en-US" altLang="zh-CN" sz="2400" dirty="0">
              <a:solidFill>
                <a:schemeClr val="tx2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69924" y="1168399"/>
            <a:ext cx="5921376" cy="2733085"/>
          </a:xfrm>
        </p:spPr>
        <p:txBody>
          <a:bodyPr anchor="b" anchorCtr="0">
            <a:normAutofit fontScale="90000"/>
          </a:bodyPr>
          <a:lstStyle/>
          <a:p>
            <a:r>
              <a:rPr lang="zh-CN" altLang="en-US" sz="8900" spc="-150" dirty="0">
                <a:gradFill>
                  <a:gsLst>
                    <a:gs pos="100000">
                      <a:srgbClr val="106EB3">
                        <a:lumMod val="75000"/>
                      </a:srgbClr>
                    </a:gs>
                    <a:gs pos="29000">
                      <a:srgbClr val="106EB3"/>
                    </a:gs>
                  </a:gsLst>
                  <a:path path="circle">
                    <a:fillToRect l="50000" t="50000" r="50000" b="50000"/>
                  </a:path>
                </a:gradFill>
                <a:latin typeface="Impact" panose="020B0806030902050204" pitchFamily="34" charset="0"/>
              </a:rPr>
              <a:t>急性阑尾炎</a:t>
            </a:r>
            <a:br>
              <a:rPr lang="en-US" altLang="zh-CN" sz="8900" spc="-150" dirty="0">
                <a:gradFill>
                  <a:gsLst>
                    <a:gs pos="100000">
                      <a:srgbClr val="106EB3">
                        <a:lumMod val="75000"/>
                      </a:srgbClr>
                    </a:gs>
                    <a:gs pos="29000">
                      <a:srgbClr val="106EB3"/>
                    </a:gs>
                  </a:gsLst>
                  <a:path path="circle">
                    <a:fillToRect l="50000" t="50000" r="50000" b="50000"/>
                  </a:path>
                </a:gradFill>
                <a:latin typeface="Impact" panose="020B0806030902050204" pitchFamily="34" charset="0"/>
              </a:rPr>
            </a:br>
            <a:r>
              <a:rPr lang="zh-CN" altLang="en-US" sz="8900" spc="-150" dirty="0">
                <a:gradFill>
                  <a:gsLst>
                    <a:gs pos="100000">
                      <a:srgbClr val="106EB3">
                        <a:lumMod val="75000"/>
                      </a:srgbClr>
                    </a:gs>
                    <a:gs pos="29000">
                      <a:srgbClr val="106EB3"/>
                    </a:gs>
                  </a:gsLst>
                  <a:path path="circle">
                    <a:fillToRect l="50000" t="50000" r="50000" b="50000"/>
                  </a:path>
                </a:gradFill>
                <a:latin typeface="Impact" panose="020B0806030902050204" pitchFamily="34" charset="0"/>
              </a:rPr>
              <a:t>病人的护理</a:t>
            </a:r>
            <a:br>
              <a:rPr lang="en-US" altLang="zh-CN" sz="7300" spc="-150" dirty="0">
                <a:gradFill>
                  <a:gsLst>
                    <a:gs pos="100000">
                      <a:srgbClr val="106EB3">
                        <a:lumMod val="75000"/>
                      </a:srgbClr>
                    </a:gs>
                    <a:gs pos="29000">
                      <a:srgbClr val="106EB3"/>
                    </a:gs>
                  </a:gsLst>
                  <a:path path="circle">
                    <a:fillToRect l="50000" t="50000" r="50000" b="50000"/>
                  </a:path>
                </a:gradFill>
              </a:rPr>
            </a:br>
            <a:r>
              <a:rPr lang="en-US" altLang="zh-CN" spc="-150" dirty="0">
                <a:gradFill>
                  <a:gsLst>
                    <a:gs pos="100000">
                      <a:srgbClr val="106EB3">
                        <a:lumMod val="75000"/>
                      </a:srgbClr>
                    </a:gs>
                    <a:gs pos="29000">
                      <a:srgbClr val="106EB3"/>
                    </a:gs>
                  </a:gsLst>
                  <a:path path="circle">
                    <a:fillToRect l="50000" t="50000" r="50000" b="50000"/>
                  </a:path>
                </a:gradFill>
              </a:rPr>
              <a:t>acute appendicitis.</a:t>
            </a:r>
            <a:endParaRPr lang="zh-CN" altLang="en-US" spc="-150" dirty="0">
              <a:gradFill>
                <a:gsLst>
                  <a:gs pos="100000">
                    <a:srgbClr val="106EB3">
                      <a:lumMod val="75000"/>
                    </a:srgbClr>
                  </a:gs>
                  <a:gs pos="29000">
                    <a:srgbClr val="106EB3"/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669924" y="5420952"/>
            <a:ext cx="10850564" cy="1002708"/>
          </a:xfrm>
        </p:spPr>
        <p:txBody>
          <a:bodyPr/>
          <a:lstStyle/>
          <a:p>
            <a:r>
              <a:rPr lang="zh-CN" altLang="en-US" sz="3600" dirty="0"/>
              <a:t>外科护理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285F8C04-E00B-4A34-926E-3B61B07100FC}"/>
              </a:ext>
            </a:extLst>
          </p:cNvPr>
          <p:cNvSpPr/>
          <p:nvPr/>
        </p:nvSpPr>
        <p:spPr>
          <a:xfrm>
            <a:off x="0" y="1653702"/>
            <a:ext cx="12192000" cy="4075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急性化脓性阑尾炎</a:t>
            </a:r>
            <a:endParaRPr lang="en-US" altLang="zh-CN" sz="32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7F105BE-8DD3-4DDA-9C55-13B99EFB8261}"/>
              </a:ext>
            </a:extLst>
          </p:cNvPr>
          <p:cNvSpPr/>
          <p:nvPr/>
        </p:nvSpPr>
        <p:spPr>
          <a:xfrm>
            <a:off x="252919" y="1868111"/>
            <a:ext cx="5836596" cy="340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/>
              <a:t>* 肿胀明显，浆膜高度充血，炎症累及阑尾壁全层，各层均有小脓肿；</a:t>
            </a:r>
            <a:endParaRPr lang="en-US" altLang="zh-CN" sz="2800" dirty="0"/>
          </a:p>
          <a:p>
            <a:pPr>
              <a:lnSpc>
                <a:spcPct val="200000"/>
              </a:lnSpc>
            </a:pPr>
            <a:r>
              <a:rPr lang="zh-CN" altLang="en-US" sz="2800" dirty="0"/>
              <a:t>* 阑尾周围的腹腔内有脓液渗出，形成局限性腹膜炎。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3D787F-AF33-4904-B3B7-8302B7BD1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57"/>
          <a:stretch/>
        </p:blipFill>
        <p:spPr>
          <a:xfrm>
            <a:off x="6157609" y="1651217"/>
            <a:ext cx="6034391" cy="40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285F8C04-E00B-4A34-926E-3B61B07100FC}"/>
              </a:ext>
            </a:extLst>
          </p:cNvPr>
          <p:cNvSpPr/>
          <p:nvPr/>
        </p:nvSpPr>
        <p:spPr>
          <a:xfrm>
            <a:off x="0" y="1653702"/>
            <a:ext cx="12192000" cy="4075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急性坏疽性阑尾炎</a:t>
            </a:r>
            <a:endParaRPr lang="en-US" altLang="zh-CN" sz="32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7F105BE-8DD3-4DDA-9C55-13B99EFB8261}"/>
              </a:ext>
            </a:extLst>
          </p:cNvPr>
          <p:cNvSpPr/>
          <p:nvPr/>
        </p:nvSpPr>
        <p:spPr>
          <a:xfrm>
            <a:off x="398834" y="2393405"/>
            <a:ext cx="5836596" cy="2546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/>
              <a:t>* 阑尾显著肿胀，阑尾管壁坏死或部分坏死，呈暗紫色或黑色，严重者发生穿孔。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C2FFB-4719-4CBC-B445-58D571FA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528" y="1613621"/>
            <a:ext cx="3349557" cy="41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转 归</a:t>
            </a:r>
            <a:endParaRPr lang="en-US" altLang="zh-CN" sz="3200" b="1" dirty="0"/>
          </a:p>
        </p:txBody>
      </p:sp>
      <p:grpSp>
        <p:nvGrpSpPr>
          <p:cNvPr id="3" name="20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8878900-DD02-448D-B85F-7A02C06D610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69925" y="1396112"/>
            <a:ext cx="6603730" cy="5135178"/>
            <a:chOff x="673100" y="1016734"/>
            <a:chExt cx="6603730" cy="5135178"/>
          </a:xfrm>
        </p:grpSpPr>
        <p:sp>
          <p:nvSpPr>
            <p:cNvPr id="4" name="işḷíḓé">
              <a:extLst>
                <a:ext uri="{FF2B5EF4-FFF2-40B4-BE49-F238E27FC236}">
                  <a16:creationId xmlns:a16="http://schemas.microsoft.com/office/drawing/2014/main" id="{B0589993-A5F8-4FE2-8FB0-B5F01160D7D5}"/>
                </a:ext>
              </a:extLst>
            </p:cNvPr>
            <p:cNvSpPr/>
            <p:nvPr/>
          </p:nvSpPr>
          <p:spPr bwMode="auto">
            <a:xfrm rot="10800000">
              <a:off x="1637799" y="1016734"/>
              <a:ext cx="593497" cy="556311"/>
            </a:xfrm>
            <a:custGeom>
              <a:avLst/>
              <a:gdLst>
                <a:gd name="T0" fmla="*/ 312 w 312"/>
                <a:gd name="T1" fmla="*/ 254 h 300"/>
                <a:gd name="T2" fmla="*/ 266 w 312"/>
                <a:gd name="T3" fmla="*/ 300 h 300"/>
                <a:gd name="T4" fmla="*/ 47 w 312"/>
                <a:gd name="T5" fmla="*/ 300 h 300"/>
                <a:gd name="T6" fmla="*/ 1 w 312"/>
                <a:gd name="T7" fmla="*/ 254 h 300"/>
                <a:gd name="T8" fmla="*/ 0 w 312"/>
                <a:gd name="T9" fmla="*/ 46 h 300"/>
                <a:gd name="T10" fmla="*/ 47 w 312"/>
                <a:gd name="T11" fmla="*/ 0 h 300"/>
                <a:gd name="T12" fmla="*/ 265 w 312"/>
                <a:gd name="T13" fmla="*/ 0 h 300"/>
                <a:gd name="T14" fmla="*/ 312 w 312"/>
                <a:gd name="T15" fmla="*/ 46 h 300"/>
                <a:gd name="T16" fmla="*/ 312 w 312"/>
                <a:gd name="T17" fmla="*/ 25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300">
                  <a:moveTo>
                    <a:pt x="312" y="254"/>
                  </a:moveTo>
                  <a:cubicBezTo>
                    <a:pt x="312" y="279"/>
                    <a:pt x="291" y="300"/>
                    <a:pt x="26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21" y="300"/>
                    <a:pt x="1" y="279"/>
                    <a:pt x="1" y="25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91" y="0"/>
                    <a:pt x="312" y="20"/>
                    <a:pt x="312" y="46"/>
                  </a:cubicBezTo>
                  <a:lnTo>
                    <a:pt x="312" y="2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" name="iṧ1iḍe">
              <a:extLst>
                <a:ext uri="{FF2B5EF4-FFF2-40B4-BE49-F238E27FC236}">
                  <a16:creationId xmlns:a16="http://schemas.microsoft.com/office/drawing/2014/main" id="{DD94E983-6581-4929-B9E2-05008C0AAA4A}"/>
                </a:ext>
              </a:extLst>
            </p:cNvPr>
            <p:cNvSpPr/>
            <p:nvPr/>
          </p:nvSpPr>
          <p:spPr bwMode="auto">
            <a:xfrm rot="10800000">
              <a:off x="1641426" y="5263954"/>
              <a:ext cx="589871" cy="887958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  <a:gd name="T10" fmla="*/ 2 w 488"/>
                <a:gd name="T11" fmla="*/ 66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  <a:lnTo>
                    <a:pt x="2" y="6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" name="ïŝlîḓê">
              <a:extLst>
                <a:ext uri="{FF2B5EF4-FFF2-40B4-BE49-F238E27FC236}">
                  <a16:creationId xmlns:a16="http://schemas.microsoft.com/office/drawing/2014/main" id="{9B5EC98D-3DDA-4C61-BF05-0CC721D21653}"/>
                </a:ext>
              </a:extLst>
            </p:cNvPr>
            <p:cNvSpPr/>
            <p:nvPr/>
          </p:nvSpPr>
          <p:spPr bwMode="auto">
            <a:xfrm rot="10800000">
              <a:off x="1641426" y="5263954"/>
              <a:ext cx="589871" cy="887958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í$ļíḓè">
              <a:extLst>
                <a:ext uri="{FF2B5EF4-FFF2-40B4-BE49-F238E27FC236}">
                  <a16:creationId xmlns:a16="http://schemas.microsoft.com/office/drawing/2014/main" id="{D1DBC56A-1DAF-4305-AF7F-9EF86C68D632}"/>
                </a:ext>
              </a:extLst>
            </p:cNvPr>
            <p:cNvSpPr/>
            <p:nvPr/>
          </p:nvSpPr>
          <p:spPr bwMode="auto">
            <a:xfrm rot="10800000">
              <a:off x="1836034" y="1618215"/>
              <a:ext cx="199444" cy="3810968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îsḻíḑe">
              <a:extLst>
                <a:ext uri="{FF2B5EF4-FFF2-40B4-BE49-F238E27FC236}">
                  <a16:creationId xmlns:a16="http://schemas.microsoft.com/office/drawing/2014/main" id="{7A264073-4074-4853-8F61-97C2A1C21292}"/>
                </a:ext>
              </a:extLst>
            </p:cNvPr>
            <p:cNvSpPr/>
            <p:nvPr/>
          </p:nvSpPr>
          <p:spPr bwMode="auto">
            <a:xfrm rot="10800000">
              <a:off x="1637799" y="1618215"/>
              <a:ext cx="199444" cy="3810968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7 w 105"/>
                <a:gd name="T11" fmla="*/ 0 h 2053"/>
                <a:gd name="T12" fmla="*/ 58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2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" name="iṧ1ídê">
              <a:extLst>
                <a:ext uri="{FF2B5EF4-FFF2-40B4-BE49-F238E27FC236}">
                  <a16:creationId xmlns:a16="http://schemas.microsoft.com/office/drawing/2014/main" id="{7FA5A1AE-F4B1-462B-B5E5-2BB8C190DCA0}"/>
                </a:ext>
              </a:extLst>
            </p:cNvPr>
            <p:cNvSpPr/>
            <p:nvPr/>
          </p:nvSpPr>
          <p:spPr bwMode="auto">
            <a:xfrm rot="10800000">
              <a:off x="2031852" y="1618215"/>
              <a:ext cx="199444" cy="3810968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0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0" y="2032"/>
                    <a:pt x="0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1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" name="îSļíḍè">
              <a:extLst>
                <a:ext uri="{FF2B5EF4-FFF2-40B4-BE49-F238E27FC236}">
                  <a16:creationId xmlns:a16="http://schemas.microsoft.com/office/drawing/2014/main" id="{BEDAA1C6-034C-407B-9541-0E16F0CD1D6D}"/>
                </a:ext>
              </a:extLst>
            </p:cNvPr>
            <p:cNvSpPr/>
            <p:nvPr/>
          </p:nvSpPr>
          <p:spPr bwMode="auto">
            <a:xfrm rot="10800000">
              <a:off x="1860209" y="5917738"/>
              <a:ext cx="152303" cy="234174"/>
            </a:xfrm>
            <a:custGeom>
              <a:avLst/>
              <a:gdLst>
                <a:gd name="T0" fmla="*/ 40 w 80"/>
                <a:gd name="T1" fmla="*/ 0 h 126"/>
                <a:gd name="T2" fmla="*/ 0 w 80"/>
                <a:gd name="T3" fmla="*/ 110 h 126"/>
                <a:gd name="T4" fmla="*/ 40 w 80"/>
                <a:gd name="T5" fmla="*/ 126 h 126"/>
                <a:gd name="T6" fmla="*/ 80 w 80"/>
                <a:gd name="T7" fmla="*/ 110 h 126"/>
                <a:gd name="T8" fmla="*/ 40 w 80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6">
                  <a:moveTo>
                    <a:pt x="4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11" y="126"/>
                    <a:pt x="40" y="126"/>
                  </a:cubicBezTo>
                  <a:cubicBezTo>
                    <a:pt x="68" y="126"/>
                    <a:pt x="80" y="110"/>
                    <a:pt x="80" y="11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" name="ïs1iḑe">
              <a:extLst>
                <a:ext uri="{FF2B5EF4-FFF2-40B4-BE49-F238E27FC236}">
                  <a16:creationId xmlns:a16="http://schemas.microsoft.com/office/drawing/2014/main" id="{A244192B-BC76-4A56-9F57-585807BEEDE5}"/>
                </a:ext>
              </a:extLst>
            </p:cNvPr>
            <p:cNvSpPr/>
            <p:nvPr/>
          </p:nvSpPr>
          <p:spPr bwMode="auto">
            <a:xfrm rot="10800000">
              <a:off x="1637799" y="1443476"/>
              <a:ext cx="593497" cy="2615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" name="îṩļiďè">
              <a:extLst>
                <a:ext uri="{FF2B5EF4-FFF2-40B4-BE49-F238E27FC236}">
                  <a16:creationId xmlns:a16="http://schemas.microsoft.com/office/drawing/2014/main" id="{FFF9CD9C-C568-4362-9658-AEB5E8D3B812}"/>
                </a:ext>
              </a:extLst>
            </p:cNvPr>
            <p:cNvSpPr/>
            <p:nvPr/>
          </p:nvSpPr>
          <p:spPr bwMode="auto">
            <a:xfrm rot="10800000">
              <a:off x="1608789" y="1443476"/>
              <a:ext cx="649100" cy="42793"/>
            </a:xfrm>
            <a:custGeom>
              <a:avLst/>
              <a:gdLst>
                <a:gd name="T0" fmla="*/ 326 w 341"/>
                <a:gd name="T1" fmla="*/ 0 h 23"/>
                <a:gd name="T2" fmla="*/ 15 w 341"/>
                <a:gd name="T3" fmla="*/ 0 h 23"/>
                <a:gd name="T4" fmla="*/ 15 w 341"/>
                <a:gd name="T5" fmla="*/ 23 h 23"/>
                <a:gd name="T6" fmla="*/ 326 w 341"/>
                <a:gd name="T7" fmla="*/ 23 h 23"/>
                <a:gd name="T8" fmla="*/ 326 w 3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3">
                  <a:moveTo>
                    <a:pt x="326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3"/>
                    <a:pt x="15" y="23"/>
                  </a:cubicBezTo>
                  <a:cubicBezTo>
                    <a:pt x="119" y="23"/>
                    <a:pt x="222" y="23"/>
                    <a:pt x="326" y="23"/>
                  </a:cubicBezTo>
                  <a:cubicBezTo>
                    <a:pt x="341" y="23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" name="ïṣlíḓé">
              <a:extLst>
                <a:ext uri="{FF2B5EF4-FFF2-40B4-BE49-F238E27FC236}">
                  <a16:creationId xmlns:a16="http://schemas.microsoft.com/office/drawing/2014/main" id="{85B79AF3-1195-4C14-8D56-3D87100B788A}"/>
                </a:ext>
              </a:extLst>
            </p:cNvPr>
            <p:cNvSpPr/>
            <p:nvPr/>
          </p:nvSpPr>
          <p:spPr bwMode="auto">
            <a:xfrm rot="10800000">
              <a:off x="1608789" y="1552837"/>
              <a:ext cx="649100" cy="43982"/>
            </a:xfrm>
            <a:custGeom>
              <a:avLst/>
              <a:gdLst>
                <a:gd name="T0" fmla="*/ 326 w 341"/>
                <a:gd name="T1" fmla="*/ 0 h 24"/>
                <a:gd name="T2" fmla="*/ 15 w 341"/>
                <a:gd name="T3" fmla="*/ 1 h 24"/>
                <a:gd name="T4" fmla="*/ 15 w 341"/>
                <a:gd name="T5" fmla="*/ 24 h 24"/>
                <a:gd name="T6" fmla="*/ 326 w 341"/>
                <a:gd name="T7" fmla="*/ 24 h 24"/>
                <a:gd name="T8" fmla="*/ 326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6" y="0"/>
                  </a:moveTo>
                  <a:cubicBezTo>
                    <a:pt x="222" y="0"/>
                    <a:pt x="119" y="1"/>
                    <a:pt x="15" y="1"/>
                  </a:cubicBezTo>
                  <a:cubicBezTo>
                    <a:pt x="0" y="1"/>
                    <a:pt x="0" y="24"/>
                    <a:pt x="15" y="24"/>
                  </a:cubicBezTo>
                  <a:cubicBezTo>
                    <a:pt x="119" y="24"/>
                    <a:pt x="222" y="24"/>
                    <a:pt x="326" y="24"/>
                  </a:cubicBezTo>
                  <a:cubicBezTo>
                    <a:pt x="341" y="24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" name="îṥlïďé">
              <a:extLst>
                <a:ext uri="{FF2B5EF4-FFF2-40B4-BE49-F238E27FC236}">
                  <a16:creationId xmlns:a16="http://schemas.microsoft.com/office/drawing/2014/main" id="{2CAE9827-99EC-41CA-B7F4-28297DA4C47D}"/>
                </a:ext>
              </a:extLst>
            </p:cNvPr>
            <p:cNvSpPr/>
            <p:nvPr/>
          </p:nvSpPr>
          <p:spPr bwMode="auto">
            <a:xfrm rot="10800000">
              <a:off x="1608789" y="1661008"/>
              <a:ext cx="649100" cy="43982"/>
            </a:xfrm>
            <a:custGeom>
              <a:avLst/>
              <a:gdLst>
                <a:gd name="T0" fmla="*/ 325 w 341"/>
                <a:gd name="T1" fmla="*/ 0 h 24"/>
                <a:gd name="T2" fmla="*/ 15 w 341"/>
                <a:gd name="T3" fmla="*/ 0 h 24"/>
                <a:gd name="T4" fmla="*/ 15 w 341"/>
                <a:gd name="T5" fmla="*/ 24 h 24"/>
                <a:gd name="T6" fmla="*/ 325 w 341"/>
                <a:gd name="T7" fmla="*/ 23 h 24"/>
                <a:gd name="T8" fmla="*/ 325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5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4"/>
                    <a:pt x="15" y="24"/>
                  </a:cubicBezTo>
                  <a:cubicBezTo>
                    <a:pt x="119" y="24"/>
                    <a:pt x="222" y="24"/>
                    <a:pt x="325" y="23"/>
                  </a:cubicBezTo>
                  <a:cubicBezTo>
                    <a:pt x="341" y="23"/>
                    <a:pt x="341" y="0"/>
                    <a:pt x="32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grpSp>
          <p:nvGrpSpPr>
            <p:cNvPr id="16" name="ïŝľide">
              <a:extLst>
                <a:ext uri="{FF2B5EF4-FFF2-40B4-BE49-F238E27FC236}">
                  <a16:creationId xmlns:a16="http://schemas.microsoft.com/office/drawing/2014/main" id="{BAE9869F-5CFF-4400-B125-6D780091D2CE}"/>
                </a:ext>
              </a:extLst>
            </p:cNvPr>
            <p:cNvGrpSpPr/>
            <p:nvPr/>
          </p:nvGrpSpPr>
          <p:grpSpPr>
            <a:xfrm>
              <a:off x="673100" y="2659214"/>
              <a:ext cx="6603730" cy="1825338"/>
              <a:chOff x="673100" y="2341139"/>
              <a:chExt cx="6603730" cy="1825338"/>
            </a:xfrm>
          </p:grpSpPr>
          <p:sp>
            <p:nvSpPr>
              <p:cNvPr id="17" name="iṩļídé">
                <a:extLst>
                  <a:ext uri="{FF2B5EF4-FFF2-40B4-BE49-F238E27FC236}">
                    <a16:creationId xmlns:a16="http://schemas.microsoft.com/office/drawing/2014/main" id="{CB478D04-C4AD-4090-9D5F-F9D93E38D081}"/>
                  </a:ext>
                </a:extLst>
              </p:cNvPr>
              <p:cNvSpPr/>
              <p:nvPr/>
            </p:nvSpPr>
            <p:spPr bwMode="auto">
              <a:xfrm>
                <a:off x="1273122" y="2341139"/>
                <a:ext cx="383921" cy="151602"/>
              </a:xfrm>
              <a:custGeom>
                <a:avLst/>
                <a:gdLst>
                  <a:gd name="T0" fmla="*/ 166 w 166"/>
                  <a:gd name="T1" fmla="*/ 0 h 58"/>
                  <a:gd name="T2" fmla="*/ 0 w 166"/>
                  <a:gd name="T3" fmla="*/ 29 h 58"/>
                  <a:gd name="T4" fmla="*/ 166 w 166"/>
                  <a:gd name="T5" fmla="*/ 58 h 58"/>
                  <a:gd name="T6" fmla="*/ 166 w 166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58">
                    <a:moveTo>
                      <a:pt x="166" y="0"/>
                    </a:moveTo>
                    <a:cubicBezTo>
                      <a:pt x="74" y="0"/>
                      <a:pt x="0" y="13"/>
                      <a:pt x="0" y="29"/>
                    </a:cubicBezTo>
                    <a:cubicBezTo>
                      <a:pt x="0" y="45"/>
                      <a:pt x="74" y="58"/>
                      <a:pt x="166" y="58"/>
                    </a:cubicBez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" name="işḷíḍé">
                <a:extLst>
                  <a:ext uri="{FF2B5EF4-FFF2-40B4-BE49-F238E27FC236}">
                    <a16:creationId xmlns:a16="http://schemas.microsoft.com/office/drawing/2014/main" id="{503F53A7-ADD0-469F-8687-7BBDB1192410}"/>
                  </a:ext>
                </a:extLst>
              </p:cNvPr>
              <p:cNvSpPr/>
              <p:nvPr/>
            </p:nvSpPr>
            <p:spPr bwMode="auto">
              <a:xfrm>
                <a:off x="1273120" y="2411895"/>
                <a:ext cx="6003710" cy="482282"/>
              </a:xfrm>
              <a:custGeom>
                <a:avLst/>
                <a:gdLst>
                  <a:gd name="connsiteX0" fmla="*/ 5763822 w 6003710"/>
                  <a:gd name="connsiteY0" fmla="*/ 0 h 482282"/>
                  <a:gd name="connsiteX1" fmla="*/ 6003710 w 6003710"/>
                  <a:gd name="connsiteY1" fmla="*/ 239887 h 482282"/>
                  <a:gd name="connsiteX2" fmla="*/ 5812168 w 6003710"/>
                  <a:gd name="connsiteY2" fmla="*/ 474900 h 482282"/>
                  <a:gd name="connsiteX3" fmla="*/ 5766307 w 6003710"/>
                  <a:gd name="connsiteY3" fmla="*/ 479524 h 482282"/>
                  <a:gd name="connsiteX4" fmla="*/ 5766307 w 6003710"/>
                  <a:gd name="connsiteY4" fmla="*/ 482282 h 482282"/>
                  <a:gd name="connsiteX5" fmla="*/ 0 w 6003710"/>
                  <a:gd name="connsiteY5" fmla="*/ 482282 h 482282"/>
                  <a:gd name="connsiteX6" fmla="*/ 0 w 6003710"/>
                  <a:gd name="connsiteY6" fmla="*/ 2517 h 482282"/>
                  <a:gd name="connsiteX7" fmla="*/ 5738854 w 6003710"/>
                  <a:gd name="connsiteY7" fmla="*/ 2517 h 48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3710" h="482282">
                    <a:moveTo>
                      <a:pt x="5763822" y="0"/>
                    </a:moveTo>
                    <a:cubicBezTo>
                      <a:pt x="5896308" y="0"/>
                      <a:pt x="6003710" y="107401"/>
                      <a:pt x="6003710" y="239887"/>
                    </a:cubicBezTo>
                    <a:cubicBezTo>
                      <a:pt x="6003710" y="355812"/>
                      <a:pt x="5921481" y="452532"/>
                      <a:pt x="5812168" y="474900"/>
                    </a:cubicBezTo>
                    <a:lnTo>
                      <a:pt x="5766307" y="479524"/>
                    </a:lnTo>
                    <a:lnTo>
                      <a:pt x="5766307" y="482282"/>
                    </a:lnTo>
                    <a:lnTo>
                      <a:pt x="0" y="482282"/>
                    </a:lnTo>
                    <a:lnTo>
                      <a:pt x="0" y="2517"/>
                    </a:lnTo>
                    <a:lnTo>
                      <a:pt x="5738854" y="25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r>
                  <a:rPr lang="zh-CN" altLang="en-US" sz="2800" b="1" i="1" dirty="0">
                    <a:solidFill>
                      <a:schemeClr val="bg1"/>
                    </a:solidFill>
                  </a:rPr>
                  <a:t>炎 症 消 散</a:t>
                </a:r>
                <a:endParaRPr sz="28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íśļïḓe">
                <a:extLst>
                  <a:ext uri="{FF2B5EF4-FFF2-40B4-BE49-F238E27FC236}">
                    <a16:creationId xmlns:a16="http://schemas.microsoft.com/office/drawing/2014/main" id="{F975574A-5A60-455C-B1C7-89B2AF982277}"/>
                  </a:ext>
                </a:extLst>
              </p:cNvPr>
              <p:cNvSpPr/>
              <p:nvPr/>
            </p:nvSpPr>
            <p:spPr bwMode="auto">
              <a:xfrm>
                <a:off x="1273122" y="2977288"/>
                <a:ext cx="383921" cy="151602"/>
              </a:xfrm>
              <a:custGeom>
                <a:avLst/>
                <a:gdLst>
                  <a:gd name="T0" fmla="*/ 166 w 166"/>
                  <a:gd name="T1" fmla="*/ 0 h 58"/>
                  <a:gd name="T2" fmla="*/ 0 w 166"/>
                  <a:gd name="T3" fmla="*/ 29 h 58"/>
                  <a:gd name="T4" fmla="*/ 166 w 166"/>
                  <a:gd name="T5" fmla="*/ 58 h 58"/>
                  <a:gd name="T6" fmla="*/ 166 w 166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58">
                    <a:moveTo>
                      <a:pt x="166" y="0"/>
                    </a:moveTo>
                    <a:cubicBezTo>
                      <a:pt x="74" y="0"/>
                      <a:pt x="0" y="13"/>
                      <a:pt x="0" y="29"/>
                    </a:cubicBezTo>
                    <a:cubicBezTo>
                      <a:pt x="0" y="45"/>
                      <a:pt x="74" y="58"/>
                      <a:pt x="166" y="58"/>
                    </a:cubicBez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20" name="î$ḻîḑè">
                <a:extLst>
                  <a:ext uri="{FF2B5EF4-FFF2-40B4-BE49-F238E27FC236}">
                    <a16:creationId xmlns:a16="http://schemas.microsoft.com/office/drawing/2014/main" id="{10620354-A17B-4A6A-87D5-796E5F6AFAD8}"/>
                  </a:ext>
                </a:extLst>
              </p:cNvPr>
              <p:cNvSpPr/>
              <p:nvPr/>
            </p:nvSpPr>
            <p:spPr bwMode="auto">
              <a:xfrm>
                <a:off x="1273122" y="3050562"/>
                <a:ext cx="5149278" cy="479765"/>
              </a:xfrm>
              <a:custGeom>
                <a:avLst/>
                <a:gdLst>
                  <a:gd name="connsiteX0" fmla="*/ 0 w 5149278"/>
                  <a:gd name="connsiteY0" fmla="*/ 0 h 479765"/>
                  <a:gd name="connsiteX1" fmla="*/ 4908604 w 5149278"/>
                  <a:gd name="connsiteY1" fmla="*/ 0 h 479765"/>
                  <a:gd name="connsiteX2" fmla="*/ 4908604 w 5149278"/>
                  <a:gd name="connsiteY2" fmla="*/ 129 h 479765"/>
                  <a:gd name="connsiteX3" fmla="*/ 4909878 w 5149278"/>
                  <a:gd name="connsiteY3" fmla="*/ 0 h 479765"/>
                  <a:gd name="connsiteX4" fmla="*/ 5149278 w 5149278"/>
                  <a:gd name="connsiteY4" fmla="*/ 239400 h 479765"/>
                  <a:gd name="connsiteX5" fmla="*/ 4909878 w 5149278"/>
                  <a:gd name="connsiteY5" fmla="*/ 478800 h 479765"/>
                  <a:gd name="connsiteX6" fmla="*/ 4908604 w 5149278"/>
                  <a:gd name="connsiteY6" fmla="*/ 478672 h 479765"/>
                  <a:gd name="connsiteX7" fmla="*/ 4908604 w 5149278"/>
                  <a:gd name="connsiteY7" fmla="*/ 479765 h 479765"/>
                  <a:gd name="connsiteX8" fmla="*/ 0 w 5149278"/>
                  <a:gd name="connsiteY8" fmla="*/ 479765 h 47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9278" h="479765">
                    <a:moveTo>
                      <a:pt x="0" y="0"/>
                    </a:moveTo>
                    <a:lnTo>
                      <a:pt x="4908604" y="0"/>
                    </a:lnTo>
                    <a:lnTo>
                      <a:pt x="4908604" y="129"/>
                    </a:lnTo>
                    <a:lnTo>
                      <a:pt x="4909878" y="0"/>
                    </a:lnTo>
                    <a:cubicBezTo>
                      <a:pt x="5042095" y="0"/>
                      <a:pt x="5149278" y="107183"/>
                      <a:pt x="5149278" y="239400"/>
                    </a:cubicBezTo>
                    <a:cubicBezTo>
                      <a:pt x="5149278" y="371617"/>
                      <a:pt x="5042095" y="478800"/>
                      <a:pt x="4909878" y="478800"/>
                    </a:cubicBezTo>
                    <a:lnTo>
                      <a:pt x="4908604" y="478672"/>
                    </a:lnTo>
                    <a:lnTo>
                      <a:pt x="4908604" y="479765"/>
                    </a:lnTo>
                    <a:lnTo>
                      <a:pt x="0" y="47976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3200" b="1" i="1" dirty="0">
                    <a:solidFill>
                      <a:schemeClr val="bg1"/>
                    </a:solidFill>
                  </a:rPr>
                  <a:t>炎 症 局 限</a:t>
                </a:r>
                <a:endParaRPr lang="en-US" altLang="zh-CN" sz="32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îṡlïḑê">
                <a:extLst>
                  <a:ext uri="{FF2B5EF4-FFF2-40B4-BE49-F238E27FC236}">
                    <a16:creationId xmlns:a16="http://schemas.microsoft.com/office/drawing/2014/main" id="{F331EA5E-E322-45ED-8191-ECB5320DD110}"/>
                  </a:ext>
                </a:extLst>
              </p:cNvPr>
              <p:cNvSpPr/>
              <p:nvPr/>
            </p:nvSpPr>
            <p:spPr bwMode="auto">
              <a:xfrm>
                <a:off x="1273122" y="3613438"/>
                <a:ext cx="383921" cy="151602"/>
              </a:xfrm>
              <a:custGeom>
                <a:avLst/>
                <a:gdLst>
                  <a:gd name="T0" fmla="*/ 166 w 166"/>
                  <a:gd name="T1" fmla="*/ 0 h 58"/>
                  <a:gd name="T2" fmla="*/ 0 w 166"/>
                  <a:gd name="T3" fmla="*/ 29 h 58"/>
                  <a:gd name="T4" fmla="*/ 166 w 166"/>
                  <a:gd name="T5" fmla="*/ 58 h 58"/>
                  <a:gd name="T6" fmla="*/ 166 w 166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58">
                    <a:moveTo>
                      <a:pt x="166" y="0"/>
                    </a:moveTo>
                    <a:cubicBezTo>
                      <a:pt x="74" y="0"/>
                      <a:pt x="0" y="13"/>
                      <a:pt x="0" y="29"/>
                    </a:cubicBezTo>
                    <a:cubicBezTo>
                      <a:pt x="0" y="45"/>
                      <a:pt x="74" y="58"/>
                      <a:pt x="166" y="58"/>
                    </a:cubicBez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22" name="islíde">
                <a:extLst>
                  <a:ext uri="{FF2B5EF4-FFF2-40B4-BE49-F238E27FC236}">
                    <a16:creationId xmlns:a16="http://schemas.microsoft.com/office/drawing/2014/main" id="{C933100D-5ED0-4149-9042-F62EA9E477EA}"/>
                  </a:ext>
                </a:extLst>
              </p:cNvPr>
              <p:cNvSpPr/>
              <p:nvPr/>
            </p:nvSpPr>
            <p:spPr bwMode="auto">
              <a:xfrm>
                <a:off x="1273122" y="3686712"/>
                <a:ext cx="3918937" cy="479765"/>
              </a:xfrm>
              <a:custGeom>
                <a:avLst/>
                <a:gdLst>
                  <a:gd name="connsiteX0" fmla="*/ 0 w 3918937"/>
                  <a:gd name="connsiteY0" fmla="*/ 0 h 479765"/>
                  <a:gd name="connsiteX1" fmla="*/ 3689404 w 3918937"/>
                  <a:gd name="connsiteY1" fmla="*/ 0 h 479765"/>
                  <a:gd name="connsiteX2" fmla="*/ 3689404 w 3918937"/>
                  <a:gd name="connsiteY2" fmla="*/ 1960 h 479765"/>
                  <a:gd name="connsiteX3" fmla="*/ 3727785 w 3918937"/>
                  <a:gd name="connsiteY3" fmla="*/ 5829 h 479765"/>
                  <a:gd name="connsiteX4" fmla="*/ 3918937 w 3918937"/>
                  <a:gd name="connsiteY4" fmla="*/ 240365 h 479765"/>
                  <a:gd name="connsiteX5" fmla="*/ 3727785 w 3918937"/>
                  <a:gd name="connsiteY5" fmla="*/ 474901 h 479765"/>
                  <a:gd name="connsiteX6" fmla="*/ 3689404 w 3918937"/>
                  <a:gd name="connsiteY6" fmla="*/ 478770 h 479765"/>
                  <a:gd name="connsiteX7" fmla="*/ 3689404 w 3918937"/>
                  <a:gd name="connsiteY7" fmla="*/ 479765 h 479765"/>
                  <a:gd name="connsiteX8" fmla="*/ 3679537 w 3918937"/>
                  <a:gd name="connsiteY8" fmla="*/ 479765 h 479765"/>
                  <a:gd name="connsiteX9" fmla="*/ 0 w 3918937"/>
                  <a:gd name="connsiteY9" fmla="*/ 479765 h 47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8937" h="479765">
                    <a:moveTo>
                      <a:pt x="0" y="0"/>
                    </a:moveTo>
                    <a:lnTo>
                      <a:pt x="3689404" y="0"/>
                    </a:lnTo>
                    <a:lnTo>
                      <a:pt x="3689404" y="1960"/>
                    </a:lnTo>
                    <a:lnTo>
                      <a:pt x="3727785" y="5829"/>
                    </a:lnTo>
                    <a:cubicBezTo>
                      <a:pt x="3836875" y="28152"/>
                      <a:pt x="3918937" y="124675"/>
                      <a:pt x="3918937" y="240365"/>
                    </a:cubicBezTo>
                    <a:cubicBezTo>
                      <a:pt x="3918937" y="356055"/>
                      <a:pt x="3836875" y="452578"/>
                      <a:pt x="3727785" y="474901"/>
                    </a:cubicBezTo>
                    <a:lnTo>
                      <a:pt x="3689404" y="478770"/>
                    </a:lnTo>
                    <a:lnTo>
                      <a:pt x="3689404" y="479765"/>
                    </a:lnTo>
                    <a:lnTo>
                      <a:pt x="3679537" y="479765"/>
                    </a:lnTo>
                    <a:lnTo>
                      <a:pt x="0" y="47976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3200" b="1" i="1" dirty="0">
                    <a:solidFill>
                      <a:schemeClr val="bg1"/>
                    </a:solidFill>
                  </a:rPr>
                  <a:t>炎 症 扩 散</a:t>
                </a:r>
                <a:endParaRPr lang="en-US" altLang="zh-CN" sz="32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îśľïḓê">
                <a:extLst>
                  <a:ext uri="{FF2B5EF4-FFF2-40B4-BE49-F238E27FC236}">
                    <a16:creationId xmlns:a16="http://schemas.microsoft.com/office/drawing/2014/main" id="{60E27BA3-4620-494B-9C7C-41D28CF0F052}"/>
                  </a:ext>
                </a:extLst>
              </p:cNvPr>
              <p:cNvSpPr/>
              <p:nvPr/>
            </p:nvSpPr>
            <p:spPr bwMode="auto">
              <a:xfrm>
                <a:off x="673100" y="2464459"/>
                <a:ext cx="421032" cy="379671"/>
              </a:xfrm>
              <a:custGeom>
                <a:avLst/>
                <a:gdLst>
                  <a:gd name="connsiteX0" fmla="*/ 521432 w 608344"/>
                  <a:gd name="connsiteY0" fmla="*/ 370453 h 548582"/>
                  <a:gd name="connsiteX1" fmla="*/ 465737 w 608344"/>
                  <a:gd name="connsiteY1" fmla="*/ 425787 h 548582"/>
                  <a:gd name="connsiteX2" fmla="*/ 442491 w 608344"/>
                  <a:gd name="connsiteY2" fmla="*/ 402479 h 548582"/>
                  <a:gd name="connsiteX3" fmla="*/ 418201 w 608344"/>
                  <a:gd name="connsiteY3" fmla="*/ 426545 h 548582"/>
                  <a:gd name="connsiteX4" fmla="*/ 441447 w 608344"/>
                  <a:gd name="connsiteY4" fmla="*/ 449948 h 548582"/>
                  <a:gd name="connsiteX5" fmla="*/ 465642 w 608344"/>
                  <a:gd name="connsiteY5" fmla="*/ 474204 h 548582"/>
                  <a:gd name="connsiteX6" fmla="*/ 489932 w 608344"/>
                  <a:gd name="connsiteY6" fmla="*/ 450043 h 548582"/>
                  <a:gd name="connsiteX7" fmla="*/ 545532 w 608344"/>
                  <a:gd name="connsiteY7" fmla="*/ 394709 h 548582"/>
                  <a:gd name="connsiteX8" fmla="*/ 481962 w 608344"/>
                  <a:gd name="connsiteY8" fmla="*/ 296170 h 548582"/>
                  <a:gd name="connsiteX9" fmla="*/ 608344 w 608344"/>
                  <a:gd name="connsiteY9" fmla="*/ 422376 h 548582"/>
                  <a:gd name="connsiteX10" fmla="*/ 481962 w 608344"/>
                  <a:gd name="connsiteY10" fmla="*/ 548582 h 548582"/>
                  <a:gd name="connsiteX11" fmla="*/ 355579 w 608344"/>
                  <a:gd name="connsiteY11" fmla="*/ 422376 h 548582"/>
                  <a:gd name="connsiteX12" fmla="*/ 481962 w 608344"/>
                  <a:gd name="connsiteY12" fmla="*/ 296170 h 548582"/>
                  <a:gd name="connsiteX13" fmla="*/ 255835 w 608344"/>
                  <a:gd name="connsiteY13" fmla="*/ 446 h 548582"/>
                  <a:gd name="connsiteX14" fmla="*/ 317801 w 608344"/>
                  <a:gd name="connsiteY14" fmla="*/ 13616 h 548582"/>
                  <a:gd name="connsiteX15" fmla="*/ 348072 w 608344"/>
                  <a:gd name="connsiteY15" fmla="*/ 41661 h 548582"/>
                  <a:gd name="connsiteX16" fmla="*/ 381190 w 608344"/>
                  <a:gd name="connsiteY16" fmla="*/ 146831 h 548582"/>
                  <a:gd name="connsiteX17" fmla="*/ 378913 w 608344"/>
                  <a:gd name="connsiteY17" fmla="*/ 156211 h 548582"/>
                  <a:gd name="connsiteX18" fmla="*/ 387833 w 608344"/>
                  <a:gd name="connsiteY18" fmla="*/ 200458 h 548582"/>
                  <a:gd name="connsiteX19" fmla="*/ 366387 w 608344"/>
                  <a:gd name="connsiteY19" fmla="*/ 237694 h 548582"/>
                  <a:gd name="connsiteX20" fmla="*/ 351393 w 608344"/>
                  <a:gd name="connsiteY20" fmla="*/ 278720 h 548582"/>
                  <a:gd name="connsiteX21" fmla="*/ 351393 w 608344"/>
                  <a:gd name="connsiteY21" fmla="*/ 322873 h 548582"/>
                  <a:gd name="connsiteX22" fmla="*/ 317611 w 608344"/>
                  <a:gd name="connsiteY22" fmla="*/ 422358 h 548582"/>
                  <a:gd name="connsiteX23" fmla="*/ 376635 w 608344"/>
                  <a:gd name="connsiteY23" fmla="*/ 548088 h 548582"/>
                  <a:gd name="connsiteX24" fmla="*/ 26855 w 608344"/>
                  <a:gd name="connsiteY24" fmla="*/ 548088 h 548582"/>
                  <a:gd name="connsiteX25" fmla="*/ 0 w 608344"/>
                  <a:gd name="connsiteY25" fmla="*/ 521274 h 548582"/>
                  <a:gd name="connsiteX26" fmla="*/ 0 w 608344"/>
                  <a:gd name="connsiteY26" fmla="*/ 473806 h 548582"/>
                  <a:gd name="connsiteX27" fmla="*/ 19453 w 608344"/>
                  <a:gd name="connsiteY27" fmla="*/ 432969 h 548582"/>
                  <a:gd name="connsiteX28" fmla="*/ 173751 w 608344"/>
                  <a:gd name="connsiteY28" fmla="*/ 334242 h 548582"/>
                  <a:gd name="connsiteX29" fmla="*/ 176408 w 608344"/>
                  <a:gd name="connsiteY29" fmla="*/ 329884 h 548582"/>
                  <a:gd name="connsiteX30" fmla="*/ 176408 w 608344"/>
                  <a:gd name="connsiteY30" fmla="*/ 278720 h 548582"/>
                  <a:gd name="connsiteX31" fmla="*/ 161320 w 608344"/>
                  <a:gd name="connsiteY31" fmla="*/ 237694 h 548582"/>
                  <a:gd name="connsiteX32" fmla="*/ 139969 w 608344"/>
                  <a:gd name="connsiteY32" fmla="*/ 200458 h 548582"/>
                  <a:gd name="connsiteX33" fmla="*/ 148320 w 608344"/>
                  <a:gd name="connsiteY33" fmla="*/ 156211 h 548582"/>
                  <a:gd name="connsiteX34" fmla="*/ 146042 w 608344"/>
                  <a:gd name="connsiteY34" fmla="*/ 146736 h 548582"/>
                  <a:gd name="connsiteX35" fmla="*/ 145758 w 608344"/>
                  <a:gd name="connsiteY35" fmla="*/ 95099 h 548582"/>
                  <a:gd name="connsiteX36" fmla="*/ 176029 w 608344"/>
                  <a:gd name="connsiteY36" fmla="*/ 42135 h 548582"/>
                  <a:gd name="connsiteX37" fmla="*/ 203928 w 608344"/>
                  <a:gd name="connsiteY37" fmla="*/ 19017 h 548582"/>
                  <a:gd name="connsiteX38" fmla="*/ 231162 w 608344"/>
                  <a:gd name="connsiteY38" fmla="*/ 5089 h 548582"/>
                  <a:gd name="connsiteX39" fmla="*/ 255835 w 608344"/>
                  <a:gd name="connsiteY39" fmla="*/ 446 h 54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344" h="548582">
                    <a:moveTo>
                      <a:pt x="521432" y="370453"/>
                    </a:moveTo>
                    <a:lnTo>
                      <a:pt x="465737" y="425787"/>
                    </a:lnTo>
                    <a:lnTo>
                      <a:pt x="442491" y="402479"/>
                    </a:lnTo>
                    <a:lnTo>
                      <a:pt x="418201" y="426545"/>
                    </a:lnTo>
                    <a:lnTo>
                      <a:pt x="441447" y="449948"/>
                    </a:lnTo>
                    <a:lnTo>
                      <a:pt x="465642" y="474204"/>
                    </a:lnTo>
                    <a:lnTo>
                      <a:pt x="489932" y="450043"/>
                    </a:lnTo>
                    <a:lnTo>
                      <a:pt x="545532" y="394709"/>
                    </a:lnTo>
                    <a:close/>
                    <a:moveTo>
                      <a:pt x="481962" y="296170"/>
                    </a:moveTo>
                    <a:cubicBezTo>
                      <a:pt x="551795" y="296170"/>
                      <a:pt x="608344" y="352641"/>
                      <a:pt x="608344" y="422376"/>
                    </a:cubicBezTo>
                    <a:cubicBezTo>
                      <a:pt x="608344" y="492111"/>
                      <a:pt x="551795" y="548582"/>
                      <a:pt x="481962" y="548582"/>
                    </a:cubicBezTo>
                    <a:cubicBezTo>
                      <a:pt x="412129" y="548582"/>
                      <a:pt x="355579" y="492111"/>
                      <a:pt x="355579" y="422376"/>
                    </a:cubicBezTo>
                    <a:cubicBezTo>
                      <a:pt x="355579" y="352641"/>
                      <a:pt x="412129" y="296170"/>
                      <a:pt x="481962" y="296170"/>
                    </a:cubicBezTo>
                    <a:close/>
                    <a:moveTo>
                      <a:pt x="255835" y="446"/>
                    </a:moveTo>
                    <a:cubicBezTo>
                      <a:pt x="282785" y="-1828"/>
                      <a:pt x="303187" y="4899"/>
                      <a:pt x="317801" y="13616"/>
                    </a:cubicBezTo>
                    <a:cubicBezTo>
                      <a:pt x="339721" y="25744"/>
                      <a:pt x="348072" y="41661"/>
                      <a:pt x="348072" y="41661"/>
                    </a:cubicBezTo>
                    <a:cubicBezTo>
                      <a:pt x="348072" y="41661"/>
                      <a:pt x="398176" y="45167"/>
                      <a:pt x="381190" y="146831"/>
                    </a:cubicBezTo>
                    <a:cubicBezTo>
                      <a:pt x="380621" y="149863"/>
                      <a:pt x="379862" y="153085"/>
                      <a:pt x="378913" y="156211"/>
                    </a:cubicBezTo>
                    <a:cubicBezTo>
                      <a:pt x="388592" y="156211"/>
                      <a:pt x="398271" y="163507"/>
                      <a:pt x="387833" y="200458"/>
                    </a:cubicBezTo>
                    <a:cubicBezTo>
                      <a:pt x="379672" y="229262"/>
                      <a:pt x="372080" y="237221"/>
                      <a:pt x="366387" y="237694"/>
                    </a:cubicBezTo>
                    <a:cubicBezTo>
                      <a:pt x="364394" y="250675"/>
                      <a:pt x="359175" y="265076"/>
                      <a:pt x="351393" y="278720"/>
                    </a:cubicBezTo>
                    <a:lnTo>
                      <a:pt x="351393" y="322873"/>
                    </a:lnTo>
                    <a:cubicBezTo>
                      <a:pt x="330232" y="350539"/>
                      <a:pt x="317611" y="385027"/>
                      <a:pt x="317611" y="422358"/>
                    </a:cubicBezTo>
                    <a:cubicBezTo>
                      <a:pt x="317611" y="472764"/>
                      <a:pt x="340480" y="518053"/>
                      <a:pt x="376635" y="548088"/>
                    </a:cubicBezTo>
                    <a:lnTo>
                      <a:pt x="26855" y="548088"/>
                    </a:lnTo>
                    <a:cubicBezTo>
                      <a:pt x="12052" y="548088"/>
                      <a:pt x="0" y="536055"/>
                      <a:pt x="0" y="521274"/>
                    </a:cubicBezTo>
                    <a:lnTo>
                      <a:pt x="0" y="473806"/>
                    </a:lnTo>
                    <a:cubicBezTo>
                      <a:pt x="0" y="457983"/>
                      <a:pt x="7212" y="443013"/>
                      <a:pt x="19453" y="432969"/>
                    </a:cubicBezTo>
                    <a:cubicBezTo>
                      <a:pt x="86638" y="377921"/>
                      <a:pt x="159043" y="341443"/>
                      <a:pt x="173751" y="334242"/>
                    </a:cubicBezTo>
                    <a:cubicBezTo>
                      <a:pt x="175365" y="333484"/>
                      <a:pt x="176408" y="331779"/>
                      <a:pt x="176408" y="329884"/>
                    </a:cubicBezTo>
                    <a:lnTo>
                      <a:pt x="176408" y="278720"/>
                    </a:lnTo>
                    <a:cubicBezTo>
                      <a:pt x="168437" y="265076"/>
                      <a:pt x="163313" y="250675"/>
                      <a:pt x="161320" y="237694"/>
                    </a:cubicBezTo>
                    <a:cubicBezTo>
                      <a:pt x="155627" y="237221"/>
                      <a:pt x="148035" y="229072"/>
                      <a:pt x="139969" y="200458"/>
                    </a:cubicBezTo>
                    <a:cubicBezTo>
                      <a:pt x="129531" y="164170"/>
                      <a:pt x="138925" y="156496"/>
                      <a:pt x="148320" y="156211"/>
                    </a:cubicBezTo>
                    <a:cubicBezTo>
                      <a:pt x="147371" y="153085"/>
                      <a:pt x="146612" y="149863"/>
                      <a:pt x="146042" y="146736"/>
                    </a:cubicBezTo>
                    <a:cubicBezTo>
                      <a:pt x="142436" y="128450"/>
                      <a:pt x="141487" y="111396"/>
                      <a:pt x="145758" y="95099"/>
                    </a:cubicBezTo>
                    <a:cubicBezTo>
                      <a:pt x="150787" y="73212"/>
                      <a:pt x="162744" y="55684"/>
                      <a:pt x="176029" y="42135"/>
                    </a:cubicBezTo>
                    <a:cubicBezTo>
                      <a:pt x="184379" y="33134"/>
                      <a:pt x="193869" y="25459"/>
                      <a:pt x="203928" y="19017"/>
                    </a:cubicBezTo>
                    <a:cubicBezTo>
                      <a:pt x="212183" y="13332"/>
                      <a:pt x="221293" y="8405"/>
                      <a:pt x="231162" y="5089"/>
                    </a:cubicBezTo>
                    <a:cubicBezTo>
                      <a:pt x="238849" y="2625"/>
                      <a:pt x="247105" y="825"/>
                      <a:pt x="255835" y="4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îṩ1îďè">
                <a:extLst>
                  <a:ext uri="{FF2B5EF4-FFF2-40B4-BE49-F238E27FC236}">
                    <a16:creationId xmlns:a16="http://schemas.microsoft.com/office/drawing/2014/main" id="{DB04212C-43D1-40BA-ABEF-255B3589E4F8}"/>
                  </a:ext>
                </a:extLst>
              </p:cNvPr>
              <p:cNvSpPr/>
              <p:nvPr/>
            </p:nvSpPr>
            <p:spPr bwMode="auto">
              <a:xfrm>
                <a:off x="673100" y="3110566"/>
                <a:ext cx="421032" cy="359755"/>
              </a:xfrm>
              <a:custGeom>
                <a:avLst/>
                <a:gdLst>
                  <a:gd name="connsiteX0" fmla="*/ 560224 w 607107"/>
                  <a:gd name="connsiteY0" fmla="*/ 279860 h 518750"/>
                  <a:gd name="connsiteX1" fmla="*/ 582459 w 607107"/>
                  <a:gd name="connsiteY1" fmla="*/ 280220 h 518750"/>
                  <a:gd name="connsiteX2" fmla="*/ 606440 w 607107"/>
                  <a:gd name="connsiteY2" fmla="*/ 300513 h 518750"/>
                  <a:gd name="connsiteX3" fmla="*/ 596135 w 607107"/>
                  <a:gd name="connsiteY3" fmla="*/ 329751 h 518750"/>
                  <a:gd name="connsiteX4" fmla="*/ 571865 w 607107"/>
                  <a:gd name="connsiteY4" fmla="*/ 348793 h 518750"/>
                  <a:gd name="connsiteX5" fmla="*/ 371834 w 607107"/>
                  <a:gd name="connsiteY5" fmla="*/ 500269 h 518750"/>
                  <a:gd name="connsiteX6" fmla="*/ 134050 w 607107"/>
                  <a:gd name="connsiteY6" fmla="*/ 494210 h 518750"/>
                  <a:gd name="connsiteX7" fmla="*/ 67213 w 607107"/>
                  <a:gd name="connsiteY7" fmla="*/ 511040 h 518750"/>
                  <a:gd name="connsiteX8" fmla="*/ 61145 w 607107"/>
                  <a:gd name="connsiteY8" fmla="*/ 511040 h 518750"/>
                  <a:gd name="connsiteX9" fmla="*/ 59701 w 607107"/>
                  <a:gd name="connsiteY9" fmla="*/ 510560 h 518750"/>
                  <a:gd name="connsiteX10" fmla="*/ 55656 w 607107"/>
                  <a:gd name="connsiteY10" fmla="*/ 507674 h 518750"/>
                  <a:gd name="connsiteX11" fmla="*/ 7502 w 607107"/>
                  <a:gd name="connsiteY11" fmla="*/ 432081 h 518750"/>
                  <a:gd name="connsiteX12" fmla="*/ 1435 w 607107"/>
                  <a:gd name="connsiteY12" fmla="*/ 423521 h 518750"/>
                  <a:gd name="connsiteX13" fmla="*/ 183 w 607107"/>
                  <a:gd name="connsiteY13" fmla="*/ 417077 h 518750"/>
                  <a:gd name="connsiteX14" fmla="*/ 4131 w 607107"/>
                  <a:gd name="connsiteY14" fmla="*/ 411788 h 518750"/>
                  <a:gd name="connsiteX15" fmla="*/ 95527 w 607107"/>
                  <a:gd name="connsiteY15" fmla="*/ 376588 h 518750"/>
                  <a:gd name="connsiteX16" fmla="*/ 266570 w 607107"/>
                  <a:gd name="connsiteY16" fmla="*/ 330231 h 518750"/>
                  <a:gd name="connsiteX17" fmla="*/ 327147 w 607107"/>
                  <a:gd name="connsiteY17" fmla="*/ 372741 h 518750"/>
                  <a:gd name="connsiteX18" fmla="*/ 233536 w 607107"/>
                  <a:gd name="connsiteY18" fmla="*/ 417943 h 518750"/>
                  <a:gd name="connsiteX19" fmla="*/ 360084 w 607107"/>
                  <a:gd name="connsiteY19" fmla="*/ 366393 h 518750"/>
                  <a:gd name="connsiteX20" fmla="*/ 365285 w 607107"/>
                  <a:gd name="connsiteY20" fmla="*/ 359372 h 518750"/>
                  <a:gd name="connsiteX21" fmla="*/ 524482 w 607107"/>
                  <a:gd name="connsiteY21" fmla="*/ 291473 h 518750"/>
                  <a:gd name="connsiteX22" fmla="*/ 560224 w 607107"/>
                  <a:gd name="connsiteY22" fmla="*/ 279860 h 518750"/>
                  <a:gd name="connsiteX23" fmla="*/ 231201 w 607107"/>
                  <a:gd name="connsiteY23" fmla="*/ 114447 h 518750"/>
                  <a:gd name="connsiteX24" fmla="*/ 227733 w 607107"/>
                  <a:gd name="connsiteY24" fmla="*/ 115409 h 518750"/>
                  <a:gd name="connsiteX25" fmla="*/ 204232 w 607107"/>
                  <a:gd name="connsiteY25" fmla="*/ 127912 h 518750"/>
                  <a:gd name="connsiteX26" fmla="*/ 200572 w 607107"/>
                  <a:gd name="connsiteY26" fmla="*/ 136280 h 518750"/>
                  <a:gd name="connsiteX27" fmla="*/ 203269 w 607107"/>
                  <a:gd name="connsiteY27" fmla="*/ 146860 h 518750"/>
                  <a:gd name="connsiteX28" fmla="*/ 207410 w 607107"/>
                  <a:gd name="connsiteY28" fmla="*/ 151862 h 518750"/>
                  <a:gd name="connsiteX29" fmla="*/ 213960 w 607107"/>
                  <a:gd name="connsiteY29" fmla="*/ 151573 h 518750"/>
                  <a:gd name="connsiteX30" fmla="*/ 222340 w 607107"/>
                  <a:gd name="connsiteY30" fmla="*/ 147053 h 518750"/>
                  <a:gd name="connsiteX31" fmla="*/ 222340 w 607107"/>
                  <a:gd name="connsiteY31" fmla="*/ 230058 h 518750"/>
                  <a:gd name="connsiteX32" fmla="*/ 229756 w 607107"/>
                  <a:gd name="connsiteY32" fmla="*/ 237464 h 518750"/>
                  <a:gd name="connsiteX33" fmla="*/ 243433 w 607107"/>
                  <a:gd name="connsiteY33" fmla="*/ 237464 h 518750"/>
                  <a:gd name="connsiteX34" fmla="*/ 250850 w 607107"/>
                  <a:gd name="connsiteY34" fmla="*/ 230058 h 518750"/>
                  <a:gd name="connsiteX35" fmla="*/ 250850 w 607107"/>
                  <a:gd name="connsiteY35" fmla="*/ 121853 h 518750"/>
                  <a:gd name="connsiteX36" fmla="*/ 243433 w 607107"/>
                  <a:gd name="connsiteY36" fmla="*/ 114447 h 518750"/>
                  <a:gd name="connsiteX37" fmla="*/ 230719 w 607107"/>
                  <a:gd name="connsiteY37" fmla="*/ 76070 h 518750"/>
                  <a:gd name="connsiteX38" fmla="*/ 330794 w 607107"/>
                  <a:gd name="connsiteY38" fmla="*/ 176004 h 518750"/>
                  <a:gd name="connsiteX39" fmla="*/ 230719 w 607107"/>
                  <a:gd name="connsiteY39" fmla="*/ 275841 h 518750"/>
                  <a:gd name="connsiteX40" fmla="*/ 130741 w 607107"/>
                  <a:gd name="connsiteY40" fmla="*/ 176004 h 518750"/>
                  <a:gd name="connsiteX41" fmla="*/ 230719 w 607107"/>
                  <a:gd name="connsiteY41" fmla="*/ 76070 h 518750"/>
                  <a:gd name="connsiteX42" fmla="*/ 371906 w 607107"/>
                  <a:gd name="connsiteY42" fmla="*/ 39432 h 518750"/>
                  <a:gd name="connsiteX43" fmla="*/ 368246 w 607107"/>
                  <a:gd name="connsiteY43" fmla="*/ 40297 h 518750"/>
                  <a:gd name="connsiteX44" fmla="*/ 344168 w 607107"/>
                  <a:gd name="connsiteY44" fmla="*/ 53185 h 518750"/>
                  <a:gd name="connsiteX45" fmla="*/ 340412 w 607107"/>
                  <a:gd name="connsiteY45" fmla="*/ 61744 h 518750"/>
                  <a:gd name="connsiteX46" fmla="*/ 343109 w 607107"/>
                  <a:gd name="connsiteY46" fmla="*/ 72612 h 518750"/>
                  <a:gd name="connsiteX47" fmla="*/ 347443 w 607107"/>
                  <a:gd name="connsiteY47" fmla="*/ 77709 h 518750"/>
                  <a:gd name="connsiteX48" fmla="*/ 354089 w 607107"/>
                  <a:gd name="connsiteY48" fmla="*/ 77421 h 518750"/>
                  <a:gd name="connsiteX49" fmla="*/ 362757 w 607107"/>
                  <a:gd name="connsiteY49" fmla="*/ 72804 h 518750"/>
                  <a:gd name="connsiteX50" fmla="*/ 362757 w 607107"/>
                  <a:gd name="connsiteY50" fmla="*/ 157919 h 518750"/>
                  <a:gd name="connsiteX51" fmla="*/ 370365 w 607107"/>
                  <a:gd name="connsiteY51" fmla="*/ 165517 h 518750"/>
                  <a:gd name="connsiteX52" fmla="*/ 384331 w 607107"/>
                  <a:gd name="connsiteY52" fmla="*/ 165517 h 518750"/>
                  <a:gd name="connsiteX53" fmla="*/ 391939 w 607107"/>
                  <a:gd name="connsiteY53" fmla="*/ 157919 h 518750"/>
                  <a:gd name="connsiteX54" fmla="*/ 391939 w 607107"/>
                  <a:gd name="connsiteY54" fmla="*/ 47029 h 518750"/>
                  <a:gd name="connsiteX55" fmla="*/ 384331 w 607107"/>
                  <a:gd name="connsiteY55" fmla="*/ 39432 h 518750"/>
                  <a:gd name="connsiteX56" fmla="*/ 371328 w 607107"/>
                  <a:gd name="connsiteY56" fmla="*/ 0 h 518750"/>
                  <a:gd name="connsiteX57" fmla="*/ 473901 w 607107"/>
                  <a:gd name="connsiteY57" fmla="*/ 102426 h 518750"/>
                  <a:gd name="connsiteX58" fmla="*/ 371328 w 607107"/>
                  <a:gd name="connsiteY58" fmla="*/ 204852 h 518750"/>
                  <a:gd name="connsiteX59" fmla="*/ 342531 w 607107"/>
                  <a:gd name="connsiteY59" fmla="*/ 200717 h 518750"/>
                  <a:gd name="connsiteX60" fmla="*/ 348117 w 607107"/>
                  <a:gd name="connsiteY60" fmla="*/ 167440 h 518750"/>
                  <a:gd name="connsiteX61" fmla="*/ 274342 w 607107"/>
                  <a:gd name="connsiteY61" fmla="*/ 69150 h 518750"/>
                  <a:gd name="connsiteX62" fmla="*/ 371328 w 607107"/>
                  <a:gd name="connsiteY62" fmla="*/ 0 h 5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607107" h="518750">
                    <a:moveTo>
                      <a:pt x="560224" y="279860"/>
                    </a:moveTo>
                    <a:cubicBezTo>
                      <a:pt x="569819" y="278441"/>
                      <a:pt x="577162" y="279018"/>
                      <a:pt x="582459" y="280220"/>
                    </a:cubicBezTo>
                    <a:cubicBezTo>
                      <a:pt x="595268" y="283010"/>
                      <a:pt x="604032" y="289742"/>
                      <a:pt x="606440" y="300513"/>
                    </a:cubicBezTo>
                    <a:cubicBezTo>
                      <a:pt x="608751" y="310804"/>
                      <a:pt x="604995" y="322826"/>
                      <a:pt x="596135" y="329751"/>
                    </a:cubicBezTo>
                    <a:cubicBezTo>
                      <a:pt x="587949" y="336098"/>
                      <a:pt x="579762" y="342542"/>
                      <a:pt x="571865" y="348793"/>
                    </a:cubicBezTo>
                    <a:lnTo>
                      <a:pt x="371834" y="500269"/>
                    </a:lnTo>
                    <a:cubicBezTo>
                      <a:pt x="306826" y="545471"/>
                      <a:pt x="137614" y="493440"/>
                      <a:pt x="134050" y="494210"/>
                    </a:cubicBezTo>
                    <a:lnTo>
                      <a:pt x="67213" y="511040"/>
                    </a:lnTo>
                    <a:cubicBezTo>
                      <a:pt x="65479" y="511521"/>
                      <a:pt x="63264" y="511425"/>
                      <a:pt x="61145" y="511040"/>
                    </a:cubicBezTo>
                    <a:cubicBezTo>
                      <a:pt x="60567" y="510848"/>
                      <a:pt x="60086" y="510752"/>
                      <a:pt x="59701" y="510560"/>
                    </a:cubicBezTo>
                    <a:cubicBezTo>
                      <a:pt x="58063" y="510079"/>
                      <a:pt x="56715" y="509021"/>
                      <a:pt x="55656" y="507674"/>
                    </a:cubicBezTo>
                    <a:cubicBezTo>
                      <a:pt x="40150" y="486131"/>
                      <a:pt x="22430" y="453335"/>
                      <a:pt x="7502" y="432081"/>
                    </a:cubicBezTo>
                    <a:lnTo>
                      <a:pt x="1435" y="423521"/>
                    </a:lnTo>
                    <a:cubicBezTo>
                      <a:pt x="183" y="421694"/>
                      <a:pt x="-299" y="419289"/>
                      <a:pt x="183" y="417077"/>
                    </a:cubicBezTo>
                    <a:cubicBezTo>
                      <a:pt x="664" y="414865"/>
                      <a:pt x="1723" y="412750"/>
                      <a:pt x="4131" y="411788"/>
                    </a:cubicBezTo>
                    <a:lnTo>
                      <a:pt x="95527" y="376588"/>
                    </a:lnTo>
                    <a:cubicBezTo>
                      <a:pt x="155816" y="356487"/>
                      <a:pt x="154179" y="328885"/>
                      <a:pt x="266570" y="330231"/>
                    </a:cubicBezTo>
                    <a:cubicBezTo>
                      <a:pt x="296618" y="330520"/>
                      <a:pt x="351706" y="324172"/>
                      <a:pt x="327147" y="372741"/>
                    </a:cubicBezTo>
                    <a:cubicBezTo>
                      <a:pt x="316650" y="393515"/>
                      <a:pt x="281979" y="420059"/>
                      <a:pt x="233536" y="417943"/>
                    </a:cubicBezTo>
                    <a:cubicBezTo>
                      <a:pt x="233344" y="419193"/>
                      <a:pt x="327244" y="456605"/>
                      <a:pt x="360084" y="366393"/>
                    </a:cubicBezTo>
                    <a:cubicBezTo>
                      <a:pt x="360084" y="366393"/>
                      <a:pt x="361433" y="361007"/>
                      <a:pt x="365285" y="359372"/>
                    </a:cubicBezTo>
                    <a:cubicBezTo>
                      <a:pt x="389940" y="348793"/>
                      <a:pt x="522459" y="292338"/>
                      <a:pt x="524482" y="291473"/>
                    </a:cubicBezTo>
                    <a:cubicBezTo>
                      <a:pt x="538784" y="284693"/>
                      <a:pt x="550629" y="281278"/>
                      <a:pt x="560224" y="279860"/>
                    </a:cubicBezTo>
                    <a:close/>
                    <a:moveTo>
                      <a:pt x="231201" y="114447"/>
                    </a:moveTo>
                    <a:cubicBezTo>
                      <a:pt x="230045" y="114447"/>
                      <a:pt x="228793" y="114832"/>
                      <a:pt x="227733" y="115409"/>
                    </a:cubicBezTo>
                    <a:lnTo>
                      <a:pt x="204232" y="127912"/>
                    </a:lnTo>
                    <a:cubicBezTo>
                      <a:pt x="201246" y="129548"/>
                      <a:pt x="199705" y="133010"/>
                      <a:pt x="200572" y="136280"/>
                    </a:cubicBezTo>
                    <a:lnTo>
                      <a:pt x="203269" y="146860"/>
                    </a:lnTo>
                    <a:cubicBezTo>
                      <a:pt x="203847" y="149073"/>
                      <a:pt x="205388" y="150900"/>
                      <a:pt x="207410" y="151862"/>
                    </a:cubicBezTo>
                    <a:cubicBezTo>
                      <a:pt x="209529" y="152727"/>
                      <a:pt x="211937" y="152631"/>
                      <a:pt x="213960" y="151573"/>
                    </a:cubicBezTo>
                    <a:lnTo>
                      <a:pt x="222340" y="147053"/>
                    </a:lnTo>
                    <a:lnTo>
                      <a:pt x="222340" y="230058"/>
                    </a:lnTo>
                    <a:cubicBezTo>
                      <a:pt x="222340" y="234098"/>
                      <a:pt x="225711" y="237464"/>
                      <a:pt x="229756" y="237464"/>
                    </a:cubicBezTo>
                    <a:lnTo>
                      <a:pt x="243433" y="237464"/>
                    </a:lnTo>
                    <a:cubicBezTo>
                      <a:pt x="247479" y="237464"/>
                      <a:pt x="250850" y="234098"/>
                      <a:pt x="250850" y="230058"/>
                    </a:cubicBezTo>
                    <a:lnTo>
                      <a:pt x="250850" y="121853"/>
                    </a:lnTo>
                    <a:cubicBezTo>
                      <a:pt x="250850" y="117813"/>
                      <a:pt x="247479" y="114447"/>
                      <a:pt x="243433" y="114447"/>
                    </a:cubicBezTo>
                    <a:close/>
                    <a:moveTo>
                      <a:pt x="230719" y="76070"/>
                    </a:moveTo>
                    <a:cubicBezTo>
                      <a:pt x="286006" y="76070"/>
                      <a:pt x="330794" y="120795"/>
                      <a:pt x="330794" y="176004"/>
                    </a:cubicBezTo>
                    <a:cubicBezTo>
                      <a:pt x="330794" y="231116"/>
                      <a:pt x="286006" y="275841"/>
                      <a:pt x="230719" y="275841"/>
                    </a:cubicBezTo>
                    <a:cubicBezTo>
                      <a:pt x="175529" y="275841"/>
                      <a:pt x="130741" y="231116"/>
                      <a:pt x="130741" y="176004"/>
                    </a:cubicBezTo>
                    <a:cubicBezTo>
                      <a:pt x="130741" y="120795"/>
                      <a:pt x="175529" y="76070"/>
                      <a:pt x="230719" y="76070"/>
                    </a:cubicBezTo>
                    <a:close/>
                    <a:moveTo>
                      <a:pt x="371906" y="39432"/>
                    </a:moveTo>
                    <a:cubicBezTo>
                      <a:pt x="370654" y="39432"/>
                      <a:pt x="369402" y="39720"/>
                      <a:pt x="368246" y="40297"/>
                    </a:cubicBezTo>
                    <a:lnTo>
                      <a:pt x="344168" y="53185"/>
                    </a:lnTo>
                    <a:cubicBezTo>
                      <a:pt x="341086" y="54819"/>
                      <a:pt x="339545" y="58378"/>
                      <a:pt x="340412" y="61744"/>
                    </a:cubicBezTo>
                    <a:lnTo>
                      <a:pt x="343109" y="72612"/>
                    </a:lnTo>
                    <a:cubicBezTo>
                      <a:pt x="343687" y="74920"/>
                      <a:pt x="345324" y="76747"/>
                      <a:pt x="347443" y="77709"/>
                    </a:cubicBezTo>
                    <a:cubicBezTo>
                      <a:pt x="349562" y="78671"/>
                      <a:pt x="352066" y="78575"/>
                      <a:pt x="354089" y="77421"/>
                    </a:cubicBezTo>
                    <a:lnTo>
                      <a:pt x="362757" y="72804"/>
                    </a:lnTo>
                    <a:lnTo>
                      <a:pt x="362757" y="157919"/>
                    </a:lnTo>
                    <a:cubicBezTo>
                      <a:pt x="362757" y="162054"/>
                      <a:pt x="366224" y="165517"/>
                      <a:pt x="370365" y="165517"/>
                    </a:cubicBezTo>
                    <a:lnTo>
                      <a:pt x="384331" y="165517"/>
                    </a:lnTo>
                    <a:cubicBezTo>
                      <a:pt x="388568" y="165517"/>
                      <a:pt x="391939" y="162054"/>
                      <a:pt x="391939" y="157919"/>
                    </a:cubicBezTo>
                    <a:lnTo>
                      <a:pt x="391939" y="47029"/>
                    </a:lnTo>
                    <a:cubicBezTo>
                      <a:pt x="391939" y="42798"/>
                      <a:pt x="388568" y="39432"/>
                      <a:pt x="384331" y="39432"/>
                    </a:cubicBezTo>
                    <a:close/>
                    <a:moveTo>
                      <a:pt x="371328" y="0"/>
                    </a:moveTo>
                    <a:cubicBezTo>
                      <a:pt x="428056" y="0"/>
                      <a:pt x="473901" y="45875"/>
                      <a:pt x="473901" y="102426"/>
                    </a:cubicBezTo>
                    <a:cubicBezTo>
                      <a:pt x="473901" y="158977"/>
                      <a:pt x="428056" y="204852"/>
                      <a:pt x="371328" y="204852"/>
                    </a:cubicBezTo>
                    <a:cubicBezTo>
                      <a:pt x="361312" y="204852"/>
                      <a:pt x="351681" y="203409"/>
                      <a:pt x="342531" y="200717"/>
                    </a:cubicBezTo>
                    <a:cubicBezTo>
                      <a:pt x="346095" y="190234"/>
                      <a:pt x="348117" y="179077"/>
                      <a:pt x="348117" y="167440"/>
                    </a:cubicBezTo>
                    <a:cubicBezTo>
                      <a:pt x="348117" y="120892"/>
                      <a:pt x="317008" y="81556"/>
                      <a:pt x="274342" y="69150"/>
                    </a:cubicBezTo>
                    <a:cubicBezTo>
                      <a:pt x="288211" y="28949"/>
                      <a:pt x="326447" y="0"/>
                      <a:pt x="3713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išḷiḋê">
                <a:extLst>
                  <a:ext uri="{FF2B5EF4-FFF2-40B4-BE49-F238E27FC236}">
                    <a16:creationId xmlns:a16="http://schemas.microsoft.com/office/drawing/2014/main" id="{0476C064-55A8-4171-B434-B0E1B13271F2}"/>
                  </a:ext>
                </a:extLst>
              </p:cNvPr>
              <p:cNvSpPr/>
              <p:nvPr/>
            </p:nvSpPr>
            <p:spPr bwMode="auto">
              <a:xfrm>
                <a:off x="682437" y="3725689"/>
                <a:ext cx="402358" cy="401806"/>
              </a:xfrm>
              <a:custGeom>
                <a:avLst/>
                <a:gdLst>
                  <a:gd name="connsiteX0" fmla="*/ 588724 w 604090"/>
                  <a:gd name="connsiteY0" fmla="*/ 307736 h 603264"/>
                  <a:gd name="connsiteX1" fmla="*/ 604088 w 604090"/>
                  <a:gd name="connsiteY1" fmla="*/ 324154 h 603264"/>
                  <a:gd name="connsiteX2" fmla="*/ 569980 w 604090"/>
                  <a:gd name="connsiteY2" fmla="*/ 468082 h 603264"/>
                  <a:gd name="connsiteX3" fmla="*/ 435546 w 604090"/>
                  <a:gd name="connsiteY3" fmla="*/ 560761 h 603264"/>
                  <a:gd name="connsiteX4" fmla="*/ 417263 w 604090"/>
                  <a:gd name="connsiteY4" fmla="*/ 603264 h 603264"/>
                  <a:gd name="connsiteX5" fmla="*/ 319087 w 604090"/>
                  <a:gd name="connsiteY5" fmla="*/ 603264 h 603264"/>
                  <a:gd name="connsiteX6" fmla="*/ 380082 w 604090"/>
                  <a:gd name="connsiteY6" fmla="*/ 456728 h 603264"/>
                  <a:gd name="connsiteX7" fmla="*/ 456133 w 604090"/>
                  <a:gd name="connsiteY7" fmla="*/ 400415 h 603264"/>
                  <a:gd name="connsiteX8" fmla="*/ 500074 w 604090"/>
                  <a:gd name="connsiteY8" fmla="*/ 385991 h 603264"/>
                  <a:gd name="connsiteX9" fmla="*/ 513902 w 604090"/>
                  <a:gd name="connsiteY9" fmla="*/ 394891 h 603264"/>
                  <a:gd name="connsiteX10" fmla="*/ 467349 w 604090"/>
                  <a:gd name="connsiteY10" fmla="*/ 441077 h 603264"/>
                  <a:gd name="connsiteX11" fmla="*/ 472880 w 604090"/>
                  <a:gd name="connsiteY11" fmla="*/ 440309 h 603264"/>
                  <a:gd name="connsiteX12" fmla="*/ 563220 w 604090"/>
                  <a:gd name="connsiteY12" fmla="*/ 342414 h 603264"/>
                  <a:gd name="connsiteX13" fmla="*/ 588724 w 604090"/>
                  <a:gd name="connsiteY13" fmla="*/ 307736 h 603264"/>
                  <a:gd name="connsiteX14" fmla="*/ 15366 w 604090"/>
                  <a:gd name="connsiteY14" fmla="*/ 307736 h 603264"/>
                  <a:gd name="connsiteX15" fmla="*/ 41023 w 604090"/>
                  <a:gd name="connsiteY15" fmla="*/ 342414 h 603264"/>
                  <a:gd name="connsiteX16" fmla="*/ 131205 w 604090"/>
                  <a:gd name="connsiteY16" fmla="*/ 440309 h 603264"/>
                  <a:gd name="connsiteX17" fmla="*/ 136889 w 604090"/>
                  <a:gd name="connsiteY17" fmla="*/ 441077 h 603264"/>
                  <a:gd name="connsiteX18" fmla="*/ 90339 w 604090"/>
                  <a:gd name="connsiteY18" fmla="*/ 394891 h 603264"/>
                  <a:gd name="connsiteX19" fmla="*/ 104012 w 604090"/>
                  <a:gd name="connsiteY19" fmla="*/ 385991 h 603264"/>
                  <a:gd name="connsiteX20" fmla="*/ 147951 w 604090"/>
                  <a:gd name="connsiteY20" fmla="*/ 400415 h 603264"/>
                  <a:gd name="connsiteX21" fmla="*/ 223999 w 604090"/>
                  <a:gd name="connsiteY21" fmla="*/ 456728 h 603264"/>
                  <a:gd name="connsiteX22" fmla="*/ 285145 w 604090"/>
                  <a:gd name="connsiteY22" fmla="*/ 603264 h 603264"/>
                  <a:gd name="connsiteX23" fmla="*/ 186974 w 604090"/>
                  <a:gd name="connsiteY23" fmla="*/ 603264 h 603264"/>
                  <a:gd name="connsiteX24" fmla="*/ 168538 w 604090"/>
                  <a:gd name="connsiteY24" fmla="*/ 560761 h 603264"/>
                  <a:gd name="connsiteX25" fmla="*/ 34109 w 604090"/>
                  <a:gd name="connsiteY25" fmla="*/ 468082 h 603264"/>
                  <a:gd name="connsiteX26" fmla="*/ 3 w 604090"/>
                  <a:gd name="connsiteY26" fmla="*/ 324154 h 603264"/>
                  <a:gd name="connsiteX27" fmla="*/ 15366 w 604090"/>
                  <a:gd name="connsiteY27" fmla="*/ 307736 h 603264"/>
                  <a:gd name="connsiteX28" fmla="*/ 300534 w 604090"/>
                  <a:gd name="connsiteY28" fmla="*/ 114881 h 603264"/>
                  <a:gd name="connsiteX29" fmla="*/ 469392 w 604090"/>
                  <a:gd name="connsiteY29" fmla="*/ 303285 h 603264"/>
                  <a:gd name="connsiteX30" fmla="*/ 469392 w 604090"/>
                  <a:gd name="connsiteY30" fmla="*/ 359591 h 603264"/>
                  <a:gd name="connsiteX31" fmla="*/ 455410 w 604090"/>
                  <a:gd name="connsiteY31" fmla="*/ 365268 h 603264"/>
                  <a:gd name="connsiteX32" fmla="*/ 444348 w 604090"/>
                  <a:gd name="connsiteY32" fmla="*/ 369717 h 603264"/>
                  <a:gd name="connsiteX33" fmla="*/ 355540 w 604090"/>
                  <a:gd name="connsiteY33" fmla="*/ 435075 h 603264"/>
                  <a:gd name="connsiteX34" fmla="*/ 350623 w 604090"/>
                  <a:gd name="connsiteY34" fmla="*/ 440752 h 603264"/>
                  <a:gd name="connsiteX35" fmla="*/ 350623 w 604090"/>
                  <a:gd name="connsiteY35" fmla="*/ 350539 h 603264"/>
                  <a:gd name="connsiteX36" fmla="*/ 299305 w 604090"/>
                  <a:gd name="connsiteY36" fmla="*/ 299909 h 603264"/>
                  <a:gd name="connsiteX37" fmla="*/ 248140 w 604090"/>
                  <a:gd name="connsiteY37" fmla="*/ 350539 h 603264"/>
                  <a:gd name="connsiteX38" fmla="*/ 248140 w 604090"/>
                  <a:gd name="connsiteY38" fmla="*/ 435996 h 603264"/>
                  <a:gd name="connsiteX39" fmla="*/ 247833 w 604090"/>
                  <a:gd name="connsiteY39" fmla="*/ 435075 h 603264"/>
                  <a:gd name="connsiteX40" fmla="*/ 159486 w 604090"/>
                  <a:gd name="connsiteY40" fmla="*/ 369717 h 603264"/>
                  <a:gd name="connsiteX41" fmla="*/ 147962 w 604090"/>
                  <a:gd name="connsiteY41" fmla="*/ 365268 h 603264"/>
                  <a:gd name="connsiteX42" fmla="*/ 127220 w 604090"/>
                  <a:gd name="connsiteY42" fmla="*/ 357443 h 603264"/>
                  <a:gd name="connsiteX43" fmla="*/ 127220 w 604090"/>
                  <a:gd name="connsiteY43" fmla="*/ 306200 h 603264"/>
                  <a:gd name="connsiteX44" fmla="*/ 301270 w 604090"/>
                  <a:gd name="connsiteY44" fmla="*/ 0 h 603264"/>
                  <a:gd name="connsiteX45" fmla="*/ 535723 w 604090"/>
                  <a:gd name="connsiteY45" fmla="*/ 261586 h 603264"/>
                  <a:gd name="connsiteX46" fmla="*/ 476572 w 604090"/>
                  <a:gd name="connsiteY46" fmla="*/ 261586 h 603264"/>
                  <a:gd name="connsiteX47" fmla="*/ 301424 w 604090"/>
                  <a:gd name="connsiteY47" fmla="*/ 66125 h 603264"/>
                  <a:gd name="connsiteX48" fmla="*/ 124124 w 604090"/>
                  <a:gd name="connsiteY48" fmla="*/ 261586 h 603264"/>
                  <a:gd name="connsiteX49" fmla="*/ 64205 w 604090"/>
                  <a:gd name="connsiteY49" fmla="*/ 261586 h 603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04090" h="603264">
                    <a:moveTo>
                      <a:pt x="588724" y="307736"/>
                    </a:moveTo>
                    <a:cubicBezTo>
                      <a:pt x="597328" y="307736"/>
                      <a:pt x="604242" y="315562"/>
                      <a:pt x="604088" y="324154"/>
                    </a:cubicBezTo>
                    <a:cubicBezTo>
                      <a:pt x="603474" y="349932"/>
                      <a:pt x="591797" y="435092"/>
                      <a:pt x="569980" y="468082"/>
                    </a:cubicBezTo>
                    <a:cubicBezTo>
                      <a:pt x="548317" y="500919"/>
                      <a:pt x="451985" y="545417"/>
                      <a:pt x="435546" y="560761"/>
                    </a:cubicBezTo>
                    <a:cubicBezTo>
                      <a:pt x="428017" y="567819"/>
                      <a:pt x="418953" y="579634"/>
                      <a:pt x="417263" y="603264"/>
                    </a:cubicBezTo>
                    <a:lnTo>
                      <a:pt x="319087" y="603264"/>
                    </a:lnTo>
                    <a:cubicBezTo>
                      <a:pt x="329381" y="518257"/>
                      <a:pt x="357343" y="482659"/>
                      <a:pt x="380082" y="456728"/>
                    </a:cubicBezTo>
                    <a:cubicBezTo>
                      <a:pt x="400516" y="433711"/>
                      <a:pt x="428017" y="411155"/>
                      <a:pt x="456133" y="400415"/>
                    </a:cubicBezTo>
                    <a:cubicBezTo>
                      <a:pt x="473495" y="393663"/>
                      <a:pt x="489012" y="385991"/>
                      <a:pt x="500074" y="385991"/>
                    </a:cubicBezTo>
                    <a:cubicBezTo>
                      <a:pt x="506220" y="385991"/>
                      <a:pt x="510983" y="388446"/>
                      <a:pt x="513902" y="394891"/>
                    </a:cubicBezTo>
                    <a:cubicBezTo>
                      <a:pt x="520048" y="409468"/>
                      <a:pt x="454136" y="441077"/>
                      <a:pt x="467349" y="441077"/>
                    </a:cubicBezTo>
                    <a:cubicBezTo>
                      <a:pt x="468425" y="441077"/>
                      <a:pt x="470268" y="440923"/>
                      <a:pt x="472880" y="440309"/>
                    </a:cubicBezTo>
                    <a:cubicBezTo>
                      <a:pt x="508217" y="432791"/>
                      <a:pt x="552005" y="392436"/>
                      <a:pt x="563220" y="342414"/>
                    </a:cubicBezTo>
                    <a:cubicBezTo>
                      <a:pt x="568905" y="316482"/>
                      <a:pt x="579660" y="307736"/>
                      <a:pt x="588724" y="307736"/>
                    </a:cubicBezTo>
                    <a:close/>
                    <a:moveTo>
                      <a:pt x="15366" y="307736"/>
                    </a:moveTo>
                    <a:cubicBezTo>
                      <a:pt x="24430" y="307736"/>
                      <a:pt x="35185" y="316482"/>
                      <a:pt x="41023" y="342414"/>
                    </a:cubicBezTo>
                    <a:cubicBezTo>
                      <a:pt x="52084" y="392436"/>
                      <a:pt x="96023" y="432791"/>
                      <a:pt x="131205" y="440309"/>
                    </a:cubicBezTo>
                    <a:cubicBezTo>
                      <a:pt x="133817" y="440923"/>
                      <a:pt x="135660" y="441077"/>
                      <a:pt x="136889" y="441077"/>
                    </a:cubicBezTo>
                    <a:cubicBezTo>
                      <a:pt x="150102" y="441077"/>
                      <a:pt x="84040" y="409468"/>
                      <a:pt x="90339" y="394891"/>
                    </a:cubicBezTo>
                    <a:cubicBezTo>
                      <a:pt x="93104" y="388446"/>
                      <a:pt x="97867" y="385991"/>
                      <a:pt x="104012" y="385991"/>
                    </a:cubicBezTo>
                    <a:cubicBezTo>
                      <a:pt x="115074" y="385991"/>
                      <a:pt x="130744" y="393663"/>
                      <a:pt x="147951" y="400415"/>
                    </a:cubicBezTo>
                    <a:cubicBezTo>
                      <a:pt x="176066" y="411155"/>
                      <a:pt x="203720" y="433711"/>
                      <a:pt x="223999" y="456728"/>
                    </a:cubicBezTo>
                    <a:cubicBezTo>
                      <a:pt x="246737" y="482659"/>
                      <a:pt x="274698" y="518257"/>
                      <a:pt x="285145" y="603264"/>
                    </a:cubicBezTo>
                    <a:lnTo>
                      <a:pt x="186974" y="603264"/>
                    </a:lnTo>
                    <a:cubicBezTo>
                      <a:pt x="185130" y="579634"/>
                      <a:pt x="176219" y="567819"/>
                      <a:pt x="168538" y="560761"/>
                    </a:cubicBezTo>
                    <a:cubicBezTo>
                      <a:pt x="152099" y="545417"/>
                      <a:pt x="55925" y="500919"/>
                      <a:pt x="34109" y="468082"/>
                    </a:cubicBezTo>
                    <a:cubicBezTo>
                      <a:pt x="12293" y="435092"/>
                      <a:pt x="617" y="349932"/>
                      <a:pt x="3" y="324154"/>
                    </a:cubicBezTo>
                    <a:cubicBezTo>
                      <a:pt x="-151" y="315562"/>
                      <a:pt x="6762" y="307736"/>
                      <a:pt x="15366" y="307736"/>
                    </a:cubicBezTo>
                    <a:close/>
                    <a:moveTo>
                      <a:pt x="300534" y="114881"/>
                    </a:moveTo>
                    <a:lnTo>
                      <a:pt x="469392" y="303285"/>
                    </a:lnTo>
                    <a:lnTo>
                      <a:pt x="469392" y="359591"/>
                    </a:lnTo>
                    <a:cubicBezTo>
                      <a:pt x="465244" y="361279"/>
                      <a:pt x="460327" y="363273"/>
                      <a:pt x="455410" y="365268"/>
                    </a:cubicBezTo>
                    <a:cubicBezTo>
                      <a:pt x="451723" y="366802"/>
                      <a:pt x="448189" y="368336"/>
                      <a:pt x="444348" y="369717"/>
                    </a:cubicBezTo>
                    <a:cubicBezTo>
                      <a:pt x="414386" y="381224"/>
                      <a:pt x="381813" y="405158"/>
                      <a:pt x="355540" y="435075"/>
                    </a:cubicBezTo>
                    <a:cubicBezTo>
                      <a:pt x="353849" y="436916"/>
                      <a:pt x="352620" y="438757"/>
                      <a:pt x="350623" y="440752"/>
                    </a:cubicBezTo>
                    <a:lnTo>
                      <a:pt x="350623" y="350539"/>
                    </a:lnTo>
                    <a:cubicBezTo>
                      <a:pt x="350623" y="322616"/>
                      <a:pt x="327268" y="299909"/>
                      <a:pt x="299305" y="299909"/>
                    </a:cubicBezTo>
                    <a:cubicBezTo>
                      <a:pt x="271341" y="299909"/>
                      <a:pt x="248140" y="322616"/>
                      <a:pt x="248140" y="350539"/>
                    </a:cubicBezTo>
                    <a:lnTo>
                      <a:pt x="248140" y="435996"/>
                    </a:lnTo>
                    <a:cubicBezTo>
                      <a:pt x="248140" y="435689"/>
                      <a:pt x="248140" y="435382"/>
                      <a:pt x="247833" y="435075"/>
                    </a:cubicBezTo>
                    <a:cubicBezTo>
                      <a:pt x="221559" y="405158"/>
                      <a:pt x="189601" y="381224"/>
                      <a:pt x="159486" y="369717"/>
                    </a:cubicBezTo>
                    <a:cubicBezTo>
                      <a:pt x="155798" y="368336"/>
                      <a:pt x="151804" y="366802"/>
                      <a:pt x="147962" y="365268"/>
                    </a:cubicBezTo>
                    <a:cubicBezTo>
                      <a:pt x="141048" y="362353"/>
                      <a:pt x="135517" y="359591"/>
                      <a:pt x="127220" y="357443"/>
                    </a:cubicBezTo>
                    <a:lnTo>
                      <a:pt x="127220" y="306200"/>
                    </a:lnTo>
                    <a:close/>
                    <a:moveTo>
                      <a:pt x="301270" y="0"/>
                    </a:moveTo>
                    <a:lnTo>
                      <a:pt x="535723" y="261586"/>
                    </a:lnTo>
                    <a:lnTo>
                      <a:pt x="476572" y="261586"/>
                    </a:lnTo>
                    <a:lnTo>
                      <a:pt x="301424" y="66125"/>
                    </a:lnTo>
                    <a:lnTo>
                      <a:pt x="124124" y="261586"/>
                    </a:lnTo>
                    <a:lnTo>
                      <a:pt x="64205" y="261586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F82492E-2608-4478-9760-BCA322D1C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177" y="2275898"/>
            <a:ext cx="4734694" cy="19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932821" y="2247090"/>
            <a:ext cx="4738421" cy="1380718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护理评估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141204" y="332353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/02</a:t>
            </a:r>
            <a:endParaRPr lang="zh-CN" altLang="en-US" spc="1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9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临床表现</a:t>
            </a:r>
            <a:endParaRPr lang="en-US" altLang="zh-CN" sz="3200" b="1" dirty="0"/>
          </a:p>
        </p:txBody>
      </p:sp>
      <p:grpSp>
        <p:nvGrpSpPr>
          <p:cNvPr id="3" name="357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4C559495-3875-4995-A50C-5E5ACFE3C4E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58641" y="2762657"/>
            <a:ext cx="9682280" cy="3186037"/>
            <a:chOff x="2970708" y="3162310"/>
            <a:chExt cx="6250584" cy="2056808"/>
          </a:xfrm>
        </p:grpSpPr>
        <p:grpSp>
          <p:nvGrpSpPr>
            <p:cNvPr id="6" name="iŝḷíďê">
              <a:extLst>
                <a:ext uri="{FF2B5EF4-FFF2-40B4-BE49-F238E27FC236}">
                  <a16:creationId xmlns:a16="http://schemas.microsoft.com/office/drawing/2014/main" id="{00F430AE-4A01-407B-967A-EBB39BE580AD}"/>
                </a:ext>
              </a:extLst>
            </p:cNvPr>
            <p:cNvGrpSpPr/>
            <p:nvPr/>
          </p:nvGrpSpPr>
          <p:grpSpPr>
            <a:xfrm>
              <a:off x="2970708" y="3162310"/>
              <a:ext cx="1655366" cy="2056808"/>
              <a:chOff x="673100" y="2989693"/>
              <a:chExt cx="1602643" cy="1991299"/>
            </a:xfrm>
          </p:grpSpPr>
          <p:sp>
            <p:nvSpPr>
              <p:cNvPr id="16" name="iSḻíḑè">
                <a:extLst>
                  <a:ext uri="{FF2B5EF4-FFF2-40B4-BE49-F238E27FC236}">
                    <a16:creationId xmlns:a16="http://schemas.microsoft.com/office/drawing/2014/main" id="{47C4E2CC-706A-41AE-B74B-05F0A2790792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17" name="íṥļîḑé">
                <a:extLst>
                  <a:ext uri="{FF2B5EF4-FFF2-40B4-BE49-F238E27FC236}">
                    <a16:creationId xmlns:a16="http://schemas.microsoft.com/office/drawing/2014/main" id="{C333A4C3-76CD-4162-BBD8-8622C1765E2C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4000" b="1" dirty="0">
                    <a:solidFill>
                      <a:srgbClr val="A40000"/>
                    </a:solidFill>
                  </a:rPr>
                  <a:t>腹 痛</a:t>
                </a:r>
              </a:p>
            </p:txBody>
          </p:sp>
          <p:sp>
            <p:nvSpPr>
              <p:cNvPr id="18" name="îŝlïdé">
                <a:extLst>
                  <a:ext uri="{FF2B5EF4-FFF2-40B4-BE49-F238E27FC236}">
                    <a16:creationId xmlns:a16="http://schemas.microsoft.com/office/drawing/2014/main" id="{5EE4DE33-8A92-44E0-A726-8F5144400B08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7" name="iŝḷïḍe">
              <a:extLst>
                <a:ext uri="{FF2B5EF4-FFF2-40B4-BE49-F238E27FC236}">
                  <a16:creationId xmlns:a16="http://schemas.microsoft.com/office/drawing/2014/main" id="{B1098182-0003-49E7-889A-B84AE0BCFB9C}"/>
                </a:ext>
              </a:extLst>
            </p:cNvPr>
            <p:cNvGrpSpPr/>
            <p:nvPr/>
          </p:nvGrpSpPr>
          <p:grpSpPr>
            <a:xfrm>
              <a:off x="5268317" y="3162310"/>
              <a:ext cx="1655366" cy="2056808"/>
              <a:chOff x="673100" y="2989693"/>
              <a:chExt cx="1602643" cy="1991299"/>
            </a:xfrm>
          </p:grpSpPr>
          <p:sp>
            <p:nvSpPr>
              <p:cNvPr id="13" name="iŝḷíḋè">
                <a:extLst>
                  <a:ext uri="{FF2B5EF4-FFF2-40B4-BE49-F238E27FC236}">
                    <a16:creationId xmlns:a16="http://schemas.microsoft.com/office/drawing/2014/main" id="{079776CA-7343-4E2D-9532-2E9DC0EF9B95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14" name="íṧľîḓé">
                <a:extLst>
                  <a:ext uri="{FF2B5EF4-FFF2-40B4-BE49-F238E27FC236}">
                    <a16:creationId xmlns:a16="http://schemas.microsoft.com/office/drawing/2014/main" id="{1BC8445B-EDE3-49CB-9FBC-F65B5B90D557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3200" b="1" dirty="0"/>
                  <a:t>消化道症状</a:t>
                </a:r>
              </a:p>
            </p:txBody>
          </p:sp>
          <p:sp>
            <p:nvSpPr>
              <p:cNvPr id="15" name="iṥľîḓe">
                <a:extLst>
                  <a:ext uri="{FF2B5EF4-FFF2-40B4-BE49-F238E27FC236}">
                    <a16:creationId xmlns:a16="http://schemas.microsoft.com/office/drawing/2014/main" id="{A115EB8A-40BE-4A7E-AFA4-E38399D7B512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8" name="işḻïḍe">
              <a:extLst>
                <a:ext uri="{FF2B5EF4-FFF2-40B4-BE49-F238E27FC236}">
                  <a16:creationId xmlns:a16="http://schemas.microsoft.com/office/drawing/2014/main" id="{4D0D89E9-4822-4005-8F27-F1C70F324878}"/>
                </a:ext>
              </a:extLst>
            </p:cNvPr>
            <p:cNvGrpSpPr/>
            <p:nvPr/>
          </p:nvGrpSpPr>
          <p:grpSpPr>
            <a:xfrm>
              <a:off x="7565926" y="3162310"/>
              <a:ext cx="1655366" cy="2056808"/>
              <a:chOff x="673100" y="2989693"/>
              <a:chExt cx="1602643" cy="1991299"/>
            </a:xfrm>
          </p:grpSpPr>
          <p:sp>
            <p:nvSpPr>
              <p:cNvPr id="9" name="ísļïdé">
                <a:extLst>
                  <a:ext uri="{FF2B5EF4-FFF2-40B4-BE49-F238E27FC236}">
                    <a16:creationId xmlns:a16="http://schemas.microsoft.com/office/drawing/2014/main" id="{AD6E5CA2-B663-4CE6-8BF9-7B739D0D4C71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10" name="ïs1ïḑè">
                <a:extLst>
                  <a:ext uri="{FF2B5EF4-FFF2-40B4-BE49-F238E27FC236}">
                    <a16:creationId xmlns:a16="http://schemas.microsoft.com/office/drawing/2014/main" id="{B523F99D-2A9F-47EA-B7B8-59FC2036E417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3600" b="1" dirty="0"/>
                  <a:t>全身表现</a:t>
                </a:r>
              </a:p>
            </p:txBody>
          </p:sp>
          <p:sp>
            <p:nvSpPr>
              <p:cNvPr id="12" name="ïṩḻïḑe">
                <a:extLst>
                  <a:ext uri="{FF2B5EF4-FFF2-40B4-BE49-F238E27FC236}">
                    <a16:creationId xmlns:a16="http://schemas.microsoft.com/office/drawing/2014/main" id="{03654267-B280-460D-843D-F96C564EADDD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73B3CA2-FB6B-450E-A233-4929C214B4E7}"/>
              </a:ext>
            </a:extLst>
          </p:cNvPr>
          <p:cNvCxnSpPr/>
          <p:nvPr/>
        </p:nvCxnSpPr>
        <p:spPr>
          <a:xfrm>
            <a:off x="1177047" y="1906621"/>
            <a:ext cx="96887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8BECEF3-EBBC-42E8-BF71-EE476525D09E}"/>
              </a:ext>
            </a:extLst>
          </p:cNvPr>
          <p:cNvSpPr txBox="1"/>
          <p:nvPr/>
        </p:nvSpPr>
        <p:spPr>
          <a:xfrm>
            <a:off x="5145926" y="1517515"/>
            <a:ext cx="1916355" cy="769441"/>
          </a:xfrm>
          <a:prstGeom prst="rect">
            <a:avLst/>
          </a:prstGeom>
          <a:solidFill>
            <a:srgbClr val="E2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/>
              <a:t>症 状</a:t>
            </a:r>
          </a:p>
        </p:txBody>
      </p:sp>
    </p:spTree>
    <p:extLst>
      <p:ext uri="{BB962C8B-B14F-4D97-AF65-F5344CB8AC3E}">
        <p14:creationId xmlns:p14="http://schemas.microsoft.com/office/powerpoint/2010/main" val="304456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腹 痛</a:t>
            </a:r>
            <a:endParaRPr lang="en-US" altLang="zh-CN" sz="3200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883CBEA-AF79-4942-BA6E-7E28DB58C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1" b="986"/>
          <a:stretch/>
        </p:blipFill>
        <p:spPr>
          <a:xfrm>
            <a:off x="2286000" y="1435981"/>
            <a:ext cx="9360949" cy="542202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ACD801B-EF06-4CA4-8EEA-078AD9406BAF}"/>
              </a:ext>
            </a:extLst>
          </p:cNvPr>
          <p:cNvSpPr txBox="1"/>
          <p:nvPr/>
        </p:nvSpPr>
        <p:spPr>
          <a:xfrm>
            <a:off x="1964987" y="3647873"/>
            <a:ext cx="4221805" cy="3287949"/>
          </a:xfrm>
          <a:prstGeom prst="rect">
            <a:avLst/>
          </a:prstGeom>
          <a:solidFill>
            <a:srgbClr val="E2F4FF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6E651D54-F782-4227-A9E4-EFE57ED07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对话气泡: 圆角矩形 29">
            <a:extLst>
              <a:ext uri="{FF2B5EF4-FFF2-40B4-BE49-F238E27FC236}">
                <a16:creationId xmlns:a16="http://schemas.microsoft.com/office/drawing/2014/main" id="{E64FEFBF-C022-4039-A4F4-31CBA7E07895}"/>
              </a:ext>
            </a:extLst>
          </p:cNvPr>
          <p:cNvSpPr/>
          <p:nvPr/>
        </p:nvSpPr>
        <p:spPr>
          <a:xfrm>
            <a:off x="136187" y="3249039"/>
            <a:ext cx="7461115" cy="3375498"/>
          </a:xfrm>
          <a:prstGeom prst="wedgeRoundRectCallout">
            <a:avLst>
              <a:gd name="adj1" fmla="val -35990"/>
              <a:gd name="adj2" fmla="val -104688"/>
              <a:gd name="adj3" fmla="val 16667"/>
            </a:avLst>
          </a:prstGeom>
          <a:solidFill>
            <a:srgbClr val="E2F4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D21A94A-D860-4AE7-890E-CC557CBA2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6" y="3580006"/>
            <a:ext cx="7328967" cy="26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临床表现</a:t>
            </a:r>
            <a:endParaRPr lang="en-US" altLang="zh-CN" sz="3200" b="1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90D9B0D-6DDA-460A-A800-10049F646CD4}"/>
              </a:ext>
            </a:extLst>
          </p:cNvPr>
          <p:cNvCxnSpPr/>
          <p:nvPr/>
        </p:nvCxnSpPr>
        <p:spPr>
          <a:xfrm>
            <a:off x="1177047" y="1906621"/>
            <a:ext cx="96887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CD670CB-0436-4BAB-A480-8FB211C0E276}"/>
              </a:ext>
            </a:extLst>
          </p:cNvPr>
          <p:cNvSpPr txBox="1"/>
          <p:nvPr/>
        </p:nvSpPr>
        <p:spPr>
          <a:xfrm>
            <a:off x="5145926" y="1517515"/>
            <a:ext cx="1916355" cy="769441"/>
          </a:xfrm>
          <a:prstGeom prst="rect">
            <a:avLst/>
          </a:prstGeom>
          <a:solidFill>
            <a:srgbClr val="E2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/>
              <a:t>体 征</a:t>
            </a:r>
          </a:p>
        </p:txBody>
      </p:sp>
      <p:grpSp>
        <p:nvGrpSpPr>
          <p:cNvPr id="5" name="357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4A3F95A-0154-44CB-B8C7-58F3E42C3C0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58641" y="2762657"/>
            <a:ext cx="9682280" cy="3186037"/>
            <a:chOff x="2970708" y="3162310"/>
            <a:chExt cx="6250584" cy="2056808"/>
          </a:xfrm>
        </p:grpSpPr>
        <p:grpSp>
          <p:nvGrpSpPr>
            <p:cNvPr id="6" name="iŝḷíďê">
              <a:extLst>
                <a:ext uri="{FF2B5EF4-FFF2-40B4-BE49-F238E27FC236}">
                  <a16:creationId xmlns:a16="http://schemas.microsoft.com/office/drawing/2014/main" id="{B796FFCC-008E-4C44-B6FD-DF7ED5A053E5}"/>
                </a:ext>
              </a:extLst>
            </p:cNvPr>
            <p:cNvGrpSpPr/>
            <p:nvPr/>
          </p:nvGrpSpPr>
          <p:grpSpPr>
            <a:xfrm>
              <a:off x="2970708" y="3162310"/>
              <a:ext cx="1655366" cy="2056808"/>
              <a:chOff x="673100" y="2989693"/>
              <a:chExt cx="1602643" cy="1991299"/>
            </a:xfrm>
          </p:grpSpPr>
          <p:sp>
            <p:nvSpPr>
              <p:cNvPr id="16" name="iSḻíḑè">
                <a:extLst>
                  <a:ext uri="{FF2B5EF4-FFF2-40B4-BE49-F238E27FC236}">
                    <a16:creationId xmlns:a16="http://schemas.microsoft.com/office/drawing/2014/main" id="{4C4FD7AD-6056-4591-8B89-886A07BB4121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17" name="íṥļîḑé">
                <a:extLst>
                  <a:ext uri="{FF2B5EF4-FFF2-40B4-BE49-F238E27FC236}">
                    <a16:creationId xmlns:a16="http://schemas.microsoft.com/office/drawing/2014/main" id="{2BA038BD-174D-4DC0-952A-AD5B00C87DE3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A40000"/>
                    </a:solidFill>
                  </a:rPr>
                  <a:t>右下腹压痛</a:t>
                </a:r>
              </a:p>
            </p:txBody>
          </p:sp>
          <p:sp>
            <p:nvSpPr>
              <p:cNvPr id="18" name="îŝlïdé">
                <a:extLst>
                  <a:ext uri="{FF2B5EF4-FFF2-40B4-BE49-F238E27FC236}">
                    <a16:creationId xmlns:a16="http://schemas.microsoft.com/office/drawing/2014/main" id="{F60A282A-F157-47D5-9F50-BFACF7918873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7" name="iŝḷïḍe">
              <a:extLst>
                <a:ext uri="{FF2B5EF4-FFF2-40B4-BE49-F238E27FC236}">
                  <a16:creationId xmlns:a16="http://schemas.microsoft.com/office/drawing/2014/main" id="{45BFDFF7-2B0E-4101-9624-8D0FC4E133EA}"/>
                </a:ext>
              </a:extLst>
            </p:cNvPr>
            <p:cNvGrpSpPr/>
            <p:nvPr/>
          </p:nvGrpSpPr>
          <p:grpSpPr>
            <a:xfrm>
              <a:off x="5268317" y="3162310"/>
              <a:ext cx="1655366" cy="2056808"/>
              <a:chOff x="673100" y="2989693"/>
              <a:chExt cx="1602643" cy="1991299"/>
            </a:xfrm>
          </p:grpSpPr>
          <p:sp>
            <p:nvSpPr>
              <p:cNvPr id="13" name="iŝḷíḋè">
                <a:extLst>
                  <a:ext uri="{FF2B5EF4-FFF2-40B4-BE49-F238E27FC236}">
                    <a16:creationId xmlns:a16="http://schemas.microsoft.com/office/drawing/2014/main" id="{B43879E0-7770-4421-999E-FB15E47ADB26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14" name="íṧľîḓé">
                <a:extLst>
                  <a:ext uri="{FF2B5EF4-FFF2-40B4-BE49-F238E27FC236}">
                    <a16:creationId xmlns:a16="http://schemas.microsoft.com/office/drawing/2014/main" id="{DF88E91A-1A89-42C5-8035-39CDAE5A6A28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3200" b="1" dirty="0"/>
                  <a:t>腹膜刺激征</a:t>
                </a:r>
              </a:p>
            </p:txBody>
          </p:sp>
          <p:sp>
            <p:nvSpPr>
              <p:cNvPr id="15" name="iṥľîḓe">
                <a:extLst>
                  <a:ext uri="{FF2B5EF4-FFF2-40B4-BE49-F238E27FC236}">
                    <a16:creationId xmlns:a16="http://schemas.microsoft.com/office/drawing/2014/main" id="{79F83254-44FB-495D-BA24-D4B2354DA6EF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8" name="işḻïḍe">
              <a:extLst>
                <a:ext uri="{FF2B5EF4-FFF2-40B4-BE49-F238E27FC236}">
                  <a16:creationId xmlns:a16="http://schemas.microsoft.com/office/drawing/2014/main" id="{908108BF-C0DA-4D9B-9A9E-11527E9C7158}"/>
                </a:ext>
              </a:extLst>
            </p:cNvPr>
            <p:cNvGrpSpPr/>
            <p:nvPr/>
          </p:nvGrpSpPr>
          <p:grpSpPr>
            <a:xfrm>
              <a:off x="7565926" y="3162310"/>
              <a:ext cx="1655366" cy="2056808"/>
              <a:chOff x="673100" y="2989693"/>
              <a:chExt cx="1602643" cy="1991299"/>
            </a:xfrm>
          </p:grpSpPr>
          <p:sp>
            <p:nvSpPr>
              <p:cNvPr id="9" name="ísļïdé">
                <a:extLst>
                  <a:ext uri="{FF2B5EF4-FFF2-40B4-BE49-F238E27FC236}">
                    <a16:creationId xmlns:a16="http://schemas.microsoft.com/office/drawing/2014/main" id="{36E19D97-90EB-4FEA-AE12-F7FC44ACC28A}"/>
                  </a:ext>
                </a:extLst>
              </p:cNvPr>
              <p:cNvSpPr/>
              <p:nvPr/>
            </p:nvSpPr>
            <p:spPr bwMode="auto">
              <a:xfrm>
                <a:off x="673100" y="2989693"/>
                <a:ext cx="1602643" cy="1602642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>
                    <a:lumMod val="85000"/>
                    <a:alpha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t" anchorCtr="1" forceAA="0" compatLnSpc="1">
                <a:norm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10" name="ïs1ïḑè">
                <a:extLst>
                  <a:ext uri="{FF2B5EF4-FFF2-40B4-BE49-F238E27FC236}">
                    <a16:creationId xmlns:a16="http://schemas.microsoft.com/office/drawing/2014/main" id="{0C81C4A1-0BE1-487E-893F-F12196D78229}"/>
                  </a:ext>
                </a:extLst>
              </p:cNvPr>
              <p:cNvSpPr/>
              <p:nvPr/>
            </p:nvSpPr>
            <p:spPr bwMode="auto">
              <a:xfrm>
                <a:off x="673100" y="3764171"/>
                <a:ext cx="1602643" cy="828164"/>
              </a:xfrm>
              <a:custGeom>
                <a:avLst/>
                <a:gdLst>
                  <a:gd name="connsiteX0" fmla="*/ 1644 w 1944216"/>
                  <a:gd name="connsiteY0" fmla="*/ 0 h 1004672"/>
                  <a:gd name="connsiteX1" fmla="*/ 1942572 w 1944216"/>
                  <a:gd name="connsiteY1" fmla="*/ 0 h 1004672"/>
                  <a:gd name="connsiteX2" fmla="*/ 1944216 w 1944216"/>
                  <a:gd name="connsiteY2" fmla="*/ 32564 h 1004672"/>
                  <a:gd name="connsiteX3" fmla="*/ 972108 w 1944216"/>
                  <a:gd name="connsiteY3" fmla="*/ 1004672 h 1004672"/>
                  <a:gd name="connsiteX4" fmla="*/ 0 w 1944216"/>
                  <a:gd name="connsiteY4" fmla="*/ 32564 h 1004672"/>
                  <a:gd name="connsiteX5" fmla="*/ 1644 w 1944216"/>
                  <a:gd name="connsiteY5" fmla="*/ 0 h 10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216" h="1004672">
                    <a:moveTo>
                      <a:pt x="1644" y="0"/>
                    </a:moveTo>
                    <a:lnTo>
                      <a:pt x="1942572" y="0"/>
                    </a:lnTo>
                    <a:lnTo>
                      <a:pt x="1944216" y="32564"/>
                    </a:lnTo>
                    <a:cubicBezTo>
                      <a:pt x="1944216" y="569444"/>
                      <a:pt x="1508988" y="1004672"/>
                      <a:pt x="972108" y="1004672"/>
                    </a:cubicBezTo>
                    <a:cubicBezTo>
                      <a:pt x="435228" y="1004672"/>
                      <a:pt x="0" y="569444"/>
                      <a:pt x="0" y="32564"/>
                    </a:cubicBez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anchor="ctr" anchorCtr="1" forceAA="0" compatLnSpc="1">
                <a:normAutofit/>
              </a:bodyPr>
              <a:lstStyle/>
              <a:p>
                <a:pPr algn="ctr"/>
                <a:r>
                  <a:rPr lang="zh-CN" altLang="en-US" sz="3600" b="1" dirty="0"/>
                  <a:t>其他体征</a:t>
                </a:r>
              </a:p>
            </p:txBody>
          </p:sp>
          <p:sp>
            <p:nvSpPr>
              <p:cNvPr id="12" name="ïṩḻïḑe">
                <a:extLst>
                  <a:ext uri="{FF2B5EF4-FFF2-40B4-BE49-F238E27FC236}">
                    <a16:creationId xmlns:a16="http://schemas.microsoft.com/office/drawing/2014/main" id="{28337451-D2D4-4A0F-A786-FC889217B16F}"/>
                  </a:ext>
                </a:extLst>
              </p:cNvPr>
              <p:cNvSpPr/>
              <p:nvPr/>
            </p:nvSpPr>
            <p:spPr bwMode="auto">
              <a:xfrm>
                <a:off x="1059273" y="4802921"/>
                <a:ext cx="830298" cy="178071"/>
              </a:xfrm>
              <a:prstGeom prst="ellipse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 fontScale="47500" lnSpcReduction="20000"/>
              </a:bodyPr>
              <a:lstStyle/>
              <a:p>
                <a:pPr algn="ctr"/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014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右下腹固定压痛</a:t>
            </a:r>
            <a:endParaRPr lang="en-US" altLang="zh-CN" sz="32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327194-E709-41F4-AAD8-07CA19A5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2950"/>
            <a:ext cx="12192000" cy="48450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84DF08D-1598-4708-94EF-89BB6DD7861B}"/>
              </a:ext>
            </a:extLst>
          </p:cNvPr>
          <p:cNvSpPr txBox="1"/>
          <p:nvPr/>
        </p:nvSpPr>
        <p:spPr>
          <a:xfrm>
            <a:off x="1167320" y="1549529"/>
            <a:ext cx="492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最重要体征</a:t>
            </a:r>
          </a:p>
        </p:txBody>
      </p:sp>
      <p:sp>
        <p:nvSpPr>
          <p:cNvPr id="5" name="星形: 五角 4">
            <a:extLst>
              <a:ext uri="{FF2B5EF4-FFF2-40B4-BE49-F238E27FC236}">
                <a16:creationId xmlns:a16="http://schemas.microsoft.com/office/drawing/2014/main" id="{3028B9CE-EAC0-4F9C-B10E-9A5333A91AEF}"/>
              </a:ext>
            </a:extLst>
          </p:cNvPr>
          <p:cNvSpPr/>
          <p:nvPr/>
        </p:nvSpPr>
        <p:spPr>
          <a:xfrm>
            <a:off x="350195" y="1420238"/>
            <a:ext cx="826851" cy="787940"/>
          </a:xfrm>
          <a:prstGeom prst="star5">
            <a:avLst/>
          </a:prstGeom>
          <a:solidFill>
            <a:srgbClr val="FFFF00"/>
          </a:solidFill>
          <a:ln>
            <a:solidFill>
              <a:srgbClr val="C7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腹膜刺激征</a:t>
            </a:r>
            <a:endParaRPr lang="en-US" altLang="zh-CN" sz="32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64310D-3474-414C-9D03-3DCACD850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" r="1747"/>
          <a:stretch/>
        </p:blipFill>
        <p:spPr>
          <a:xfrm>
            <a:off x="1721796" y="1125405"/>
            <a:ext cx="9017540" cy="57325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530909B-70B3-4285-946E-C0ABE9DA8386}"/>
              </a:ext>
            </a:extLst>
          </p:cNvPr>
          <p:cNvSpPr txBox="1"/>
          <p:nvPr/>
        </p:nvSpPr>
        <p:spPr>
          <a:xfrm>
            <a:off x="1410511" y="1410511"/>
            <a:ext cx="3861880" cy="729574"/>
          </a:xfrm>
          <a:prstGeom prst="rect">
            <a:avLst/>
          </a:prstGeom>
          <a:solidFill>
            <a:srgbClr val="E2F4FF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BBCAF4-B1E1-40E3-8C34-9411BC33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A0C66C-B911-4D24-B2EF-84075738A9A9}"/>
              </a:ext>
            </a:extLst>
          </p:cNvPr>
          <p:cNvSpPr txBox="1"/>
          <p:nvPr/>
        </p:nvSpPr>
        <p:spPr>
          <a:xfrm>
            <a:off x="1731526" y="1130300"/>
            <a:ext cx="2889114" cy="195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腹肌紧张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压痛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反跳痛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029793-849E-4C1D-A3A2-709707AD7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95" y="1508735"/>
            <a:ext cx="1267085" cy="1196692"/>
          </a:xfrm>
          <a:prstGeom prst="rect">
            <a:avLst/>
          </a:prstGeom>
        </p:spPr>
      </p:pic>
      <p:sp>
        <p:nvSpPr>
          <p:cNvPr id="7" name="流程图: 可选过程 6">
            <a:extLst>
              <a:ext uri="{FF2B5EF4-FFF2-40B4-BE49-F238E27FC236}">
                <a16:creationId xmlns:a16="http://schemas.microsoft.com/office/drawing/2014/main" id="{CB8B6824-F1DD-4E65-A2E7-994F5B83E5B8}"/>
              </a:ext>
            </a:extLst>
          </p:cNvPr>
          <p:cNvSpPr/>
          <p:nvPr/>
        </p:nvSpPr>
        <p:spPr>
          <a:xfrm>
            <a:off x="7256834" y="5009744"/>
            <a:ext cx="4542817" cy="171206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小儿、老人、孕妇、肥胖、虚弱者或盲肠后位阑尾炎者，腹膜刺激征可不明显 </a:t>
            </a:r>
          </a:p>
        </p:txBody>
      </p:sp>
    </p:spTree>
    <p:extLst>
      <p:ext uri="{BB962C8B-B14F-4D97-AF65-F5344CB8AC3E}">
        <p14:creationId xmlns:p14="http://schemas.microsoft.com/office/powerpoint/2010/main" val="23127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其他体征（特殊检查）</a:t>
            </a:r>
            <a:endParaRPr lang="en-US" altLang="zh-CN" sz="32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6E30A5-A1DB-4645-8BCF-E54BAE2B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8" y="1461698"/>
            <a:ext cx="7738329" cy="537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180930-DBFD-4861-8EF0-37CD0F1E8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75" y="1449430"/>
            <a:ext cx="7738329" cy="540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BEB6FB-286B-4D39-B95B-DD9D8C60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1" y="1449421"/>
            <a:ext cx="7853703" cy="540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DFEB2C-72D4-49E0-8367-70DB3A34A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714" y="1521130"/>
            <a:ext cx="7845463" cy="533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7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9463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3C735A1-320F-4A93-97BB-80D92524A28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457201"/>
            <a:ext cx="12192000" cy="5817411"/>
            <a:chOff x="0" y="1130332"/>
            <a:chExt cx="12192000" cy="5105368"/>
          </a:xfrm>
        </p:grpSpPr>
        <p:sp>
          <p:nvSpPr>
            <p:cNvPr id="3" name="î$ḻïḍè">
              <a:extLst>
                <a:ext uri="{FF2B5EF4-FFF2-40B4-BE49-F238E27FC236}">
                  <a16:creationId xmlns:a16="http://schemas.microsoft.com/office/drawing/2014/main" id="{BF193CDE-1CB5-48DB-9226-933367228A1D}"/>
                </a:ext>
              </a:extLst>
            </p:cNvPr>
            <p:cNvSpPr/>
            <p:nvPr/>
          </p:nvSpPr>
          <p:spPr>
            <a:xfrm>
              <a:off x="0" y="5604287"/>
              <a:ext cx="12192000" cy="63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ísḻiḓ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F262909C-CC6F-4D49-93EE-365EE91E33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71820" y="2762929"/>
              <a:ext cx="3747080" cy="3116351"/>
              <a:chOff x="3384551" y="1176338"/>
              <a:chExt cx="5422900" cy="4510088"/>
            </a:xfrm>
          </p:grpSpPr>
          <p:sp>
            <p:nvSpPr>
              <p:cNvPr id="21" name="isliḑe">
                <a:extLst>
                  <a:ext uri="{FF2B5EF4-FFF2-40B4-BE49-F238E27FC236}">
                    <a16:creationId xmlns:a16="http://schemas.microsoft.com/office/drawing/2014/main" id="{FDF6737F-49CF-48D0-B658-2E730FE59E3A}"/>
                  </a:ext>
                </a:extLst>
              </p:cNvPr>
              <p:cNvSpPr/>
              <p:nvPr/>
            </p:nvSpPr>
            <p:spPr bwMode="auto">
              <a:xfrm>
                <a:off x="5424488" y="4071938"/>
                <a:ext cx="1506538" cy="1370013"/>
              </a:xfrm>
              <a:custGeom>
                <a:avLst/>
                <a:gdLst>
                  <a:gd name="T0" fmla="*/ 305 w 371"/>
                  <a:gd name="T1" fmla="*/ 8 h 338"/>
                  <a:gd name="T2" fmla="*/ 253 w 371"/>
                  <a:gd name="T3" fmla="*/ 99 h 338"/>
                  <a:gd name="T4" fmla="*/ 220 w 371"/>
                  <a:gd name="T5" fmla="*/ 218 h 338"/>
                  <a:gd name="T6" fmla="*/ 14 w 371"/>
                  <a:gd name="T7" fmla="*/ 244 h 338"/>
                  <a:gd name="T8" fmla="*/ 5 w 371"/>
                  <a:gd name="T9" fmla="*/ 324 h 338"/>
                  <a:gd name="T10" fmla="*/ 32 w 371"/>
                  <a:gd name="T11" fmla="*/ 335 h 338"/>
                  <a:gd name="T12" fmla="*/ 315 w 371"/>
                  <a:gd name="T13" fmla="*/ 298 h 338"/>
                  <a:gd name="T14" fmla="*/ 355 w 371"/>
                  <a:gd name="T15" fmla="*/ 209 h 338"/>
                  <a:gd name="T16" fmla="*/ 360 w 371"/>
                  <a:gd name="T17" fmla="*/ 36 h 338"/>
                  <a:gd name="T18" fmla="*/ 305 w 371"/>
                  <a:gd name="T19" fmla="*/ 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1" h="338">
                    <a:moveTo>
                      <a:pt x="305" y="8"/>
                    </a:moveTo>
                    <a:cubicBezTo>
                      <a:pt x="290" y="15"/>
                      <a:pt x="263" y="28"/>
                      <a:pt x="253" y="99"/>
                    </a:cubicBezTo>
                    <a:cubicBezTo>
                      <a:pt x="244" y="171"/>
                      <a:pt x="249" y="216"/>
                      <a:pt x="220" y="218"/>
                    </a:cubicBezTo>
                    <a:cubicBezTo>
                      <a:pt x="191" y="220"/>
                      <a:pt x="20" y="230"/>
                      <a:pt x="14" y="244"/>
                    </a:cubicBezTo>
                    <a:cubicBezTo>
                      <a:pt x="7" y="259"/>
                      <a:pt x="5" y="324"/>
                      <a:pt x="5" y="324"/>
                    </a:cubicBezTo>
                    <a:cubicBezTo>
                      <a:pt x="5" y="324"/>
                      <a:pt x="0" y="338"/>
                      <a:pt x="32" y="335"/>
                    </a:cubicBezTo>
                    <a:cubicBezTo>
                      <a:pt x="64" y="333"/>
                      <a:pt x="286" y="324"/>
                      <a:pt x="315" y="298"/>
                    </a:cubicBezTo>
                    <a:cubicBezTo>
                      <a:pt x="345" y="272"/>
                      <a:pt x="349" y="250"/>
                      <a:pt x="355" y="209"/>
                    </a:cubicBezTo>
                    <a:cubicBezTo>
                      <a:pt x="361" y="169"/>
                      <a:pt x="371" y="71"/>
                      <a:pt x="360" y="36"/>
                    </a:cubicBezTo>
                    <a:cubicBezTo>
                      <a:pt x="349" y="1"/>
                      <a:pt x="319" y="0"/>
                      <a:pt x="30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îšḻíďè">
                <a:extLst>
                  <a:ext uri="{FF2B5EF4-FFF2-40B4-BE49-F238E27FC236}">
                    <a16:creationId xmlns:a16="http://schemas.microsoft.com/office/drawing/2014/main" id="{2C694947-3F20-499A-985C-D3E8C9C1FB31}"/>
                  </a:ext>
                </a:extLst>
              </p:cNvPr>
              <p:cNvSpPr/>
              <p:nvPr/>
            </p:nvSpPr>
            <p:spPr bwMode="auto">
              <a:xfrm>
                <a:off x="5029201" y="5049838"/>
                <a:ext cx="727075" cy="396875"/>
              </a:xfrm>
              <a:custGeom>
                <a:avLst/>
                <a:gdLst>
                  <a:gd name="T0" fmla="*/ 132 w 179"/>
                  <a:gd name="T1" fmla="*/ 3 h 98"/>
                  <a:gd name="T2" fmla="*/ 12 w 179"/>
                  <a:gd name="T3" fmla="*/ 47 h 98"/>
                  <a:gd name="T4" fmla="*/ 71 w 179"/>
                  <a:gd name="T5" fmla="*/ 92 h 98"/>
                  <a:gd name="T6" fmla="*/ 175 w 179"/>
                  <a:gd name="T7" fmla="*/ 81 h 98"/>
                  <a:gd name="T8" fmla="*/ 132 w 179"/>
                  <a:gd name="T9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98">
                    <a:moveTo>
                      <a:pt x="132" y="3"/>
                    </a:moveTo>
                    <a:cubicBezTo>
                      <a:pt x="132" y="3"/>
                      <a:pt x="24" y="0"/>
                      <a:pt x="12" y="47"/>
                    </a:cubicBezTo>
                    <a:cubicBezTo>
                      <a:pt x="0" y="95"/>
                      <a:pt x="10" y="89"/>
                      <a:pt x="71" y="92"/>
                    </a:cubicBezTo>
                    <a:cubicBezTo>
                      <a:pt x="132" y="95"/>
                      <a:pt x="171" y="98"/>
                      <a:pt x="175" y="81"/>
                    </a:cubicBezTo>
                    <a:cubicBezTo>
                      <a:pt x="179" y="65"/>
                      <a:pt x="172" y="13"/>
                      <a:pt x="13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îṧľiḓé">
                <a:extLst>
                  <a:ext uri="{FF2B5EF4-FFF2-40B4-BE49-F238E27FC236}">
                    <a16:creationId xmlns:a16="http://schemas.microsoft.com/office/drawing/2014/main" id="{869D5373-0F2A-4D91-BCC2-FDF1358E474F}"/>
                  </a:ext>
                </a:extLst>
              </p:cNvPr>
              <p:cNvSpPr/>
              <p:nvPr/>
            </p:nvSpPr>
            <p:spPr bwMode="auto">
              <a:xfrm>
                <a:off x="6467476" y="3848101"/>
                <a:ext cx="2092325" cy="1476375"/>
              </a:xfrm>
              <a:custGeom>
                <a:avLst/>
                <a:gdLst>
                  <a:gd name="T0" fmla="*/ 467 w 515"/>
                  <a:gd name="T1" fmla="*/ 59 h 364"/>
                  <a:gd name="T2" fmla="*/ 301 w 515"/>
                  <a:gd name="T3" fmla="*/ 0 h 364"/>
                  <a:gd name="T4" fmla="*/ 214 w 515"/>
                  <a:gd name="T5" fmla="*/ 0 h 364"/>
                  <a:gd name="T6" fmla="*/ 48 w 515"/>
                  <a:gd name="T7" fmla="*/ 59 h 364"/>
                  <a:gd name="T8" fmla="*/ 0 w 515"/>
                  <a:gd name="T9" fmla="*/ 364 h 364"/>
                  <a:gd name="T10" fmla="*/ 515 w 515"/>
                  <a:gd name="T11" fmla="*/ 364 h 364"/>
                  <a:gd name="T12" fmla="*/ 467 w 515"/>
                  <a:gd name="T13" fmla="*/ 59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364">
                    <a:moveTo>
                      <a:pt x="467" y="59"/>
                    </a:moveTo>
                    <a:cubicBezTo>
                      <a:pt x="443" y="28"/>
                      <a:pt x="301" y="0"/>
                      <a:pt x="301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14" y="0"/>
                      <a:pt x="72" y="28"/>
                      <a:pt x="48" y="59"/>
                    </a:cubicBezTo>
                    <a:cubicBezTo>
                      <a:pt x="24" y="89"/>
                      <a:pt x="0" y="364"/>
                      <a:pt x="0" y="364"/>
                    </a:cubicBezTo>
                    <a:cubicBezTo>
                      <a:pt x="515" y="364"/>
                      <a:pt x="515" y="364"/>
                      <a:pt x="515" y="364"/>
                    </a:cubicBezTo>
                    <a:cubicBezTo>
                      <a:pt x="515" y="364"/>
                      <a:pt x="491" y="89"/>
                      <a:pt x="467" y="59"/>
                    </a:cubicBezTo>
                    <a:close/>
                  </a:path>
                </a:pathLst>
              </a:custGeom>
              <a:solidFill>
                <a:srgbClr val="C0E8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íṩľîḓè">
                <a:extLst>
                  <a:ext uri="{FF2B5EF4-FFF2-40B4-BE49-F238E27FC236}">
                    <a16:creationId xmlns:a16="http://schemas.microsoft.com/office/drawing/2014/main" id="{A47CCD1B-5F9A-4D6D-B95A-F2DBBAE6F6E5}"/>
                  </a:ext>
                </a:extLst>
              </p:cNvPr>
              <p:cNvSpPr/>
              <p:nvPr/>
            </p:nvSpPr>
            <p:spPr bwMode="auto">
              <a:xfrm>
                <a:off x="7145338" y="3459163"/>
                <a:ext cx="739775" cy="787400"/>
              </a:xfrm>
              <a:custGeom>
                <a:avLst/>
                <a:gdLst>
                  <a:gd name="T0" fmla="*/ 129 w 182"/>
                  <a:gd name="T1" fmla="*/ 95 h 194"/>
                  <a:gd name="T2" fmla="*/ 129 w 182"/>
                  <a:gd name="T3" fmla="*/ 38 h 194"/>
                  <a:gd name="T4" fmla="*/ 91 w 182"/>
                  <a:gd name="T5" fmla="*/ 0 h 194"/>
                  <a:gd name="T6" fmla="*/ 53 w 182"/>
                  <a:gd name="T7" fmla="*/ 38 h 194"/>
                  <a:gd name="T8" fmla="*/ 53 w 182"/>
                  <a:gd name="T9" fmla="*/ 95 h 194"/>
                  <a:gd name="T10" fmla="*/ 9 w 182"/>
                  <a:gd name="T11" fmla="*/ 129 h 194"/>
                  <a:gd name="T12" fmla="*/ 91 w 182"/>
                  <a:gd name="T13" fmla="*/ 194 h 194"/>
                  <a:gd name="T14" fmla="*/ 173 w 182"/>
                  <a:gd name="T15" fmla="*/ 129 h 194"/>
                  <a:gd name="T16" fmla="*/ 129 w 182"/>
                  <a:gd name="T17" fmla="*/ 9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129" y="95"/>
                    </a:moveTo>
                    <a:cubicBezTo>
                      <a:pt x="129" y="38"/>
                      <a:pt x="129" y="38"/>
                      <a:pt x="129" y="38"/>
                    </a:cubicBezTo>
                    <a:cubicBezTo>
                      <a:pt x="129" y="17"/>
                      <a:pt x="112" y="0"/>
                      <a:pt x="91" y="0"/>
                    </a:cubicBezTo>
                    <a:cubicBezTo>
                      <a:pt x="70" y="0"/>
                      <a:pt x="53" y="17"/>
                      <a:pt x="53" y="38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34" y="101"/>
                      <a:pt x="9" y="113"/>
                      <a:pt x="9" y="129"/>
                    </a:cubicBezTo>
                    <a:cubicBezTo>
                      <a:pt x="9" y="154"/>
                      <a:pt x="0" y="194"/>
                      <a:pt x="91" y="194"/>
                    </a:cubicBezTo>
                    <a:cubicBezTo>
                      <a:pt x="182" y="194"/>
                      <a:pt x="173" y="154"/>
                      <a:pt x="173" y="129"/>
                    </a:cubicBezTo>
                    <a:cubicBezTo>
                      <a:pt x="173" y="113"/>
                      <a:pt x="147" y="101"/>
                      <a:pt x="129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iṥļiḋe">
                <a:extLst>
                  <a:ext uri="{FF2B5EF4-FFF2-40B4-BE49-F238E27FC236}">
                    <a16:creationId xmlns:a16="http://schemas.microsoft.com/office/drawing/2014/main" id="{2918A93D-50E2-45B6-ADA9-5C897F70B51C}"/>
                  </a:ext>
                </a:extLst>
              </p:cNvPr>
              <p:cNvSpPr/>
              <p:nvPr/>
            </p:nvSpPr>
            <p:spPr bwMode="auto">
              <a:xfrm>
                <a:off x="6767513" y="2092326"/>
                <a:ext cx="1495425" cy="1651000"/>
              </a:xfrm>
              <a:custGeom>
                <a:avLst/>
                <a:gdLst>
                  <a:gd name="T0" fmla="*/ 368 w 368"/>
                  <a:gd name="T1" fmla="*/ 219 h 407"/>
                  <a:gd name="T2" fmla="*/ 184 w 368"/>
                  <a:gd name="T3" fmla="*/ 407 h 407"/>
                  <a:gd name="T4" fmla="*/ 0 w 368"/>
                  <a:gd name="T5" fmla="*/ 219 h 407"/>
                  <a:gd name="T6" fmla="*/ 184 w 368"/>
                  <a:gd name="T7" fmla="*/ 0 h 407"/>
                  <a:gd name="T8" fmla="*/ 368 w 368"/>
                  <a:gd name="T9" fmla="*/ 219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" h="407">
                    <a:moveTo>
                      <a:pt x="368" y="219"/>
                    </a:moveTo>
                    <a:cubicBezTo>
                      <a:pt x="368" y="348"/>
                      <a:pt x="300" y="407"/>
                      <a:pt x="184" y="407"/>
                    </a:cubicBezTo>
                    <a:cubicBezTo>
                      <a:pt x="67" y="407"/>
                      <a:pt x="0" y="348"/>
                      <a:pt x="0" y="219"/>
                    </a:cubicBezTo>
                    <a:cubicBezTo>
                      <a:pt x="0" y="90"/>
                      <a:pt x="42" y="0"/>
                      <a:pt x="184" y="0"/>
                    </a:cubicBezTo>
                    <a:cubicBezTo>
                      <a:pt x="326" y="0"/>
                      <a:pt x="368" y="90"/>
                      <a:pt x="368" y="2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iṩḻiḓè">
                <a:extLst>
                  <a:ext uri="{FF2B5EF4-FFF2-40B4-BE49-F238E27FC236}">
                    <a16:creationId xmlns:a16="http://schemas.microsoft.com/office/drawing/2014/main" id="{B8823E38-4A10-4BC5-9A6C-09775AC1DABF}"/>
                  </a:ext>
                </a:extLst>
              </p:cNvPr>
              <p:cNvSpPr/>
              <p:nvPr/>
            </p:nvSpPr>
            <p:spPr bwMode="auto">
              <a:xfrm>
                <a:off x="6634163" y="1590676"/>
                <a:ext cx="1758950" cy="1430338"/>
              </a:xfrm>
              <a:custGeom>
                <a:avLst/>
                <a:gdLst>
                  <a:gd name="T0" fmla="*/ 370 w 433"/>
                  <a:gd name="T1" fmla="*/ 154 h 353"/>
                  <a:gd name="T2" fmla="*/ 299 w 433"/>
                  <a:gd name="T3" fmla="*/ 119 h 353"/>
                  <a:gd name="T4" fmla="*/ 305 w 433"/>
                  <a:gd name="T5" fmla="*/ 88 h 353"/>
                  <a:gd name="T6" fmla="*/ 217 w 433"/>
                  <a:gd name="T7" fmla="*/ 0 h 353"/>
                  <a:gd name="T8" fmla="*/ 129 w 433"/>
                  <a:gd name="T9" fmla="*/ 88 h 353"/>
                  <a:gd name="T10" fmla="*/ 135 w 433"/>
                  <a:gd name="T11" fmla="*/ 119 h 353"/>
                  <a:gd name="T12" fmla="*/ 63 w 433"/>
                  <a:gd name="T13" fmla="*/ 154 h 353"/>
                  <a:gd name="T14" fmla="*/ 36 w 433"/>
                  <a:gd name="T15" fmla="*/ 353 h 353"/>
                  <a:gd name="T16" fmla="*/ 52 w 433"/>
                  <a:gd name="T17" fmla="*/ 312 h 353"/>
                  <a:gd name="T18" fmla="*/ 115 w 433"/>
                  <a:gd name="T19" fmla="*/ 281 h 353"/>
                  <a:gd name="T20" fmla="*/ 126 w 433"/>
                  <a:gd name="T21" fmla="*/ 254 h 353"/>
                  <a:gd name="T22" fmla="*/ 143 w 433"/>
                  <a:gd name="T23" fmla="*/ 280 h 353"/>
                  <a:gd name="T24" fmla="*/ 217 w 433"/>
                  <a:gd name="T25" fmla="*/ 282 h 353"/>
                  <a:gd name="T26" fmla="*/ 291 w 433"/>
                  <a:gd name="T27" fmla="*/ 280 h 353"/>
                  <a:gd name="T28" fmla="*/ 307 w 433"/>
                  <a:gd name="T29" fmla="*/ 254 h 353"/>
                  <a:gd name="T30" fmla="*/ 318 w 433"/>
                  <a:gd name="T31" fmla="*/ 281 h 353"/>
                  <a:gd name="T32" fmla="*/ 381 w 433"/>
                  <a:gd name="T33" fmla="*/ 312 h 353"/>
                  <a:gd name="T34" fmla="*/ 397 w 433"/>
                  <a:gd name="T35" fmla="*/ 353 h 353"/>
                  <a:gd name="T36" fmla="*/ 370 w 433"/>
                  <a:gd name="T37" fmla="*/ 15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3" h="353">
                    <a:moveTo>
                      <a:pt x="370" y="154"/>
                    </a:moveTo>
                    <a:cubicBezTo>
                      <a:pt x="348" y="137"/>
                      <a:pt x="325" y="126"/>
                      <a:pt x="299" y="119"/>
                    </a:cubicBezTo>
                    <a:cubicBezTo>
                      <a:pt x="303" y="110"/>
                      <a:pt x="305" y="99"/>
                      <a:pt x="305" y="88"/>
                    </a:cubicBezTo>
                    <a:cubicBezTo>
                      <a:pt x="305" y="39"/>
                      <a:pt x="265" y="0"/>
                      <a:pt x="217" y="0"/>
                    </a:cubicBezTo>
                    <a:cubicBezTo>
                      <a:pt x="168" y="0"/>
                      <a:pt x="129" y="39"/>
                      <a:pt x="129" y="88"/>
                    </a:cubicBezTo>
                    <a:cubicBezTo>
                      <a:pt x="129" y="99"/>
                      <a:pt x="131" y="110"/>
                      <a:pt x="135" y="119"/>
                    </a:cubicBezTo>
                    <a:cubicBezTo>
                      <a:pt x="109" y="126"/>
                      <a:pt x="85" y="137"/>
                      <a:pt x="63" y="154"/>
                    </a:cubicBezTo>
                    <a:cubicBezTo>
                      <a:pt x="0" y="202"/>
                      <a:pt x="23" y="352"/>
                      <a:pt x="36" y="353"/>
                    </a:cubicBezTo>
                    <a:cubicBezTo>
                      <a:pt x="49" y="353"/>
                      <a:pt x="40" y="334"/>
                      <a:pt x="52" y="312"/>
                    </a:cubicBezTo>
                    <a:cubicBezTo>
                      <a:pt x="64" y="290"/>
                      <a:pt x="107" y="282"/>
                      <a:pt x="115" y="281"/>
                    </a:cubicBezTo>
                    <a:cubicBezTo>
                      <a:pt x="123" y="280"/>
                      <a:pt x="120" y="254"/>
                      <a:pt x="126" y="254"/>
                    </a:cubicBezTo>
                    <a:cubicBezTo>
                      <a:pt x="133" y="254"/>
                      <a:pt x="130" y="278"/>
                      <a:pt x="143" y="280"/>
                    </a:cubicBezTo>
                    <a:cubicBezTo>
                      <a:pt x="154" y="282"/>
                      <a:pt x="190" y="282"/>
                      <a:pt x="217" y="282"/>
                    </a:cubicBezTo>
                    <a:cubicBezTo>
                      <a:pt x="244" y="282"/>
                      <a:pt x="280" y="282"/>
                      <a:pt x="291" y="280"/>
                    </a:cubicBezTo>
                    <a:cubicBezTo>
                      <a:pt x="303" y="278"/>
                      <a:pt x="301" y="254"/>
                      <a:pt x="307" y="254"/>
                    </a:cubicBezTo>
                    <a:cubicBezTo>
                      <a:pt x="314" y="254"/>
                      <a:pt x="310" y="280"/>
                      <a:pt x="318" y="281"/>
                    </a:cubicBezTo>
                    <a:cubicBezTo>
                      <a:pt x="326" y="282"/>
                      <a:pt x="369" y="290"/>
                      <a:pt x="381" y="312"/>
                    </a:cubicBezTo>
                    <a:cubicBezTo>
                      <a:pt x="393" y="334"/>
                      <a:pt x="384" y="353"/>
                      <a:pt x="397" y="353"/>
                    </a:cubicBezTo>
                    <a:cubicBezTo>
                      <a:pt x="410" y="352"/>
                      <a:pt x="433" y="202"/>
                      <a:pt x="370" y="154"/>
                    </a:cubicBezTo>
                    <a:close/>
                  </a:path>
                </a:pathLst>
              </a:custGeom>
              <a:solidFill>
                <a:srgbClr val="C0E8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ṧ1ïḑé">
                <a:extLst>
                  <a:ext uri="{FF2B5EF4-FFF2-40B4-BE49-F238E27FC236}">
                    <a16:creationId xmlns:a16="http://schemas.microsoft.com/office/drawing/2014/main" id="{38337D40-71F9-46A3-AAAB-40B8E3CA156A}"/>
                  </a:ext>
                </a:extLst>
              </p:cNvPr>
              <p:cNvSpPr/>
              <p:nvPr/>
            </p:nvSpPr>
            <p:spPr bwMode="auto">
              <a:xfrm>
                <a:off x="7283451" y="3378201"/>
                <a:ext cx="265113" cy="268288"/>
              </a:xfrm>
              <a:prstGeom prst="ellipse">
                <a:avLst/>
              </a:prstGeom>
              <a:solidFill>
                <a:srgbClr val="1D2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ïṣ1íḍe">
                <a:extLst>
                  <a:ext uri="{FF2B5EF4-FFF2-40B4-BE49-F238E27FC236}">
                    <a16:creationId xmlns:a16="http://schemas.microsoft.com/office/drawing/2014/main" id="{1569FF3B-E2DC-43E7-8FE9-7F1D36226F86}"/>
                  </a:ext>
                </a:extLst>
              </p:cNvPr>
              <p:cNvSpPr/>
              <p:nvPr/>
            </p:nvSpPr>
            <p:spPr bwMode="auto">
              <a:xfrm>
                <a:off x="6735763" y="2178051"/>
                <a:ext cx="1555750" cy="652463"/>
              </a:xfrm>
              <a:custGeom>
                <a:avLst/>
                <a:gdLst>
                  <a:gd name="T0" fmla="*/ 383 w 383"/>
                  <a:gd name="T1" fmla="*/ 161 h 161"/>
                  <a:gd name="T2" fmla="*/ 383 w 383"/>
                  <a:gd name="T3" fmla="*/ 142 h 161"/>
                  <a:gd name="T4" fmla="*/ 241 w 383"/>
                  <a:gd name="T5" fmla="*/ 0 h 161"/>
                  <a:gd name="T6" fmla="*/ 142 w 383"/>
                  <a:gd name="T7" fmla="*/ 0 h 161"/>
                  <a:gd name="T8" fmla="*/ 0 w 383"/>
                  <a:gd name="T9" fmla="*/ 142 h 161"/>
                  <a:gd name="T10" fmla="*/ 0 w 383"/>
                  <a:gd name="T11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3" h="161">
                    <a:moveTo>
                      <a:pt x="383" y="161"/>
                    </a:moveTo>
                    <a:cubicBezTo>
                      <a:pt x="383" y="142"/>
                      <a:pt x="383" y="142"/>
                      <a:pt x="383" y="142"/>
                    </a:cubicBezTo>
                    <a:cubicBezTo>
                      <a:pt x="383" y="64"/>
                      <a:pt x="320" y="0"/>
                      <a:pt x="241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63" y="0"/>
                      <a:pt x="0" y="64"/>
                      <a:pt x="0" y="142"/>
                    </a:cubicBezTo>
                    <a:cubicBezTo>
                      <a:pt x="0" y="161"/>
                      <a:pt x="0" y="161"/>
                      <a:pt x="0" y="161"/>
                    </a:cubicBezTo>
                  </a:path>
                </a:pathLst>
              </a:custGeom>
              <a:noFill/>
              <a:ln w="73025" cap="rnd">
                <a:solidFill>
                  <a:srgbClr val="1D26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iṥľiḍê">
                <a:extLst>
                  <a:ext uri="{FF2B5EF4-FFF2-40B4-BE49-F238E27FC236}">
                    <a16:creationId xmlns:a16="http://schemas.microsoft.com/office/drawing/2014/main" id="{2D754D61-D3F7-45CA-BB44-9E8F7DE36F95}"/>
                  </a:ext>
                </a:extLst>
              </p:cNvPr>
              <p:cNvSpPr/>
              <p:nvPr/>
            </p:nvSpPr>
            <p:spPr bwMode="auto">
              <a:xfrm>
                <a:off x="6488113" y="2794001"/>
                <a:ext cx="227013" cy="563563"/>
              </a:xfrm>
              <a:custGeom>
                <a:avLst/>
                <a:gdLst>
                  <a:gd name="T0" fmla="*/ 0 w 56"/>
                  <a:gd name="T1" fmla="*/ 69 h 139"/>
                  <a:gd name="T2" fmla="*/ 56 w 56"/>
                  <a:gd name="T3" fmla="*/ 139 h 139"/>
                  <a:gd name="T4" fmla="*/ 56 w 56"/>
                  <a:gd name="T5" fmla="*/ 0 h 139"/>
                  <a:gd name="T6" fmla="*/ 0 w 56"/>
                  <a:gd name="T7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69"/>
                    </a:moveTo>
                    <a:cubicBezTo>
                      <a:pt x="0" y="106"/>
                      <a:pt x="24" y="136"/>
                      <a:pt x="56" y="139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4" y="3"/>
                      <a:pt x="0" y="33"/>
                      <a:pt x="0" y="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ïṩlïďê">
                <a:extLst>
                  <a:ext uri="{FF2B5EF4-FFF2-40B4-BE49-F238E27FC236}">
                    <a16:creationId xmlns:a16="http://schemas.microsoft.com/office/drawing/2014/main" id="{9C6E85E5-0272-4B6C-BC52-4C2094166BC4}"/>
                  </a:ext>
                </a:extLst>
              </p:cNvPr>
              <p:cNvSpPr/>
              <p:nvPr/>
            </p:nvSpPr>
            <p:spPr bwMode="auto">
              <a:xfrm>
                <a:off x="6702426" y="2773363"/>
                <a:ext cx="155575" cy="604838"/>
              </a:xfrm>
              <a:custGeom>
                <a:avLst/>
                <a:gdLst>
                  <a:gd name="T0" fmla="*/ 38 w 38"/>
                  <a:gd name="T1" fmla="*/ 140 h 149"/>
                  <a:gd name="T2" fmla="*/ 28 w 38"/>
                  <a:gd name="T3" fmla="*/ 149 h 149"/>
                  <a:gd name="T4" fmla="*/ 10 w 38"/>
                  <a:gd name="T5" fmla="*/ 149 h 149"/>
                  <a:gd name="T6" fmla="*/ 0 w 38"/>
                  <a:gd name="T7" fmla="*/ 140 h 149"/>
                  <a:gd name="T8" fmla="*/ 0 w 38"/>
                  <a:gd name="T9" fmla="*/ 9 h 149"/>
                  <a:gd name="T10" fmla="*/ 10 w 38"/>
                  <a:gd name="T11" fmla="*/ 0 h 149"/>
                  <a:gd name="T12" fmla="*/ 28 w 38"/>
                  <a:gd name="T13" fmla="*/ 0 h 149"/>
                  <a:gd name="T14" fmla="*/ 38 w 38"/>
                  <a:gd name="T15" fmla="*/ 9 h 149"/>
                  <a:gd name="T16" fmla="*/ 38 w 38"/>
                  <a:gd name="T17" fmla="*/ 14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49">
                    <a:moveTo>
                      <a:pt x="38" y="140"/>
                    </a:moveTo>
                    <a:cubicBezTo>
                      <a:pt x="38" y="145"/>
                      <a:pt x="34" y="149"/>
                      <a:pt x="28" y="149"/>
                    </a:cubicBezTo>
                    <a:cubicBezTo>
                      <a:pt x="10" y="149"/>
                      <a:pt x="10" y="149"/>
                      <a:pt x="10" y="149"/>
                    </a:cubicBezTo>
                    <a:cubicBezTo>
                      <a:pt x="5" y="149"/>
                      <a:pt x="0" y="145"/>
                      <a:pt x="0" y="14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4" y="0"/>
                      <a:pt x="38" y="4"/>
                      <a:pt x="38" y="9"/>
                    </a:cubicBezTo>
                    <a:lnTo>
                      <a:pt x="38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ṩļïdé">
                <a:extLst>
                  <a:ext uri="{FF2B5EF4-FFF2-40B4-BE49-F238E27FC236}">
                    <a16:creationId xmlns:a16="http://schemas.microsoft.com/office/drawing/2014/main" id="{8F4D5564-2B42-46D7-B8D0-3EA9A016FB0A}"/>
                  </a:ext>
                </a:extLst>
              </p:cNvPr>
              <p:cNvSpPr/>
              <p:nvPr/>
            </p:nvSpPr>
            <p:spPr bwMode="auto">
              <a:xfrm>
                <a:off x="8315326" y="2794001"/>
                <a:ext cx="227013" cy="563563"/>
              </a:xfrm>
              <a:custGeom>
                <a:avLst/>
                <a:gdLst>
                  <a:gd name="T0" fmla="*/ 56 w 56"/>
                  <a:gd name="T1" fmla="*/ 69 h 139"/>
                  <a:gd name="T2" fmla="*/ 0 w 56"/>
                  <a:gd name="T3" fmla="*/ 139 h 139"/>
                  <a:gd name="T4" fmla="*/ 0 w 56"/>
                  <a:gd name="T5" fmla="*/ 0 h 139"/>
                  <a:gd name="T6" fmla="*/ 56 w 56"/>
                  <a:gd name="T7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69"/>
                    </a:moveTo>
                    <a:cubicBezTo>
                      <a:pt x="56" y="106"/>
                      <a:pt x="31" y="136"/>
                      <a:pt x="0" y="1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3"/>
                      <a:pt x="56" y="33"/>
                      <a:pt x="56" y="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íŝḻïḍê">
                <a:extLst>
                  <a:ext uri="{FF2B5EF4-FFF2-40B4-BE49-F238E27FC236}">
                    <a16:creationId xmlns:a16="http://schemas.microsoft.com/office/drawing/2014/main" id="{469DD6E1-294B-473B-8FF9-C145C4A3853D}"/>
                  </a:ext>
                </a:extLst>
              </p:cNvPr>
              <p:cNvSpPr/>
              <p:nvPr/>
            </p:nvSpPr>
            <p:spPr bwMode="auto">
              <a:xfrm>
                <a:off x="8169276" y="2773363"/>
                <a:ext cx="153988" cy="604838"/>
              </a:xfrm>
              <a:custGeom>
                <a:avLst/>
                <a:gdLst>
                  <a:gd name="T0" fmla="*/ 0 w 38"/>
                  <a:gd name="T1" fmla="*/ 140 h 149"/>
                  <a:gd name="T2" fmla="*/ 10 w 38"/>
                  <a:gd name="T3" fmla="*/ 149 h 149"/>
                  <a:gd name="T4" fmla="*/ 28 w 38"/>
                  <a:gd name="T5" fmla="*/ 149 h 149"/>
                  <a:gd name="T6" fmla="*/ 38 w 38"/>
                  <a:gd name="T7" fmla="*/ 140 h 149"/>
                  <a:gd name="T8" fmla="*/ 38 w 38"/>
                  <a:gd name="T9" fmla="*/ 9 h 149"/>
                  <a:gd name="T10" fmla="*/ 28 w 38"/>
                  <a:gd name="T11" fmla="*/ 0 h 149"/>
                  <a:gd name="T12" fmla="*/ 10 w 38"/>
                  <a:gd name="T13" fmla="*/ 0 h 149"/>
                  <a:gd name="T14" fmla="*/ 0 w 38"/>
                  <a:gd name="T15" fmla="*/ 9 h 149"/>
                  <a:gd name="T16" fmla="*/ 0 w 38"/>
                  <a:gd name="T17" fmla="*/ 14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49">
                    <a:moveTo>
                      <a:pt x="0" y="140"/>
                    </a:moveTo>
                    <a:cubicBezTo>
                      <a:pt x="0" y="145"/>
                      <a:pt x="5" y="149"/>
                      <a:pt x="10" y="149"/>
                    </a:cubicBezTo>
                    <a:cubicBezTo>
                      <a:pt x="28" y="149"/>
                      <a:pt x="28" y="149"/>
                      <a:pt x="28" y="149"/>
                    </a:cubicBezTo>
                    <a:cubicBezTo>
                      <a:pt x="34" y="149"/>
                      <a:pt x="38" y="145"/>
                      <a:pt x="38" y="14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4"/>
                      <a:pt x="34" y="0"/>
                      <a:pt x="2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îṥḻïḓe">
                <a:extLst>
                  <a:ext uri="{FF2B5EF4-FFF2-40B4-BE49-F238E27FC236}">
                    <a16:creationId xmlns:a16="http://schemas.microsoft.com/office/drawing/2014/main" id="{79E3C406-4B39-4F14-B10A-C4E664C7AA3B}"/>
                  </a:ext>
                </a:extLst>
              </p:cNvPr>
              <p:cNvSpPr/>
              <p:nvPr/>
            </p:nvSpPr>
            <p:spPr bwMode="auto">
              <a:xfrm>
                <a:off x="6759576" y="3244851"/>
                <a:ext cx="601663" cy="312738"/>
              </a:xfrm>
              <a:custGeom>
                <a:avLst/>
                <a:gdLst>
                  <a:gd name="T0" fmla="*/ 139 w 148"/>
                  <a:gd name="T1" fmla="*/ 77 h 77"/>
                  <a:gd name="T2" fmla="*/ 139 w 148"/>
                  <a:gd name="T3" fmla="*/ 77 h 77"/>
                  <a:gd name="T4" fmla="*/ 42 w 148"/>
                  <a:gd name="T5" fmla="*/ 72 h 77"/>
                  <a:gd name="T6" fmla="*/ 1 w 148"/>
                  <a:gd name="T7" fmla="*/ 14 h 77"/>
                  <a:gd name="T8" fmla="*/ 7 w 148"/>
                  <a:gd name="T9" fmla="*/ 2 h 77"/>
                  <a:gd name="T10" fmla="*/ 19 w 148"/>
                  <a:gd name="T11" fmla="*/ 8 h 77"/>
                  <a:gd name="T12" fmla="*/ 46 w 148"/>
                  <a:gd name="T13" fmla="*/ 54 h 77"/>
                  <a:gd name="T14" fmla="*/ 139 w 148"/>
                  <a:gd name="T15" fmla="*/ 58 h 77"/>
                  <a:gd name="T16" fmla="*/ 148 w 148"/>
                  <a:gd name="T17" fmla="*/ 68 h 77"/>
                  <a:gd name="T18" fmla="*/ 139 w 148"/>
                  <a:gd name="T1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" h="77">
                    <a:moveTo>
                      <a:pt x="139" y="77"/>
                    </a:moveTo>
                    <a:cubicBezTo>
                      <a:pt x="139" y="77"/>
                      <a:pt x="139" y="77"/>
                      <a:pt x="139" y="77"/>
                    </a:cubicBezTo>
                    <a:cubicBezTo>
                      <a:pt x="135" y="77"/>
                      <a:pt x="60" y="76"/>
                      <a:pt x="42" y="72"/>
                    </a:cubicBezTo>
                    <a:cubicBezTo>
                      <a:pt x="21" y="68"/>
                      <a:pt x="5" y="27"/>
                      <a:pt x="1" y="14"/>
                    </a:cubicBezTo>
                    <a:cubicBezTo>
                      <a:pt x="0" y="9"/>
                      <a:pt x="2" y="4"/>
                      <a:pt x="7" y="2"/>
                    </a:cubicBezTo>
                    <a:cubicBezTo>
                      <a:pt x="12" y="0"/>
                      <a:pt x="17" y="3"/>
                      <a:pt x="19" y="8"/>
                    </a:cubicBezTo>
                    <a:cubicBezTo>
                      <a:pt x="27" y="31"/>
                      <a:pt x="39" y="53"/>
                      <a:pt x="46" y="54"/>
                    </a:cubicBezTo>
                    <a:cubicBezTo>
                      <a:pt x="60" y="57"/>
                      <a:pt x="118" y="58"/>
                      <a:pt x="139" y="58"/>
                    </a:cubicBezTo>
                    <a:cubicBezTo>
                      <a:pt x="144" y="58"/>
                      <a:pt x="148" y="62"/>
                      <a:pt x="148" y="68"/>
                    </a:cubicBezTo>
                    <a:cubicBezTo>
                      <a:pt x="148" y="73"/>
                      <a:pt x="144" y="77"/>
                      <a:pt x="13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íṧ1íďê">
                <a:extLst>
                  <a:ext uri="{FF2B5EF4-FFF2-40B4-BE49-F238E27FC236}">
                    <a16:creationId xmlns:a16="http://schemas.microsoft.com/office/drawing/2014/main" id="{E8EB127A-1691-41B0-AD41-251B453569C1}"/>
                  </a:ext>
                </a:extLst>
              </p:cNvPr>
              <p:cNvSpPr/>
              <p:nvPr/>
            </p:nvSpPr>
            <p:spPr bwMode="auto">
              <a:xfrm>
                <a:off x="6918326" y="3816351"/>
                <a:ext cx="638175" cy="677863"/>
              </a:xfrm>
              <a:custGeom>
                <a:avLst/>
                <a:gdLst>
                  <a:gd name="T0" fmla="*/ 137 w 157"/>
                  <a:gd name="T1" fmla="*/ 81 h 167"/>
                  <a:gd name="T2" fmla="*/ 95 w 157"/>
                  <a:gd name="T3" fmla="*/ 8 h 167"/>
                  <a:gd name="T4" fmla="*/ 24 w 157"/>
                  <a:gd name="T5" fmla="*/ 56 h 167"/>
                  <a:gd name="T6" fmla="*/ 100 w 157"/>
                  <a:gd name="T7" fmla="*/ 148 h 167"/>
                  <a:gd name="T8" fmla="*/ 137 w 157"/>
                  <a:gd name="T9" fmla="*/ 8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67">
                    <a:moveTo>
                      <a:pt x="137" y="81"/>
                    </a:moveTo>
                    <a:cubicBezTo>
                      <a:pt x="100" y="69"/>
                      <a:pt x="95" y="8"/>
                      <a:pt x="95" y="8"/>
                    </a:cubicBezTo>
                    <a:cubicBezTo>
                      <a:pt x="95" y="8"/>
                      <a:pt x="46" y="0"/>
                      <a:pt x="24" y="56"/>
                    </a:cubicBezTo>
                    <a:cubicBezTo>
                      <a:pt x="0" y="114"/>
                      <a:pt x="47" y="167"/>
                      <a:pt x="100" y="148"/>
                    </a:cubicBezTo>
                    <a:cubicBezTo>
                      <a:pt x="146" y="131"/>
                      <a:pt x="157" y="87"/>
                      <a:pt x="137" y="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1ïdè">
                <a:extLst>
                  <a:ext uri="{FF2B5EF4-FFF2-40B4-BE49-F238E27FC236}">
                    <a16:creationId xmlns:a16="http://schemas.microsoft.com/office/drawing/2014/main" id="{6AF6C8B5-FCD5-479B-A812-1A40FE74C08E}"/>
                  </a:ext>
                </a:extLst>
              </p:cNvPr>
              <p:cNvSpPr/>
              <p:nvPr/>
            </p:nvSpPr>
            <p:spPr bwMode="auto">
              <a:xfrm>
                <a:off x="7473951" y="3816351"/>
                <a:ext cx="635000" cy="677863"/>
              </a:xfrm>
              <a:custGeom>
                <a:avLst/>
                <a:gdLst>
                  <a:gd name="T0" fmla="*/ 19 w 156"/>
                  <a:gd name="T1" fmla="*/ 81 h 167"/>
                  <a:gd name="T2" fmla="*/ 62 w 156"/>
                  <a:gd name="T3" fmla="*/ 8 h 167"/>
                  <a:gd name="T4" fmla="*/ 133 w 156"/>
                  <a:gd name="T5" fmla="*/ 56 h 167"/>
                  <a:gd name="T6" fmla="*/ 57 w 156"/>
                  <a:gd name="T7" fmla="*/ 148 h 167"/>
                  <a:gd name="T8" fmla="*/ 19 w 156"/>
                  <a:gd name="T9" fmla="*/ 8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167">
                    <a:moveTo>
                      <a:pt x="19" y="81"/>
                    </a:moveTo>
                    <a:cubicBezTo>
                      <a:pt x="57" y="69"/>
                      <a:pt x="62" y="8"/>
                      <a:pt x="62" y="8"/>
                    </a:cubicBezTo>
                    <a:cubicBezTo>
                      <a:pt x="62" y="8"/>
                      <a:pt x="110" y="0"/>
                      <a:pt x="133" y="56"/>
                    </a:cubicBezTo>
                    <a:cubicBezTo>
                      <a:pt x="156" y="114"/>
                      <a:pt x="110" y="167"/>
                      <a:pt x="57" y="148"/>
                    </a:cubicBezTo>
                    <a:cubicBezTo>
                      <a:pt x="10" y="131"/>
                      <a:pt x="0" y="87"/>
                      <a:pt x="19" y="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išḷiḋe">
                <a:extLst>
                  <a:ext uri="{FF2B5EF4-FFF2-40B4-BE49-F238E27FC236}">
                    <a16:creationId xmlns:a16="http://schemas.microsoft.com/office/drawing/2014/main" id="{B28A9BD2-FDCA-4011-A5D6-D5DF28EB7915}"/>
                  </a:ext>
                </a:extLst>
              </p:cNvPr>
              <p:cNvSpPr/>
              <p:nvPr/>
            </p:nvSpPr>
            <p:spPr bwMode="auto">
              <a:xfrm>
                <a:off x="6435726" y="4919663"/>
                <a:ext cx="855663" cy="568325"/>
              </a:xfrm>
              <a:custGeom>
                <a:avLst/>
                <a:gdLst>
                  <a:gd name="T0" fmla="*/ 204 w 211"/>
                  <a:gd name="T1" fmla="*/ 47 h 140"/>
                  <a:gd name="T2" fmla="*/ 81 w 211"/>
                  <a:gd name="T3" fmla="*/ 24 h 140"/>
                  <a:gd name="T4" fmla="*/ 40 w 211"/>
                  <a:gd name="T5" fmla="*/ 108 h 140"/>
                  <a:gd name="T6" fmla="*/ 135 w 211"/>
                  <a:gd name="T7" fmla="*/ 121 h 140"/>
                  <a:gd name="T8" fmla="*/ 211 w 211"/>
                  <a:gd name="T9" fmla="*/ 120 h 140"/>
                  <a:gd name="T10" fmla="*/ 204 w 211"/>
                  <a:gd name="T11" fmla="*/ 4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40">
                    <a:moveTo>
                      <a:pt x="204" y="47"/>
                    </a:moveTo>
                    <a:cubicBezTo>
                      <a:pt x="204" y="47"/>
                      <a:pt x="145" y="0"/>
                      <a:pt x="81" y="24"/>
                    </a:cubicBezTo>
                    <a:cubicBezTo>
                      <a:pt x="17" y="48"/>
                      <a:pt x="0" y="77"/>
                      <a:pt x="40" y="108"/>
                    </a:cubicBezTo>
                    <a:cubicBezTo>
                      <a:pt x="80" y="140"/>
                      <a:pt x="101" y="131"/>
                      <a:pt x="135" y="121"/>
                    </a:cubicBezTo>
                    <a:cubicBezTo>
                      <a:pt x="169" y="111"/>
                      <a:pt x="211" y="120"/>
                      <a:pt x="211" y="120"/>
                    </a:cubicBezTo>
                    <a:lnTo>
                      <a:pt x="20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ïşļîďé">
                <a:extLst>
                  <a:ext uri="{FF2B5EF4-FFF2-40B4-BE49-F238E27FC236}">
                    <a16:creationId xmlns:a16="http://schemas.microsoft.com/office/drawing/2014/main" id="{DD60EDBB-546A-4DB0-BAFA-ABD24B6B28F0}"/>
                  </a:ext>
                </a:extLst>
              </p:cNvPr>
              <p:cNvSpPr/>
              <p:nvPr/>
            </p:nvSpPr>
            <p:spPr bwMode="auto">
              <a:xfrm>
                <a:off x="7254876" y="4071938"/>
                <a:ext cx="1381125" cy="1370013"/>
              </a:xfrm>
              <a:custGeom>
                <a:avLst/>
                <a:gdLst>
                  <a:gd name="T0" fmla="*/ 247 w 340"/>
                  <a:gd name="T1" fmla="*/ 8 h 338"/>
                  <a:gd name="T2" fmla="*/ 214 w 340"/>
                  <a:gd name="T3" fmla="*/ 99 h 338"/>
                  <a:gd name="T4" fmla="*/ 204 w 340"/>
                  <a:gd name="T5" fmla="*/ 218 h 338"/>
                  <a:gd name="T6" fmla="*/ 3 w 340"/>
                  <a:gd name="T7" fmla="*/ 244 h 338"/>
                  <a:gd name="T8" fmla="*/ 10 w 340"/>
                  <a:gd name="T9" fmla="*/ 324 h 338"/>
                  <a:gd name="T10" fmla="*/ 39 w 340"/>
                  <a:gd name="T11" fmla="*/ 335 h 338"/>
                  <a:gd name="T12" fmla="*/ 315 w 340"/>
                  <a:gd name="T13" fmla="*/ 298 h 338"/>
                  <a:gd name="T14" fmla="*/ 337 w 340"/>
                  <a:gd name="T15" fmla="*/ 209 h 338"/>
                  <a:gd name="T16" fmla="*/ 309 w 340"/>
                  <a:gd name="T17" fmla="*/ 36 h 338"/>
                  <a:gd name="T18" fmla="*/ 247 w 340"/>
                  <a:gd name="T19" fmla="*/ 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338">
                    <a:moveTo>
                      <a:pt x="247" y="8"/>
                    </a:moveTo>
                    <a:cubicBezTo>
                      <a:pt x="234" y="15"/>
                      <a:pt x="210" y="28"/>
                      <a:pt x="214" y="99"/>
                    </a:cubicBezTo>
                    <a:cubicBezTo>
                      <a:pt x="218" y="171"/>
                      <a:pt x="233" y="216"/>
                      <a:pt x="204" y="218"/>
                    </a:cubicBezTo>
                    <a:cubicBezTo>
                      <a:pt x="176" y="220"/>
                      <a:pt x="6" y="230"/>
                      <a:pt x="3" y="244"/>
                    </a:cubicBezTo>
                    <a:cubicBezTo>
                      <a:pt x="0" y="259"/>
                      <a:pt x="10" y="324"/>
                      <a:pt x="10" y="324"/>
                    </a:cubicBezTo>
                    <a:cubicBezTo>
                      <a:pt x="10" y="324"/>
                      <a:pt x="8" y="338"/>
                      <a:pt x="39" y="335"/>
                    </a:cubicBezTo>
                    <a:cubicBezTo>
                      <a:pt x="71" y="333"/>
                      <a:pt x="291" y="324"/>
                      <a:pt x="315" y="298"/>
                    </a:cubicBezTo>
                    <a:cubicBezTo>
                      <a:pt x="340" y="272"/>
                      <a:pt x="339" y="250"/>
                      <a:pt x="337" y="209"/>
                    </a:cubicBezTo>
                    <a:cubicBezTo>
                      <a:pt x="335" y="169"/>
                      <a:pt x="327" y="71"/>
                      <a:pt x="309" y="36"/>
                    </a:cubicBezTo>
                    <a:cubicBezTo>
                      <a:pt x="291" y="1"/>
                      <a:pt x="260" y="0"/>
                      <a:pt x="24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ś1íḑê">
                <a:extLst>
                  <a:ext uri="{FF2B5EF4-FFF2-40B4-BE49-F238E27FC236}">
                    <a16:creationId xmlns:a16="http://schemas.microsoft.com/office/drawing/2014/main" id="{180074C5-EDFE-49B9-832F-216FF8E1E789}"/>
                  </a:ext>
                </a:extLst>
              </p:cNvPr>
              <p:cNvSpPr/>
              <p:nvPr/>
            </p:nvSpPr>
            <p:spPr bwMode="auto">
              <a:xfrm>
                <a:off x="4948238" y="4927601"/>
                <a:ext cx="742950" cy="393700"/>
              </a:xfrm>
              <a:custGeom>
                <a:avLst/>
                <a:gdLst>
                  <a:gd name="T0" fmla="*/ 168 w 183"/>
                  <a:gd name="T1" fmla="*/ 60 h 97"/>
                  <a:gd name="T2" fmla="*/ 159 w 183"/>
                  <a:gd name="T3" fmla="*/ 0 h 97"/>
                  <a:gd name="T4" fmla="*/ 24 w 183"/>
                  <a:gd name="T5" fmla="*/ 0 h 97"/>
                  <a:gd name="T6" fmla="*/ 15 w 183"/>
                  <a:gd name="T7" fmla="*/ 60 h 97"/>
                  <a:gd name="T8" fmla="*/ 0 w 183"/>
                  <a:gd name="T9" fmla="*/ 97 h 97"/>
                  <a:gd name="T10" fmla="*/ 183 w 183"/>
                  <a:gd name="T11" fmla="*/ 97 h 97"/>
                  <a:gd name="T12" fmla="*/ 168 w 183"/>
                  <a:gd name="T13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3" h="97">
                    <a:moveTo>
                      <a:pt x="168" y="60"/>
                    </a:moveTo>
                    <a:cubicBezTo>
                      <a:pt x="159" y="40"/>
                      <a:pt x="159" y="0"/>
                      <a:pt x="159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40"/>
                      <a:pt x="15" y="60"/>
                    </a:cubicBezTo>
                    <a:cubicBezTo>
                      <a:pt x="6" y="79"/>
                      <a:pt x="0" y="97"/>
                      <a:pt x="0" y="97"/>
                    </a:cubicBezTo>
                    <a:cubicBezTo>
                      <a:pt x="183" y="97"/>
                      <a:pt x="183" y="97"/>
                      <a:pt x="183" y="97"/>
                    </a:cubicBezTo>
                    <a:cubicBezTo>
                      <a:pt x="183" y="97"/>
                      <a:pt x="177" y="79"/>
                      <a:pt x="168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şḷiḓe">
                <a:extLst>
                  <a:ext uri="{FF2B5EF4-FFF2-40B4-BE49-F238E27FC236}">
                    <a16:creationId xmlns:a16="http://schemas.microsoft.com/office/drawing/2014/main" id="{6F3FA130-96E7-47B1-AC01-D665FFB9EB29}"/>
                  </a:ext>
                </a:extLst>
              </p:cNvPr>
              <p:cNvSpPr/>
              <p:nvPr/>
            </p:nvSpPr>
            <p:spPr bwMode="auto">
              <a:xfrm>
                <a:off x="5594351" y="4927601"/>
                <a:ext cx="195263" cy="393700"/>
              </a:xfrm>
              <a:custGeom>
                <a:avLst/>
                <a:gdLst>
                  <a:gd name="T0" fmla="*/ 33 w 48"/>
                  <a:gd name="T1" fmla="*/ 60 h 97"/>
                  <a:gd name="T2" fmla="*/ 24 w 48"/>
                  <a:gd name="T3" fmla="*/ 0 h 97"/>
                  <a:gd name="T4" fmla="*/ 0 w 48"/>
                  <a:gd name="T5" fmla="*/ 0 h 97"/>
                  <a:gd name="T6" fmla="*/ 9 w 48"/>
                  <a:gd name="T7" fmla="*/ 60 h 97"/>
                  <a:gd name="T8" fmla="*/ 24 w 48"/>
                  <a:gd name="T9" fmla="*/ 97 h 97"/>
                  <a:gd name="T10" fmla="*/ 48 w 48"/>
                  <a:gd name="T11" fmla="*/ 97 h 97"/>
                  <a:gd name="T12" fmla="*/ 33 w 48"/>
                  <a:gd name="T13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97">
                    <a:moveTo>
                      <a:pt x="33" y="60"/>
                    </a:moveTo>
                    <a:cubicBezTo>
                      <a:pt x="24" y="4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0"/>
                      <a:pt x="9" y="60"/>
                    </a:cubicBezTo>
                    <a:cubicBezTo>
                      <a:pt x="18" y="79"/>
                      <a:pt x="24" y="97"/>
                      <a:pt x="24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8" y="97"/>
                      <a:pt x="42" y="79"/>
                      <a:pt x="3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ïśľïḍê">
                <a:extLst>
                  <a:ext uri="{FF2B5EF4-FFF2-40B4-BE49-F238E27FC236}">
                    <a16:creationId xmlns:a16="http://schemas.microsoft.com/office/drawing/2014/main" id="{EB96654C-4C08-4A14-A30D-5CFB8E8C8ACA}"/>
                  </a:ext>
                </a:extLst>
              </p:cNvPr>
              <p:cNvSpPr/>
              <p:nvPr/>
            </p:nvSpPr>
            <p:spPr bwMode="auto">
              <a:xfrm>
                <a:off x="3743326" y="2968626"/>
                <a:ext cx="3154363" cy="1958975"/>
              </a:xfrm>
              <a:custGeom>
                <a:avLst/>
                <a:gdLst>
                  <a:gd name="T0" fmla="*/ 777 w 777"/>
                  <a:gd name="T1" fmla="*/ 457 h 483"/>
                  <a:gd name="T2" fmla="*/ 750 w 777"/>
                  <a:gd name="T3" fmla="*/ 483 h 483"/>
                  <a:gd name="T4" fmla="*/ 26 w 777"/>
                  <a:gd name="T5" fmla="*/ 483 h 483"/>
                  <a:gd name="T6" fmla="*/ 0 w 777"/>
                  <a:gd name="T7" fmla="*/ 457 h 483"/>
                  <a:gd name="T8" fmla="*/ 0 w 777"/>
                  <a:gd name="T9" fmla="*/ 27 h 483"/>
                  <a:gd name="T10" fmla="*/ 26 w 777"/>
                  <a:gd name="T11" fmla="*/ 0 h 483"/>
                  <a:gd name="T12" fmla="*/ 750 w 777"/>
                  <a:gd name="T13" fmla="*/ 0 h 483"/>
                  <a:gd name="T14" fmla="*/ 777 w 777"/>
                  <a:gd name="T15" fmla="*/ 27 h 483"/>
                  <a:gd name="T16" fmla="*/ 777 w 777"/>
                  <a:gd name="T17" fmla="*/ 457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7" h="483">
                    <a:moveTo>
                      <a:pt x="777" y="457"/>
                    </a:moveTo>
                    <a:cubicBezTo>
                      <a:pt x="777" y="471"/>
                      <a:pt x="765" y="483"/>
                      <a:pt x="750" y="483"/>
                    </a:cubicBezTo>
                    <a:cubicBezTo>
                      <a:pt x="26" y="483"/>
                      <a:pt x="26" y="483"/>
                      <a:pt x="26" y="483"/>
                    </a:cubicBezTo>
                    <a:cubicBezTo>
                      <a:pt x="12" y="483"/>
                      <a:pt x="0" y="471"/>
                      <a:pt x="0" y="45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50" y="0"/>
                      <a:pt x="750" y="0"/>
                      <a:pt x="750" y="0"/>
                    </a:cubicBezTo>
                    <a:cubicBezTo>
                      <a:pt x="765" y="0"/>
                      <a:pt x="777" y="12"/>
                      <a:pt x="777" y="27"/>
                    </a:cubicBezTo>
                    <a:lnTo>
                      <a:pt x="777" y="457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ṡļîḓè">
                <a:extLst>
                  <a:ext uri="{FF2B5EF4-FFF2-40B4-BE49-F238E27FC236}">
                    <a16:creationId xmlns:a16="http://schemas.microsoft.com/office/drawing/2014/main" id="{3C58AA7A-A925-49FA-8B02-E01ED49D9D9F}"/>
                  </a:ext>
                </a:extLst>
              </p:cNvPr>
              <p:cNvSpPr/>
              <p:nvPr/>
            </p:nvSpPr>
            <p:spPr bwMode="auto">
              <a:xfrm>
                <a:off x="6788151" y="2968626"/>
                <a:ext cx="207963" cy="1958975"/>
              </a:xfrm>
              <a:custGeom>
                <a:avLst/>
                <a:gdLst>
                  <a:gd name="T0" fmla="*/ 25 w 51"/>
                  <a:gd name="T1" fmla="*/ 0 h 483"/>
                  <a:gd name="T2" fmla="*/ 0 w 51"/>
                  <a:gd name="T3" fmla="*/ 0 h 483"/>
                  <a:gd name="T4" fmla="*/ 27 w 51"/>
                  <a:gd name="T5" fmla="*/ 27 h 483"/>
                  <a:gd name="T6" fmla="*/ 27 w 51"/>
                  <a:gd name="T7" fmla="*/ 457 h 483"/>
                  <a:gd name="T8" fmla="*/ 0 w 51"/>
                  <a:gd name="T9" fmla="*/ 483 h 483"/>
                  <a:gd name="T10" fmla="*/ 25 w 51"/>
                  <a:gd name="T11" fmla="*/ 483 h 483"/>
                  <a:gd name="T12" fmla="*/ 51 w 51"/>
                  <a:gd name="T13" fmla="*/ 457 h 483"/>
                  <a:gd name="T14" fmla="*/ 51 w 51"/>
                  <a:gd name="T15" fmla="*/ 27 h 483"/>
                  <a:gd name="T16" fmla="*/ 25 w 51"/>
                  <a:gd name="T1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483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27" y="12"/>
                      <a:pt x="27" y="27"/>
                    </a:cubicBezTo>
                    <a:cubicBezTo>
                      <a:pt x="27" y="457"/>
                      <a:pt x="27" y="457"/>
                      <a:pt x="27" y="457"/>
                    </a:cubicBezTo>
                    <a:cubicBezTo>
                      <a:pt x="27" y="471"/>
                      <a:pt x="15" y="483"/>
                      <a:pt x="0" y="483"/>
                    </a:cubicBezTo>
                    <a:cubicBezTo>
                      <a:pt x="25" y="483"/>
                      <a:pt x="25" y="483"/>
                      <a:pt x="25" y="483"/>
                    </a:cubicBezTo>
                    <a:cubicBezTo>
                      <a:pt x="39" y="483"/>
                      <a:pt x="51" y="471"/>
                      <a:pt x="51" y="45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1" y="12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iṣlïďê">
                <a:extLst>
                  <a:ext uri="{FF2B5EF4-FFF2-40B4-BE49-F238E27FC236}">
                    <a16:creationId xmlns:a16="http://schemas.microsoft.com/office/drawing/2014/main" id="{A9B6BA45-B6C9-45CF-9F91-CF39B1DC32D9}"/>
                  </a:ext>
                </a:extLst>
              </p:cNvPr>
              <p:cNvSpPr/>
              <p:nvPr/>
            </p:nvSpPr>
            <p:spPr bwMode="auto">
              <a:xfrm>
                <a:off x="5002213" y="3597276"/>
                <a:ext cx="608013" cy="608013"/>
              </a:xfrm>
              <a:prstGeom prst="ellipse">
                <a:avLst/>
              </a:prstGeom>
              <a:solidFill>
                <a:srgbClr val="C0E8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íŝḻídé">
                <a:extLst>
                  <a:ext uri="{FF2B5EF4-FFF2-40B4-BE49-F238E27FC236}">
                    <a16:creationId xmlns:a16="http://schemas.microsoft.com/office/drawing/2014/main" id="{771DB7F9-4BFF-4E47-8A81-A67890CE697B}"/>
                  </a:ext>
                </a:extLst>
              </p:cNvPr>
              <p:cNvSpPr/>
              <p:nvPr/>
            </p:nvSpPr>
            <p:spPr bwMode="auto">
              <a:xfrm>
                <a:off x="3384551" y="5321301"/>
                <a:ext cx="5422900" cy="365125"/>
              </a:xfrm>
              <a:custGeom>
                <a:avLst/>
                <a:gdLst>
                  <a:gd name="T0" fmla="*/ 1335 w 1335"/>
                  <a:gd name="T1" fmla="*/ 69 h 90"/>
                  <a:gd name="T2" fmla="*/ 1313 w 1335"/>
                  <a:gd name="T3" fmla="*/ 90 h 90"/>
                  <a:gd name="T4" fmla="*/ 21 w 1335"/>
                  <a:gd name="T5" fmla="*/ 90 h 90"/>
                  <a:gd name="T6" fmla="*/ 0 w 1335"/>
                  <a:gd name="T7" fmla="*/ 69 h 90"/>
                  <a:gd name="T8" fmla="*/ 0 w 1335"/>
                  <a:gd name="T9" fmla="*/ 21 h 90"/>
                  <a:gd name="T10" fmla="*/ 21 w 1335"/>
                  <a:gd name="T11" fmla="*/ 0 h 90"/>
                  <a:gd name="T12" fmla="*/ 1313 w 1335"/>
                  <a:gd name="T13" fmla="*/ 0 h 90"/>
                  <a:gd name="T14" fmla="*/ 1335 w 1335"/>
                  <a:gd name="T15" fmla="*/ 21 h 90"/>
                  <a:gd name="T16" fmla="*/ 1335 w 1335"/>
                  <a:gd name="T17" fmla="*/ 6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5" h="90">
                    <a:moveTo>
                      <a:pt x="1335" y="69"/>
                    </a:moveTo>
                    <a:cubicBezTo>
                      <a:pt x="1335" y="81"/>
                      <a:pt x="1325" y="90"/>
                      <a:pt x="1313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9" y="90"/>
                      <a:pt x="0" y="81"/>
                      <a:pt x="0" y="6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1313" y="0"/>
                      <a:pt x="1313" y="0"/>
                      <a:pt x="1313" y="0"/>
                    </a:cubicBezTo>
                    <a:cubicBezTo>
                      <a:pt x="1325" y="0"/>
                      <a:pt x="1335" y="9"/>
                      <a:pt x="1335" y="21"/>
                    </a:cubicBezTo>
                    <a:lnTo>
                      <a:pt x="1335" y="69"/>
                    </a:lnTo>
                    <a:close/>
                  </a:path>
                </a:pathLst>
              </a:custGeom>
              <a:solidFill>
                <a:srgbClr val="C0E8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îSļíďe">
                <a:extLst>
                  <a:ext uri="{FF2B5EF4-FFF2-40B4-BE49-F238E27FC236}">
                    <a16:creationId xmlns:a16="http://schemas.microsoft.com/office/drawing/2014/main" id="{020DBA99-E8B0-4D04-A363-4ACB6ED2362E}"/>
                  </a:ext>
                </a:extLst>
              </p:cNvPr>
              <p:cNvSpPr/>
              <p:nvPr/>
            </p:nvSpPr>
            <p:spPr bwMode="auto">
              <a:xfrm>
                <a:off x="4887913" y="1176338"/>
                <a:ext cx="1620838" cy="1338263"/>
              </a:xfrm>
              <a:custGeom>
                <a:avLst/>
                <a:gdLst>
                  <a:gd name="T0" fmla="*/ 349 w 399"/>
                  <a:gd name="T1" fmla="*/ 0 h 330"/>
                  <a:gd name="T2" fmla="*/ 50 w 399"/>
                  <a:gd name="T3" fmla="*/ 0 h 330"/>
                  <a:gd name="T4" fmla="*/ 0 w 399"/>
                  <a:gd name="T5" fmla="*/ 51 h 330"/>
                  <a:gd name="T6" fmla="*/ 0 w 399"/>
                  <a:gd name="T7" fmla="*/ 231 h 330"/>
                  <a:gd name="T8" fmla="*/ 50 w 399"/>
                  <a:gd name="T9" fmla="*/ 282 h 330"/>
                  <a:gd name="T10" fmla="*/ 267 w 399"/>
                  <a:gd name="T11" fmla="*/ 282 h 330"/>
                  <a:gd name="T12" fmla="*/ 345 w 399"/>
                  <a:gd name="T13" fmla="*/ 330 h 330"/>
                  <a:gd name="T14" fmla="*/ 323 w 399"/>
                  <a:gd name="T15" fmla="*/ 282 h 330"/>
                  <a:gd name="T16" fmla="*/ 349 w 399"/>
                  <a:gd name="T17" fmla="*/ 282 h 330"/>
                  <a:gd name="T18" fmla="*/ 399 w 399"/>
                  <a:gd name="T19" fmla="*/ 231 h 330"/>
                  <a:gd name="T20" fmla="*/ 399 w 399"/>
                  <a:gd name="T21" fmla="*/ 51 h 330"/>
                  <a:gd name="T22" fmla="*/ 349 w 399"/>
                  <a:gd name="T23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9" h="330">
                    <a:moveTo>
                      <a:pt x="34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23" y="0"/>
                      <a:pt x="0" y="23"/>
                      <a:pt x="0" y="5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59"/>
                      <a:pt x="23" y="282"/>
                      <a:pt x="50" y="282"/>
                    </a:cubicBezTo>
                    <a:cubicBezTo>
                      <a:pt x="267" y="282"/>
                      <a:pt x="267" y="282"/>
                      <a:pt x="267" y="282"/>
                    </a:cubicBezTo>
                    <a:cubicBezTo>
                      <a:pt x="289" y="327"/>
                      <a:pt x="345" y="330"/>
                      <a:pt x="345" y="330"/>
                    </a:cubicBezTo>
                    <a:cubicBezTo>
                      <a:pt x="328" y="319"/>
                      <a:pt x="324" y="298"/>
                      <a:pt x="323" y="282"/>
                    </a:cubicBezTo>
                    <a:cubicBezTo>
                      <a:pt x="349" y="282"/>
                      <a:pt x="349" y="282"/>
                      <a:pt x="349" y="282"/>
                    </a:cubicBezTo>
                    <a:cubicBezTo>
                      <a:pt x="377" y="282"/>
                      <a:pt x="399" y="259"/>
                      <a:pt x="399" y="231"/>
                    </a:cubicBezTo>
                    <a:cubicBezTo>
                      <a:pt x="399" y="51"/>
                      <a:pt x="399" y="51"/>
                      <a:pt x="399" y="51"/>
                    </a:cubicBezTo>
                    <a:cubicBezTo>
                      <a:pt x="399" y="23"/>
                      <a:pt x="377" y="0"/>
                      <a:pt x="3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flat">
                <a:solidFill>
                  <a:srgbClr val="1D2678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îşlîḋê">
                <a:extLst>
                  <a:ext uri="{FF2B5EF4-FFF2-40B4-BE49-F238E27FC236}">
                    <a16:creationId xmlns:a16="http://schemas.microsoft.com/office/drawing/2014/main" id="{772F57F9-2EC4-4BDD-851F-05E9FA52A8C8}"/>
                  </a:ext>
                </a:extLst>
              </p:cNvPr>
              <p:cNvSpPr/>
              <p:nvPr/>
            </p:nvSpPr>
            <p:spPr bwMode="auto">
              <a:xfrm>
                <a:off x="5273676" y="1663701"/>
                <a:ext cx="153988" cy="153988"/>
              </a:xfrm>
              <a:prstGeom prst="ellipse">
                <a:avLst/>
              </a:prstGeom>
              <a:solidFill>
                <a:srgbClr val="1D2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Sļîdé">
                <a:extLst>
                  <a:ext uri="{FF2B5EF4-FFF2-40B4-BE49-F238E27FC236}">
                    <a16:creationId xmlns:a16="http://schemas.microsoft.com/office/drawing/2014/main" id="{87000750-CD75-4AE6-989E-D9C1EFFD0923}"/>
                  </a:ext>
                </a:extLst>
              </p:cNvPr>
              <p:cNvSpPr/>
              <p:nvPr/>
            </p:nvSpPr>
            <p:spPr bwMode="auto">
              <a:xfrm>
                <a:off x="5622926" y="1663701"/>
                <a:ext cx="153988" cy="153988"/>
              </a:xfrm>
              <a:prstGeom prst="ellipse">
                <a:avLst/>
              </a:prstGeom>
              <a:solidFill>
                <a:srgbClr val="1D2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ṥļîḍê">
                <a:extLst>
                  <a:ext uri="{FF2B5EF4-FFF2-40B4-BE49-F238E27FC236}">
                    <a16:creationId xmlns:a16="http://schemas.microsoft.com/office/drawing/2014/main" id="{7FB8DA0C-60A1-4FDF-BBB0-B64093DF647C}"/>
                  </a:ext>
                </a:extLst>
              </p:cNvPr>
              <p:cNvSpPr/>
              <p:nvPr/>
            </p:nvSpPr>
            <p:spPr bwMode="auto">
              <a:xfrm>
                <a:off x="5972176" y="1663701"/>
                <a:ext cx="153988" cy="153988"/>
              </a:xfrm>
              <a:prstGeom prst="ellipse">
                <a:avLst/>
              </a:prstGeom>
              <a:solidFill>
                <a:srgbClr val="1D2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íşḻîḑè">
              <a:extLst>
                <a:ext uri="{FF2B5EF4-FFF2-40B4-BE49-F238E27FC236}">
                  <a16:creationId xmlns:a16="http://schemas.microsoft.com/office/drawing/2014/main" id="{11C0B918-1B8B-45C2-95FF-D727FBEF636F}"/>
                </a:ext>
              </a:extLst>
            </p:cNvPr>
            <p:cNvGrpSpPr/>
            <p:nvPr/>
          </p:nvGrpSpPr>
          <p:grpSpPr>
            <a:xfrm>
              <a:off x="0" y="1130332"/>
              <a:ext cx="3280466" cy="751284"/>
              <a:chOff x="0" y="1130332"/>
              <a:chExt cx="3280466" cy="751284"/>
            </a:xfrm>
          </p:grpSpPr>
          <p:sp>
            <p:nvSpPr>
              <p:cNvPr id="18" name="í$1ïḓê">
                <a:extLst>
                  <a:ext uri="{FF2B5EF4-FFF2-40B4-BE49-F238E27FC236}">
                    <a16:creationId xmlns:a16="http://schemas.microsoft.com/office/drawing/2014/main" id="{19F80133-3871-4CCD-84F1-2DBA152E8676}"/>
                  </a:ext>
                </a:extLst>
              </p:cNvPr>
              <p:cNvSpPr txBox="1"/>
              <p:nvPr/>
            </p:nvSpPr>
            <p:spPr bwMode="auto">
              <a:xfrm>
                <a:off x="466928" y="1213712"/>
                <a:ext cx="2813538" cy="635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4800" b="1" dirty="0">
                    <a:solidFill>
                      <a:schemeClr val="accent1"/>
                    </a:solidFill>
                  </a:rPr>
                  <a:t>目  录</a:t>
                </a:r>
                <a:endParaRPr lang="en-US" altLang="zh-CN" sz="48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549183F1-91DF-43B0-BDBD-BEF295F7FC78}"/>
                  </a:ext>
                </a:extLst>
              </p:cNvPr>
              <p:cNvCxnSpPr/>
              <p:nvPr/>
            </p:nvCxnSpPr>
            <p:spPr>
              <a:xfrm>
                <a:off x="0" y="1881616"/>
                <a:ext cx="2980592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FAAA1090-F800-4FBD-B3D1-01F9A1E45D38}"/>
                  </a:ext>
                </a:extLst>
              </p:cNvPr>
              <p:cNvCxnSpPr/>
              <p:nvPr/>
            </p:nvCxnSpPr>
            <p:spPr>
              <a:xfrm>
                <a:off x="0" y="1130332"/>
                <a:ext cx="1987062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îṧľïḋè">
              <a:extLst>
                <a:ext uri="{FF2B5EF4-FFF2-40B4-BE49-F238E27FC236}">
                  <a16:creationId xmlns:a16="http://schemas.microsoft.com/office/drawing/2014/main" id="{6F450E59-04CC-42C9-9E11-E1BADDA56DB4}"/>
                </a:ext>
              </a:extLst>
            </p:cNvPr>
            <p:cNvGrpSpPr/>
            <p:nvPr/>
          </p:nvGrpSpPr>
          <p:grpSpPr>
            <a:xfrm>
              <a:off x="1468877" y="2291365"/>
              <a:ext cx="6070059" cy="697582"/>
              <a:chOff x="1468877" y="2169778"/>
              <a:chExt cx="6070059" cy="697582"/>
            </a:xfrm>
          </p:grpSpPr>
          <p:sp>
            <p:nvSpPr>
              <p:cNvPr id="16" name="íṡ1ïḋè">
                <a:extLst>
                  <a:ext uri="{FF2B5EF4-FFF2-40B4-BE49-F238E27FC236}">
                    <a16:creationId xmlns:a16="http://schemas.microsoft.com/office/drawing/2014/main" id="{4C67598C-E0B0-461F-B5DF-EE2092747073}"/>
                  </a:ext>
                </a:extLst>
              </p:cNvPr>
              <p:cNvSpPr/>
              <p:nvPr/>
            </p:nvSpPr>
            <p:spPr bwMode="auto">
              <a:xfrm>
                <a:off x="2259786" y="2316337"/>
                <a:ext cx="5279150" cy="4762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3200" b="1" dirty="0"/>
                  <a:t>概 述</a:t>
                </a:r>
                <a:endParaRPr lang="en-US" altLang="zh-CN" sz="3200" b="1" dirty="0"/>
              </a:p>
            </p:txBody>
          </p:sp>
          <p:sp>
            <p:nvSpPr>
              <p:cNvPr id="17" name="í$ļídê">
                <a:extLst>
                  <a:ext uri="{FF2B5EF4-FFF2-40B4-BE49-F238E27FC236}">
                    <a16:creationId xmlns:a16="http://schemas.microsoft.com/office/drawing/2014/main" id="{11D413DF-F424-4CDB-B35D-3050022A157C}"/>
                  </a:ext>
                </a:extLst>
              </p:cNvPr>
              <p:cNvSpPr/>
              <p:nvPr/>
            </p:nvSpPr>
            <p:spPr>
              <a:xfrm>
                <a:off x="1468877" y="2169778"/>
                <a:ext cx="790909" cy="697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</a:rPr>
                  <a:t>01.</a:t>
                </a:r>
                <a:endParaRPr lang="zh-CN" altLang="en-US" sz="3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" name="îS1îḑè">
              <a:extLst>
                <a:ext uri="{FF2B5EF4-FFF2-40B4-BE49-F238E27FC236}">
                  <a16:creationId xmlns:a16="http://schemas.microsoft.com/office/drawing/2014/main" id="{2817C619-F30A-4D51-8E9A-98F4D084A3F2}"/>
                </a:ext>
              </a:extLst>
            </p:cNvPr>
            <p:cNvGrpSpPr/>
            <p:nvPr/>
          </p:nvGrpSpPr>
          <p:grpSpPr>
            <a:xfrm>
              <a:off x="1468877" y="3034902"/>
              <a:ext cx="6070059" cy="697582"/>
              <a:chOff x="1468877" y="2169778"/>
              <a:chExt cx="6070059" cy="697582"/>
            </a:xfrm>
          </p:grpSpPr>
          <p:sp>
            <p:nvSpPr>
              <p:cNvPr id="14" name="íṩľíḋê">
                <a:extLst>
                  <a:ext uri="{FF2B5EF4-FFF2-40B4-BE49-F238E27FC236}">
                    <a16:creationId xmlns:a16="http://schemas.microsoft.com/office/drawing/2014/main" id="{85A34E71-77D0-47AF-8A0F-396ED30A9E75}"/>
                  </a:ext>
                </a:extLst>
              </p:cNvPr>
              <p:cNvSpPr/>
              <p:nvPr/>
            </p:nvSpPr>
            <p:spPr bwMode="auto">
              <a:xfrm>
                <a:off x="2259786" y="2316337"/>
                <a:ext cx="5279150" cy="4762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3200" b="1" dirty="0"/>
                  <a:t>护理评估</a:t>
                </a:r>
                <a:endParaRPr lang="en-US" altLang="zh-CN" sz="3200" b="1" dirty="0"/>
              </a:p>
            </p:txBody>
          </p:sp>
          <p:sp>
            <p:nvSpPr>
              <p:cNvPr id="15" name="iṧļíḍé">
                <a:extLst>
                  <a:ext uri="{FF2B5EF4-FFF2-40B4-BE49-F238E27FC236}">
                    <a16:creationId xmlns:a16="http://schemas.microsoft.com/office/drawing/2014/main" id="{96C938DE-A950-4AFF-9214-36C9EDFF3C0A}"/>
                  </a:ext>
                </a:extLst>
              </p:cNvPr>
              <p:cNvSpPr/>
              <p:nvPr/>
            </p:nvSpPr>
            <p:spPr>
              <a:xfrm>
                <a:off x="1468877" y="2169778"/>
                <a:ext cx="790909" cy="697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</a:rPr>
                  <a:t>02.</a:t>
                </a:r>
                <a:endParaRPr lang="zh-CN" altLang="en-US" sz="3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" name="iSļïḍé">
              <a:extLst>
                <a:ext uri="{FF2B5EF4-FFF2-40B4-BE49-F238E27FC236}">
                  <a16:creationId xmlns:a16="http://schemas.microsoft.com/office/drawing/2014/main" id="{22251E18-FF9F-41FB-A47E-A99CE53C2817}"/>
                </a:ext>
              </a:extLst>
            </p:cNvPr>
            <p:cNvGrpSpPr/>
            <p:nvPr/>
          </p:nvGrpSpPr>
          <p:grpSpPr>
            <a:xfrm>
              <a:off x="1468877" y="3778439"/>
              <a:ext cx="6070059" cy="697582"/>
              <a:chOff x="1468877" y="2169778"/>
              <a:chExt cx="6070059" cy="697582"/>
            </a:xfrm>
          </p:grpSpPr>
          <p:sp>
            <p:nvSpPr>
              <p:cNvPr id="12" name="işḷîḓé">
                <a:extLst>
                  <a:ext uri="{FF2B5EF4-FFF2-40B4-BE49-F238E27FC236}">
                    <a16:creationId xmlns:a16="http://schemas.microsoft.com/office/drawing/2014/main" id="{6AD2F5C5-9DCC-4BF7-A911-EAD734B90B2E}"/>
                  </a:ext>
                </a:extLst>
              </p:cNvPr>
              <p:cNvSpPr/>
              <p:nvPr/>
            </p:nvSpPr>
            <p:spPr bwMode="auto">
              <a:xfrm>
                <a:off x="2259786" y="2316337"/>
                <a:ext cx="5279150" cy="4762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3200" b="1" dirty="0"/>
                  <a:t>常见护理诊断</a:t>
                </a:r>
                <a:r>
                  <a:rPr lang="en-US" altLang="zh-CN" sz="3200" b="1" dirty="0"/>
                  <a:t>/</a:t>
                </a:r>
                <a:r>
                  <a:rPr lang="zh-CN" altLang="en-US" sz="3200" b="1" dirty="0"/>
                  <a:t>问题</a:t>
                </a:r>
                <a:endParaRPr lang="en-US" altLang="zh-CN" sz="3200" b="1" dirty="0"/>
              </a:p>
            </p:txBody>
          </p:sp>
          <p:sp>
            <p:nvSpPr>
              <p:cNvPr id="13" name="iŝliḍê">
                <a:extLst>
                  <a:ext uri="{FF2B5EF4-FFF2-40B4-BE49-F238E27FC236}">
                    <a16:creationId xmlns:a16="http://schemas.microsoft.com/office/drawing/2014/main" id="{E2E39016-22E1-4D8A-8C3A-B37DDCB8D343}"/>
                  </a:ext>
                </a:extLst>
              </p:cNvPr>
              <p:cNvSpPr/>
              <p:nvPr/>
            </p:nvSpPr>
            <p:spPr>
              <a:xfrm>
                <a:off x="1468877" y="2169778"/>
                <a:ext cx="790909" cy="697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</a:rPr>
                  <a:t>03.</a:t>
                </a:r>
                <a:endParaRPr lang="zh-CN" altLang="en-US" sz="3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9" name="iṡľïḋé">
              <a:extLst>
                <a:ext uri="{FF2B5EF4-FFF2-40B4-BE49-F238E27FC236}">
                  <a16:creationId xmlns:a16="http://schemas.microsoft.com/office/drawing/2014/main" id="{8251E761-8613-4AD7-8BFA-F0AEB83B740E}"/>
                </a:ext>
              </a:extLst>
            </p:cNvPr>
            <p:cNvGrpSpPr/>
            <p:nvPr/>
          </p:nvGrpSpPr>
          <p:grpSpPr>
            <a:xfrm>
              <a:off x="1468877" y="4521976"/>
              <a:ext cx="6070059" cy="697582"/>
              <a:chOff x="1468877" y="2169778"/>
              <a:chExt cx="6070059" cy="697582"/>
            </a:xfrm>
          </p:grpSpPr>
          <p:sp>
            <p:nvSpPr>
              <p:cNvPr id="10" name="ïṧḻiḋê">
                <a:extLst>
                  <a:ext uri="{FF2B5EF4-FFF2-40B4-BE49-F238E27FC236}">
                    <a16:creationId xmlns:a16="http://schemas.microsoft.com/office/drawing/2014/main" id="{33909A88-84FE-4E5E-85D3-BF5F8F203195}"/>
                  </a:ext>
                </a:extLst>
              </p:cNvPr>
              <p:cNvSpPr/>
              <p:nvPr/>
            </p:nvSpPr>
            <p:spPr bwMode="auto">
              <a:xfrm>
                <a:off x="2259786" y="2316337"/>
                <a:ext cx="5279150" cy="4762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3200" b="1" dirty="0"/>
                  <a:t>护理措施</a:t>
                </a:r>
                <a:endParaRPr lang="en-US" altLang="zh-CN" sz="3200" b="1" dirty="0"/>
              </a:p>
            </p:txBody>
          </p:sp>
          <p:sp>
            <p:nvSpPr>
              <p:cNvPr id="11" name="ïŝļïḍê">
                <a:extLst>
                  <a:ext uri="{FF2B5EF4-FFF2-40B4-BE49-F238E27FC236}">
                    <a16:creationId xmlns:a16="http://schemas.microsoft.com/office/drawing/2014/main" id="{9D0238AF-958F-4F4C-BD15-7B51A3BBECA5}"/>
                  </a:ext>
                </a:extLst>
              </p:cNvPr>
              <p:cNvSpPr/>
              <p:nvPr/>
            </p:nvSpPr>
            <p:spPr>
              <a:xfrm>
                <a:off x="1468877" y="2169778"/>
                <a:ext cx="790909" cy="697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</a:rPr>
                  <a:t>04.</a:t>
                </a:r>
                <a:endParaRPr lang="zh-CN" altLang="en-US" sz="3200" b="1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332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辅助检查</a:t>
            </a:r>
            <a:endParaRPr lang="en-US" altLang="zh-CN" sz="3200" b="1" dirty="0"/>
          </a:p>
        </p:txBody>
      </p:sp>
      <p:grpSp>
        <p:nvGrpSpPr>
          <p:cNvPr id="3" name="28208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4A56F3B-4689-45F7-94CF-CEC1EADFF02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488331" y="1897393"/>
            <a:ext cx="9203716" cy="3635556"/>
            <a:chOff x="660400" y="1868210"/>
            <a:chExt cx="10566669" cy="3635556"/>
          </a:xfrm>
        </p:grpSpPr>
        <p:grpSp>
          <p:nvGrpSpPr>
            <p:cNvPr id="4" name="ïşḻïďe">
              <a:extLst>
                <a:ext uri="{FF2B5EF4-FFF2-40B4-BE49-F238E27FC236}">
                  <a16:creationId xmlns:a16="http://schemas.microsoft.com/office/drawing/2014/main" id="{3FD16243-1957-4BD1-8B36-4C329BCDA671}"/>
                </a:ext>
              </a:extLst>
            </p:cNvPr>
            <p:cNvGrpSpPr/>
            <p:nvPr/>
          </p:nvGrpSpPr>
          <p:grpSpPr>
            <a:xfrm>
              <a:off x="660400" y="1868210"/>
              <a:ext cx="4692514" cy="3635556"/>
              <a:chOff x="660400" y="1814422"/>
              <a:chExt cx="4692514" cy="3635556"/>
            </a:xfrm>
          </p:grpSpPr>
          <p:grpSp>
            <p:nvGrpSpPr>
              <p:cNvPr id="59" name="iṡlîdè">
                <a:extLst>
                  <a:ext uri="{FF2B5EF4-FFF2-40B4-BE49-F238E27FC236}">
                    <a16:creationId xmlns:a16="http://schemas.microsoft.com/office/drawing/2014/main" id="{C08E5666-C28D-468E-80D0-63E2599D8EA5}"/>
                  </a:ext>
                </a:extLst>
              </p:cNvPr>
              <p:cNvGrpSpPr/>
              <p:nvPr/>
            </p:nvGrpSpPr>
            <p:grpSpPr>
              <a:xfrm>
                <a:off x="660400" y="1814422"/>
                <a:ext cx="3980907" cy="3635556"/>
                <a:chOff x="1256032" y="1814422"/>
                <a:chExt cx="3980907" cy="3635556"/>
              </a:xfrm>
            </p:grpSpPr>
            <p:sp>
              <p:nvSpPr>
                <p:cNvPr id="63" name="iṡļiḍe">
                  <a:extLst>
                    <a:ext uri="{FF2B5EF4-FFF2-40B4-BE49-F238E27FC236}">
                      <a16:creationId xmlns:a16="http://schemas.microsoft.com/office/drawing/2014/main" id="{7FBA9A02-DD41-41D7-A36B-4C3A3883AA5A}"/>
                    </a:ext>
                  </a:extLst>
                </p:cNvPr>
                <p:cNvSpPr/>
                <p:nvPr/>
              </p:nvSpPr>
              <p:spPr bwMode="auto">
                <a:xfrm>
                  <a:off x="1957827" y="3911249"/>
                  <a:ext cx="3279112" cy="1538729"/>
                </a:xfrm>
                <a:custGeom>
                  <a:avLst/>
                  <a:gdLst>
                    <a:gd name="T0" fmla="*/ 0 w 2250"/>
                    <a:gd name="T1" fmla="*/ 312 h 970"/>
                    <a:gd name="T2" fmla="*/ 1651 w 2250"/>
                    <a:gd name="T3" fmla="*/ 970 h 970"/>
                    <a:gd name="T4" fmla="*/ 2250 w 2250"/>
                    <a:gd name="T5" fmla="*/ 654 h 970"/>
                    <a:gd name="T6" fmla="*/ 601 w 2250"/>
                    <a:gd name="T7" fmla="*/ 0 h 970"/>
                    <a:gd name="T8" fmla="*/ 0 w 2250"/>
                    <a:gd name="T9" fmla="*/ 312 h 970"/>
                    <a:gd name="connsiteX0" fmla="*/ 0 w 10000"/>
                    <a:gd name="connsiteY0" fmla="*/ 2953 h 9737"/>
                    <a:gd name="connsiteX1" fmla="*/ 7338 w 10000"/>
                    <a:gd name="connsiteY1" fmla="*/ 9737 h 9737"/>
                    <a:gd name="connsiteX2" fmla="*/ 10000 w 10000"/>
                    <a:gd name="connsiteY2" fmla="*/ 6479 h 9737"/>
                    <a:gd name="connsiteX3" fmla="*/ 2539 w 10000"/>
                    <a:gd name="connsiteY3" fmla="*/ 0 h 9737"/>
                    <a:gd name="connsiteX4" fmla="*/ 0 w 10000"/>
                    <a:gd name="connsiteY4" fmla="*/ 2953 h 9737"/>
                    <a:gd name="connsiteX0" fmla="*/ 0 w 9844"/>
                    <a:gd name="connsiteY0" fmla="*/ 3115 h 10000"/>
                    <a:gd name="connsiteX1" fmla="*/ 7182 w 9844"/>
                    <a:gd name="connsiteY1" fmla="*/ 10000 h 10000"/>
                    <a:gd name="connsiteX2" fmla="*/ 9844 w 9844"/>
                    <a:gd name="connsiteY2" fmla="*/ 6654 h 10000"/>
                    <a:gd name="connsiteX3" fmla="*/ 2383 w 9844"/>
                    <a:gd name="connsiteY3" fmla="*/ 0 h 10000"/>
                    <a:gd name="connsiteX4" fmla="*/ 0 w 9844"/>
                    <a:gd name="connsiteY4" fmla="*/ 3115 h 10000"/>
                    <a:gd name="connsiteX0" fmla="*/ 0 w 9987"/>
                    <a:gd name="connsiteY0" fmla="*/ 3053 h 10000"/>
                    <a:gd name="connsiteX1" fmla="*/ 7283 w 9987"/>
                    <a:gd name="connsiteY1" fmla="*/ 10000 h 10000"/>
                    <a:gd name="connsiteX2" fmla="*/ 9987 w 9987"/>
                    <a:gd name="connsiteY2" fmla="*/ 6654 h 10000"/>
                    <a:gd name="connsiteX3" fmla="*/ 2408 w 9987"/>
                    <a:gd name="connsiteY3" fmla="*/ 0 h 10000"/>
                    <a:gd name="connsiteX4" fmla="*/ 0 w 9987"/>
                    <a:gd name="connsiteY4" fmla="*/ 3053 h 10000"/>
                    <a:gd name="connsiteX0" fmla="*/ 0 w 10000"/>
                    <a:gd name="connsiteY0" fmla="*/ 3053 h 10990"/>
                    <a:gd name="connsiteX1" fmla="*/ 6427 w 10000"/>
                    <a:gd name="connsiteY1" fmla="*/ 10990 h 10990"/>
                    <a:gd name="connsiteX2" fmla="*/ 10000 w 10000"/>
                    <a:gd name="connsiteY2" fmla="*/ 6654 h 10990"/>
                    <a:gd name="connsiteX3" fmla="*/ 2411 w 10000"/>
                    <a:gd name="connsiteY3" fmla="*/ 0 h 10990"/>
                    <a:gd name="connsiteX4" fmla="*/ 0 w 10000"/>
                    <a:gd name="connsiteY4" fmla="*/ 3053 h 10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990">
                      <a:moveTo>
                        <a:pt x="0" y="3053"/>
                      </a:moveTo>
                      <a:lnTo>
                        <a:pt x="6427" y="10990"/>
                      </a:lnTo>
                      <a:lnTo>
                        <a:pt x="10000" y="6654"/>
                      </a:lnTo>
                      <a:lnTo>
                        <a:pt x="2411" y="0"/>
                      </a:lnTo>
                      <a:lnTo>
                        <a:pt x="0" y="3053"/>
                      </a:lnTo>
                      <a:close/>
                    </a:path>
                  </a:pathLst>
                </a:custGeom>
                <a:gradFill>
                  <a:gsLst>
                    <a:gs pos="7000">
                      <a:srgbClr val="080808">
                        <a:alpha val="10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3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/>
                    <a:t> </a:t>
                  </a:r>
                </a:p>
              </p:txBody>
            </p:sp>
            <p:sp>
              <p:nvSpPr>
                <p:cNvPr id="64" name="íṥlïḓè">
                  <a:extLst>
                    <a:ext uri="{FF2B5EF4-FFF2-40B4-BE49-F238E27FC236}">
                      <a16:creationId xmlns:a16="http://schemas.microsoft.com/office/drawing/2014/main" id="{74542D68-3655-4B27-8C50-C14AC124F407}"/>
                    </a:ext>
                  </a:extLst>
                </p:cNvPr>
                <p:cNvSpPr/>
                <p:nvPr/>
              </p:nvSpPr>
              <p:spPr bwMode="auto">
                <a:xfrm>
                  <a:off x="1264691" y="2567763"/>
                  <a:ext cx="803852" cy="1829954"/>
                </a:xfrm>
                <a:custGeom>
                  <a:avLst/>
                  <a:gdLst>
                    <a:gd name="T0" fmla="*/ 0 w 557"/>
                    <a:gd name="T1" fmla="*/ 0 h 1268"/>
                    <a:gd name="T2" fmla="*/ 557 w 557"/>
                    <a:gd name="T3" fmla="*/ 115 h 1268"/>
                    <a:gd name="T4" fmla="*/ 552 w 557"/>
                    <a:gd name="T5" fmla="*/ 1268 h 1268"/>
                    <a:gd name="T6" fmla="*/ 0 w 557"/>
                    <a:gd name="T7" fmla="*/ 977 h 1268"/>
                    <a:gd name="T8" fmla="*/ 0 w 557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268">
                      <a:moveTo>
                        <a:pt x="0" y="0"/>
                      </a:moveTo>
                      <a:lnTo>
                        <a:pt x="557" y="115"/>
                      </a:lnTo>
                      <a:lnTo>
                        <a:pt x="552" y="1268"/>
                      </a:lnTo>
                      <a:lnTo>
                        <a:pt x="0" y="9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5" name="ïṩḻiḑe">
                  <a:extLst>
                    <a:ext uri="{FF2B5EF4-FFF2-40B4-BE49-F238E27FC236}">
                      <a16:creationId xmlns:a16="http://schemas.microsoft.com/office/drawing/2014/main" id="{573C1B4A-3CA8-44D1-AD3E-09DBE5E8C56C}"/>
                    </a:ext>
                  </a:extLst>
                </p:cNvPr>
                <p:cNvSpPr/>
                <p:nvPr/>
              </p:nvSpPr>
              <p:spPr bwMode="auto">
                <a:xfrm>
                  <a:off x="2061327" y="2567763"/>
                  <a:ext cx="812511" cy="1829954"/>
                </a:xfrm>
                <a:custGeom>
                  <a:avLst/>
                  <a:gdLst>
                    <a:gd name="T0" fmla="*/ 563 w 563"/>
                    <a:gd name="T1" fmla="*/ 0 h 1268"/>
                    <a:gd name="T2" fmla="*/ 5 w 563"/>
                    <a:gd name="T3" fmla="*/ 115 h 1268"/>
                    <a:gd name="T4" fmla="*/ 0 w 563"/>
                    <a:gd name="T5" fmla="*/ 1268 h 1268"/>
                    <a:gd name="T6" fmla="*/ 563 w 563"/>
                    <a:gd name="T7" fmla="*/ 977 h 1268"/>
                    <a:gd name="T8" fmla="*/ 563 w 563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3" h="1268">
                      <a:moveTo>
                        <a:pt x="563" y="0"/>
                      </a:moveTo>
                      <a:lnTo>
                        <a:pt x="5" y="115"/>
                      </a:lnTo>
                      <a:lnTo>
                        <a:pt x="0" y="1268"/>
                      </a:lnTo>
                      <a:lnTo>
                        <a:pt x="563" y="977"/>
                      </a:lnTo>
                      <a:lnTo>
                        <a:pt x="563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6" name="îş1ïḓè">
                  <a:extLst>
                    <a:ext uri="{FF2B5EF4-FFF2-40B4-BE49-F238E27FC236}">
                      <a16:creationId xmlns:a16="http://schemas.microsoft.com/office/drawing/2014/main" id="{9907C32F-09F5-41FE-8ED6-6559FB701D5E}"/>
                    </a:ext>
                  </a:extLst>
                </p:cNvPr>
                <p:cNvSpPr/>
                <p:nvPr/>
              </p:nvSpPr>
              <p:spPr bwMode="auto">
                <a:xfrm>
                  <a:off x="1256032" y="2440763"/>
                  <a:ext cx="1626465" cy="301625"/>
                </a:xfrm>
                <a:custGeom>
                  <a:avLst/>
                  <a:gdLst>
                    <a:gd name="T0" fmla="*/ 1127 w 1127"/>
                    <a:gd name="T1" fmla="*/ 88 h 209"/>
                    <a:gd name="T2" fmla="*/ 569 w 1127"/>
                    <a:gd name="T3" fmla="*/ 0 h 209"/>
                    <a:gd name="T4" fmla="*/ 0 w 1127"/>
                    <a:gd name="T5" fmla="*/ 88 h 209"/>
                    <a:gd name="T6" fmla="*/ 558 w 1127"/>
                    <a:gd name="T7" fmla="*/ 209 h 209"/>
                    <a:gd name="T8" fmla="*/ 1127 w 1127"/>
                    <a:gd name="T9" fmla="*/ 88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7" h="209">
                      <a:moveTo>
                        <a:pt x="1127" y="88"/>
                      </a:moveTo>
                      <a:lnTo>
                        <a:pt x="569" y="0"/>
                      </a:lnTo>
                      <a:lnTo>
                        <a:pt x="0" y="88"/>
                      </a:lnTo>
                      <a:lnTo>
                        <a:pt x="558" y="209"/>
                      </a:lnTo>
                      <a:lnTo>
                        <a:pt x="1127" y="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7" name="ï$ḷiḓé">
                  <a:extLst>
                    <a:ext uri="{FF2B5EF4-FFF2-40B4-BE49-F238E27FC236}">
                      <a16:creationId xmlns:a16="http://schemas.microsoft.com/office/drawing/2014/main" id="{FE602E1F-A424-4A0D-864B-593E5752413B}"/>
                    </a:ext>
                  </a:extLst>
                </p:cNvPr>
                <p:cNvSpPr/>
                <p:nvPr/>
              </p:nvSpPr>
              <p:spPr bwMode="auto">
                <a:xfrm>
                  <a:off x="1492714" y="2077081"/>
                  <a:ext cx="575829" cy="577273"/>
                </a:xfrm>
                <a:custGeom>
                  <a:avLst/>
                  <a:gdLst>
                    <a:gd name="T0" fmla="*/ 0 w 399"/>
                    <a:gd name="T1" fmla="*/ 0 h 400"/>
                    <a:gd name="T2" fmla="*/ 399 w 399"/>
                    <a:gd name="T3" fmla="*/ 38 h 400"/>
                    <a:gd name="T4" fmla="*/ 399 w 399"/>
                    <a:gd name="T5" fmla="*/ 400 h 400"/>
                    <a:gd name="T6" fmla="*/ 0 w 399"/>
                    <a:gd name="T7" fmla="*/ 318 h 400"/>
                    <a:gd name="T8" fmla="*/ 0 w 399"/>
                    <a:gd name="T9" fmla="*/ 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9" h="400">
                      <a:moveTo>
                        <a:pt x="0" y="0"/>
                      </a:moveTo>
                      <a:lnTo>
                        <a:pt x="399" y="38"/>
                      </a:lnTo>
                      <a:lnTo>
                        <a:pt x="399" y="400"/>
                      </a:lnTo>
                      <a:lnTo>
                        <a:pt x="0" y="3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8" name="îş1ïḑè">
                  <a:extLst>
                    <a:ext uri="{FF2B5EF4-FFF2-40B4-BE49-F238E27FC236}">
                      <a16:creationId xmlns:a16="http://schemas.microsoft.com/office/drawing/2014/main" id="{7D8B31B1-946B-4E5D-B750-CF998B8603B6}"/>
                    </a:ext>
                  </a:extLst>
                </p:cNvPr>
                <p:cNvSpPr/>
                <p:nvPr/>
              </p:nvSpPr>
              <p:spPr bwMode="auto">
                <a:xfrm>
                  <a:off x="2068544" y="2084297"/>
                  <a:ext cx="489238" cy="562841"/>
                </a:xfrm>
                <a:custGeom>
                  <a:avLst/>
                  <a:gdLst>
                    <a:gd name="T0" fmla="*/ 339 w 339"/>
                    <a:gd name="T1" fmla="*/ 0 h 390"/>
                    <a:gd name="T2" fmla="*/ 0 w 339"/>
                    <a:gd name="T3" fmla="*/ 33 h 390"/>
                    <a:gd name="T4" fmla="*/ 0 w 339"/>
                    <a:gd name="T5" fmla="*/ 390 h 390"/>
                    <a:gd name="T6" fmla="*/ 339 w 339"/>
                    <a:gd name="T7" fmla="*/ 324 h 390"/>
                    <a:gd name="T8" fmla="*/ 339 w 339"/>
                    <a:gd name="T9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9" h="390">
                      <a:moveTo>
                        <a:pt x="339" y="0"/>
                      </a:moveTo>
                      <a:lnTo>
                        <a:pt x="0" y="33"/>
                      </a:lnTo>
                      <a:lnTo>
                        <a:pt x="0" y="390"/>
                      </a:lnTo>
                      <a:lnTo>
                        <a:pt x="339" y="32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9" name="îṧľîdè">
                  <a:extLst>
                    <a:ext uri="{FF2B5EF4-FFF2-40B4-BE49-F238E27FC236}">
                      <a16:creationId xmlns:a16="http://schemas.microsoft.com/office/drawing/2014/main" id="{1675DFA3-3A9C-40F8-B7EF-8525A07B44EF}"/>
                    </a:ext>
                  </a:extLst>
                </p:cNvPr>
                <p:cNvSpPr/>
                <p:nvPr/>
              </p:nvSpPr>
              <p:spPr bwMode="auto">
                <a:xfrm>
                  <a:off x="1485498" y="2036672"/>
                  <a:ext cx="1072283" cy="95250"/>
                </a:xfrm>
                <a:custGeom>
                  <a:avLst/>
                  <a:gdLst>
                    <a:gd name="T0" fmla="*/ 743 w 743"/>
                    <a:gd name="T1" fmla="*/ 33 h 66"/>
                    <a:gd name="T2" fmla="*/ 339 w 743"/>
                    <a:gd name="T3" fmla="*/ 0 h 66"/>
                    <a:gd name="T4" fmla="*/ 0 w 743"/>
                    <a:gd name="T5" fmla="*/ 28 h 66"/>
                    <a:gd name="T6" fmla="*/ 404 w 743"/>
                    <a:gd name="T7" fmla="*/ 66 h 66"/>
                    <a:gd name="T8" fmla="*/ 743 w 743"/>
                    <a:gd name="T9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3" h="66">
                      <a:moveTo>
                        <a:pt x="743" y="33"/>
                      </a:moveTo>
                      <a:lnTo>
                        <a:pt x="339" y="0"/>
                      </a:lnTo>
                      <a:lnTo>
                        <a:pt x="0" y="28"/>
                      </a:lnTo>
                      <a:lnTo>
                        <a:pt x="404" y="66"/>
                      </a:lnTo>
                      <a:lnTo>
                        <a:pt x="743" y="3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0" name="îsḻíďê">
                  <a:extLst>
                    <a:ext uri="{FF2B5EF4-FFF2-40B4-BE49-F238E27FC236}">
                      <a16:creationId xmlns:a16="http://schemas.microsoft.com/office/drawing/2014/main" id="{825D1F78-091E-4E62-A297-702F16F47742}"/>
                    </a:ext>
                  </a:extLst>
                </p:cNvPr>
                <p:cNvSpPr/>
                <p:nvPr/>
              </p:nvSpPr>
              <p:spPr bwMode="auto">
                <a:xfrm>
                  <a:off x="1824645" y="1823081"/>
                  <a:ext cx="236682" cy="269875"/>
                </a:xfrm>
                <a:custGeom>
                  <a:avLst/>
                  <a:gdLst>
                    <a:gd name="T0" fmla="*/ 164 w 164"/>
                    <a:gd name="T1" fmla="*/ 11 h 187"/>
                    <a:gd name="T2" fmla="*/ 0 w 164"/>
                    <a:gd name="T3" fmla="*/ 0 h 187"/>
                    <a:gd name="T4" fmla="*/ 0 w 164"/>
                    <a:gd name="T5" fmla="*/ 170 h 187"/>
                    <a:gd name="T6" fmla="*/ 164 w 164"/>
                    <a:gd name="T7" fmla="*/ 187 h 187"/>
                    <a:gd name="T8" fmla="*/ 164 w 164"/>
                    <a:gd name="T9" fmla="*/ 11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187">
                      <a:moveTo>
                        <a:pt x="164" y="11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164" y="187"/>
                      </a:lnTo>
                      <a:lnTo>
                        <a:pt x="164" y="1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1" name="işľïḍè">
                  <a:extLst>
                    <a:ext uri="{FF2B5EF4-FFF2-40B4-BE49-F238E27FC236}">
                      <a16:creationId xmlns:a16="http://schemas.microsoft.com/office/drawing/2014/main" id="{1B56459E-3E89-477B-AC0B-EC769C5E5B3C}"/>
                    </a:ext>
                  </a:extLst>
                </p:cNvPr>
                <p:cNvSpPr/>
                <p:nvPr/>
              </p:nvSpPr>
              <p:spPr bwMode="auto">
                <a:xfrm>
                  <a:off x="2061327" y="1823081"/>
                  <a:ext cx="229465" cy="269875"/>
                </a:xfrm>
                <a:custGeom>
                  <a:avLst/>
                  <a:gdLst>
                    <a:gd name="T0" fmla="*/ 159 w 159"/>
                    <a:gd name="T1" fmla="*/ 176 h 187"/>
                    <a:gd name="T2" fmla="*/ 0 w 159"/>
                    <a:gd name="T3" fmla="*/ 187 h 187"/>
                    <a:gd name="T4" fmla="*/ 0 w 159"/>
                    <a:gd name="T5" fmla="*/ 11 h 187"/>
                    <a:gd name="T6" fmla="*/ 159 w 159"/>
                    <a:gd name="T7" fmla="*/ 0 h 187"/>
                    <a:gd name="T8" fmla="*/ 159 w 159"/>
                    <a:gd name="T9" fmla="*/ 176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187">
                      <a:moveTo>
                        <a:pt x="159" y="176"/>
                      </a:moveTo>
                      <a:lnTo>
                        <a:pt x="0" y="187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7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2" name="ïśļiḍe">
                  <a:extLst>
                    <a:ext uri="{FF2B5EF4-FFF2-40B4-BE49-F238E27FC236}">
                      <a16:creationId xmlns:a16="http://schemas.microsoft.com/office/drawing/2014/main" id="{57CD889A-8A36-48E3-BCAD-F1D48B123BC8}"/>
                    </a:ext>
                  </a:extLst>
                </p:cNvPr>
                <p:cNvSpPr/>
                <p:nvPr/>
              </p:nvSpPr>
              <p:spPr bwMode="auto">
                <a:xfrm>
                  <a:off x="1824645" y="1814422"/>
                  <a:ext cx="466147" cy="24535"/>
                </a:xfrm>
                <a:custGeom>
                  <a:avLst/>
                  <a:gdLst>
                    <a:gd name="T0" fmla="*/ 323 w 323"/>
                    <a:gd name="T1" fmla="*/ 11 h 17"/>
                    <a:gd name="T2" fmla="*/ 142 w 323"/>
                    <a:gd name="T3" fmla="*/ 0 h 17"/>
                    <a:gd name="T4" fmla="*/ 0 w 323"/>
                    <a:gd name="T5" fmla="*/ 6 h 17"/>
                    <a:gd name="T6" fmla="*/ 180 w 323"/>
                    <a:gd name="T7" fmla="*/ 17 h 17"/>
                    <a:gd name="T8" fmla="*/ 323 w 323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3" h="17">
                      <a:moveTo>
                        <a:pt x="323" y="11"/>
                      </a:moveTo>
                      <a:lnTo>
                        <a:pt x="142" y="0"/>
                      </a:lnTo>
                      <a:lnTo>
                        <a:pt x="0" y="6"/>
                      </a:lnTo>
                      <a:lnTo>
                        <a:pt x="180" y="17"/>
                      </a:lnTo>
                      <a:lnTo>
                        <a:pt x="323" y="1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3" name="íśḷîḍé">
                  <a:extLst>
                    <a:ext uri="{FF2B5EF4-FFF2-40B4-BE49-F238E27FC236}">
                      <a16:creationId xmlns:a16="http://schemas.microsoft.com/office/drawing/2014/main" id="{CA5DBAEB-3598-4945-8410-4820EEE1C452}"/>
                    </a:ext>
                  </a:extLst>
                </p:cNvPr>
                <p:cNvSpPr/>
                <p:nvPr/>
              </p:nvSpPr>
              <p:spPr bwMode="auto">
                <a:xfrm>
                  <a:off x="1264691" y="3852194"/>
                  <a:ext cx="796636" cy="545523"/>
                </a:xfrm>
                <a:custGeom>
                  <a:avLst/>
                  <a:gdLst>
                    <a:gd name="T0" fmla="*/ 0 w 552"/>
                    <a:gd name="T1" fmla="*/ 0 h 378"/>
                    <a:gd name="T2" fmla="*/ 552 w 552"/>
                    <a:gd name="T3" fmla="*/ 274 h 378"/>
                    <a:gd name="T4" fmla="*/ 552 w 552"/>
                    <a:gd name="T5" fmla="*/ 378 h 378"/>
                    <a:gd name="T6" fmla="*/ 0 w 552"/>
                    <a:gd name="T7" fmla="*/ 87 h 378"/>
                    <a:gd name="T8" fmla="*/ 0 w 552"/>
                    <a:gd name="T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2" h="378">
                      <a:moveTo>
                        <a:pt x="0" y="0"/>
                      </a:moveTo>
                      <a:lnTo>
                        <a:pt x="552" y="274"/>
                      </a:lnTo>
                      <a:lnTo>
                        <a:pt x="552" y="378"/>
                      </a:lnTo>
                      <a:lnTo>
                        <a:pt x="0" y="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4" name="išḻîḑê">
                  <a:extLst>
                    <a:ext uri="{FF2B5EF4-FFF2-40B4-BE49-F238E27FC236}">
                      <a16:creationId xmlns:a16="http://schemas.microsoft.com/office/drawing/2014/main" id="{9C1E5C0C-320A-4B58-8D4D-FD0A66F99BCD}"/>
                    </a:ext>
                  </a:extLst>
                </p:cNvPr>
                <p:cNvSpPr/>
                <p:nvPr/>
              </p:nvSpPr>
              <p:spPr bwMode="auto">
                <a:xfrm>
                  <a:off x="2061327" y="3852194"/>
                  <a:ext cx="796636" cy="545523"/>
                </a:xfrm>
                <a:custGeom>
                  <a:avLst/>
                  <a:gdLst>
                    <a:gd name="T0" fmla="*/ 552 w 552"/>
                    <a:gd name="T1" fmla="*/ 0 h 378"/>
                    <a:gd name="T2" fmla="*/ 0 w 552"/>
                    <a:gd name="T3" fmla="*/ 280 h 378"/>
                    <a:gd name="T4" fmla="*/ 0 w 552"/>
                    <a:gd name="T5" fmla="*/ 378 h 378"/>
                    <a:gd name="T6" fmla="*/ 552 w 552"/>
                    <a:gd name="T7" fmla="*/ 87 h 378"/>
                    <a:gd name="T8" fmla="*/ 552 w 552"/>
                    <a:gd name="T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2" h="378">
                      <a:moveTo>
                        <a:pt x="552" y="0"/>
                      </a:moveTo>
                      <a:lnTo>
                        <a:pt x="0" y="280"/>
                      </a:lnTo>
                      <a:lnTo>
                        <a:pt x="0" y="378"/>
                      </a:lnTo>
                      <a:lnTo>
                        <a:pt x="552" y="87"/>
                      </a:lnTo>
                      <a:lnTo>
                        <a:pt x="55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5" name="ïšḻïḋé">
                  <a:extLst>
                    <a:ext uri="{FF2B5EF4-FFF2-40B4-BE49-F238E27FC236}">
                      <a16:creationId xmlns:a16="http://schemas.microsoft.com/office/drawing/2014/main" id="{E344EE42-0F5E-477E-ADC8-F04643D3532F}"/>
                    </a:ext>
                  </a:extLst>
                </p:cNvPr>
                <p:cNvSpPr/>
                <p:nvPr/>
              </p:nvSpPr>
              <p:spPr bwMode="auto">
                <a:xfrm>
                  <a:off x="1492714" y="2488388"/>
                  <a:ext cx="575829" cy="165966"/>
                </a:xfrm>
                <a:custGeom>
                  <a:avLst/>
                  <a:gdLst>
                    <a:gd name="T0" fmla="*/ 399 w 399"/>
                    <a:gd name="T1" fmla="*/ 71 h 115"/>
                    <a:gd name="T2" fmla="*/ 0 w 399"/>
                    <a:gd name="T3" fmla="*/ 0 h 115"/>
                    <a:gd name="T4" fmla="*/ 0 w 399"/>
                    <a:gd name="T5" fmla="*/ 39 h 115"/>
                    <a:gd name="T6" fmla="*/ 399 w 399"/>
                    <a:gd name="T7" fmla="*/ 115 h 115"/>
                    <a:gd name="T8" fmla="*/ 399 w 399"/>
                    <a:gd name="T9" fmla="*/ 71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9" h="115">
                      <a:moveTo>
                        <a:pt x="399" y="71"/>
                      </a:move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399" y="115"/>
                      </a:lnTo>
                      <a:lnTo>
                        <a:pt x="399" y="7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6" name="íṩlïďê">
                  <a:extLst>
                    <a:ext uri="{FF2B5EF4-FFF2-40B4-BE49-F238E27FC236}">
                      <a16:creationId xmlns:a16="http://schemas.microsoft.com/office/drawing/2014/main" id="{8C672497-0ACB-408F-B5C2-A30BEFC87FC5}"/>
                    </a:ext>
                  </a:extLst>
                </p:cNvPr>
                <p:cNvSpPr/>
                <p:nvPr/>
              </p:nvSpPr>
              <p:spPr bwMode="auto">
                <a:xfrm>
                  <a:off x="2061327" y="2504263"/>
                  <a:ext cx="496454" cy="150091"/>
                </a:xfrm>
                <a:custGeom>
                  <a:avLst/>
                  <a:gdLst>
                    <a:gd name="T0" fmla="*/ 344 w 344"/>
                    <a:gd name="T1" fmla="*/ 0 h 104"/>
                    <a:gd name="T2" fmla="*/ 0 w 344"/>
                    <a:gd name="T3" fmla="*/ 60 h 104"/>
                    <a:gd name="T4" fmla="*/ 0 w 344"/>
                    <a:gd name="T5" fmla="*/ 104 h 104"/>
                    <a:gd name="T6" fmla="*/ 344 w 344"/>
                    <a:gd name="T7" fmla="*/ 39 h 104"/>
                    <a:gd name="T8" fmla="*/ 344 w 344"/>
                    <a:gd name="T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4" h="104">
                      <a:moveTo>
                        <a:pt x="344" y="0"/>
                      </a:moveTo>
                      <a:lnTo>
                        <a:pt x="0" y="60"/>
                      </a:lnTo>
                      <a:lnTo>
                        <a:pt x="0" y="104"/>
                      </a:lnTo>
                      <a:lnTo>
                        <a:pt x="344" y="39"/>
                      </a:ln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7" name="iṧļîdè">
                  <a:extLst>
                    <a:ext uri="{FF2B5EF4-FFF2-40B4-BE49-F238E27FC236}">
                      <a16:creationId xmlns:a16="http://schemas.microsoft.com/office/drawing/2014/main" id="{8D63DF7C-DE00-4DB0-8598-CE93B3404372}"/>
                    </a:ext>
                  </a:extLst>
                </p:cNvPr>
                <p:cNvSpPr/>
                <p:nvPr/>
              </p:nvSpPr>
              <p:spPr bwMode="auto">
                <a:xfrm>
                  <a:off x="1824645" y="2036672"/>
                  <a:ext cx="236682" cy="56285"/>
                </a:xfrm>
                <a:custGeom>
                  <a:avLst/>
                  <a:gdLst>
                    <a:gd name="T0" fmla="*/ 164 w 164"/>
                    <a:gd name="T1" fmla="*/ 17 h 39"/>
                    <a:gd name="T2" fmla="*/ 0 w 164"/>
                    <a:gd name="T3" fmla="*/ 0 h 39"/>
                    <a:gd name="T4" fmla="*/ 0 w 164"/>
                    <a:gd name="T5" fmla="*/ 22 h 39"/>
                    <a:gd name="T6" fmla="*/ 164 w 164"/>
                    <a:gd name="T7" fmla="*/ 39 h 39"/>
                    <a:gd name="T8" fmla="*/ 164 w 16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39">
                      <a:moveTo>
                        <a:pt x="164" y="17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164" y="39"/>
                      </a:lnTo>
                      <a:lnTo>
                        <a:pt x="164" y="1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8" name="îṡľiḋê">
                  <a:extLst>
                    <a:ext uri="{FF2B5EF4-FFF2-40B4-BE49-F238E27FC236}">
                      <a16:creationId xmlns:a16="http://schemas.microsoft.com/office/drawing/2014/main" id="{F53786C2-C111-4217-9420-F12DC6B3F5D7}"/>
                    </a:ext>
                  </a:extLst>
                </p:cNvPr>
                <p:cNvSpPr/>
                <p:nvPr/>
              </p:nvSpPr>
              <p:spPr bwMode="auto">
                <a:xfrm>
                  <a:off x="2061327" y="2036672"/>
                  <a:ext cx="229465" cy="56285"/>
                </a:xfrm>
                <a:custGeom>
                  <a:avLst/>
                  <a:gdLst>
                    <a:gd name="T0" fmla="*/ 159 w 159"/>
                    <a:gd name="T1" fmla="*/ 28 h 39"/>
                    <a:gd name="T2" fmla="*/ 0 w 159"/>
                    <a:gd name="T3" fmla="*/ 39 h 39"/>
                    <a:gd name="T4" fmla="*/ 0 w 159"/>
                    <a:gd name="T5" fmla="*/ 17 h 39"/>
                    <a:gd name="T6" fmla="*/ 159 w 159"/>
                    <a:gd name="T7" fmla="*/ 0 h 39"/>
                    <a:gd name="T8" fmla="*/ 159 w 159"/>
                    <a:gd name="T9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39">
                      <a:moveTo>
                        <a:pt x="159" y="28"/>
                      </a:moveTo>
                      <a:lnTo>
                        <a:pt x="0" y="39"/>
                      </a:lnTo>
                      <a:lnTo>
                        <a:pt x="0" y="17"/>
                      </a:lnTo>
                      <a:lnTo>
                        <a:pt x="159" y="0"/>
                      </a:lnTo>
                      <a:lnTo>
                        <a:pt x="159" y="2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79" name="îšḷíḋe">
                  <a:extLst>
                    <a:ext uri="{FF2B5EF4-FFF2-40B4-BE49-F238E27FC236}">
                      <a16:creationId xmlns:a16="http://schemas.microsoft.com/office/drawing/2014/main" id="{D30EF8CB-4DA2-4314-A82E-3ACACD835095}"/>
                    </a:ext>
                  </a:extLst>
                </p:cNvPr>
                <p:cNvSpPr/>
                <p:nvPr/>
              </p:nvSpPr>
              <p:spPr bwMode="auto">
                <a:xfrm>
                  <a:off x="2068544" y="2678888"/>
                  <a:ext cx="798079" cy="222250"/>
                </a:xfrm>
                <a:custGeom>
                  <a:avLst/>
                  <a:gdLst>
                    <a:gd name="T0" fmla="*/ 0 w 553"/>
                    <a:gd name="T1" fmla="*/ 154 h 154"/>
                    <a:gd name="T2" fmla="*/ 553 w 553"/>
                    <a:gd name="T3" fmla="*/ 22 h 154"/>
                    <a:gd name="T4" fmla="*/ 553 w 553"/>
                    <a:gd name="T5" fmla="*/ 0 h 154"/>
                    <a:gd name="T6" fmla="*/ 0 w 553"/>
                    <a:gd name="T7" fmla="*/ 126 h 154"/>
                    <a:gd name="T8" fmla="*/ 0 w 553"/>
                    <a:gd name="T9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3" h="154">
                      <a:moveTo>
                        <a:pt x="0" y="154"/>
                      </a:moveTo>
                      <a:lnTo>
                        <a:pt x="553" y="22"/>
                      </a:lnTo>
                      <a:lnTo>
                        <a:pt x="553" y="0"/>
                      </a:lnTo>
                      <a:lnTo>
                        <a:pt x="0" y="126"/>
                      </a:lnTo>
                      <a:lnTo>
                        <a:pt x="0" y="15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0" name="iṣľîdé">
                  <a:extLst>
                    <a:ext uri="{FF2B5EF4-FFF2-40B4-BE49-F238E27FC236}">
                      <a16:creationId xmlns:a16="http://schemas.microsoft.com/office/drawing/2014/main" id="{0D689C05-0497-4692-B28C-0C57F12EF7A2}"/>
                    </a:ext>
                  </a:extLst>
                </p:cNvPr>
                <p:cNvSpPr/>
                <p:nvPr/>
              </p:nvSpPr>
              <p:spPr bwMode="auto">
                <a:xfrm>
                  <a:off x="2061327" y="2781354"/>
                  <a:ext cx="812511" cy="245341"/>
                </a:xfrm>
                <a:custGeom>
                  <a:avLst/>
                  <a:gdLst>
                    <a:gd name="T0" fmla="*/ 0 w 563"/>
                    <a:gd name="T1" fmla="*/ 170 h 170"/>
                    <a:gd name="T2" fmla="*/ 563 w 563"/>
                    <a:gd name="T3" fmla="*/ 22 h 170"/>
                    <a:gd name="T4" fmla="*/ 563 w 563"/>
                    <a:gd name="T5" fmla="*/ 0 h 170"/>
                    <a:gd name="T6" fmla="*/ 0 w 563"/>
                    <a:gd name="T7" fmla="*/ 143 h 170"/>
                    <a:gd name="T8" fmla="*/ 0 w 563"/>
                    <a:gd name="T9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3" h="170">
                      <a:moveTo>
                        <a:pt x="0" y="170"/>
                      </a:moveTo>
                      <a:lnTo>
                        <a:pt x="563" y="22"/>
                      </a:lnTo>
                      <a:lnTo>
                        <a:pt x="563" y="0"/>
                      </a:lnTo>
                      <a:lnTo>
                        <a:pt x="0" y="143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1" name="îS1ïḓê">
                  <a:extLst>
                    <a:ext uri="{FF2B5EF4-FFF2-40B4-BE49-F238E27FC236}">
                      <a16:creationId xmlns:a16="http://schemas.microsoft.com/office/drawing/2014/main" id="{BC7F5826-8722-4256-8886-C928EB584461}"/>
                    </a:ext>
                  </a:extLst>
                </p:cNvPr>
                <p:cNvSpPr/>
                <p:nvPr/>
              </p:nvSpPr>
              <p:spPr bwMode="auto">
                <a:xfrm>
                  <a:off x="2068544" y="2892479"/>
                  <a:ext cx="805295" cy="261216"/>
                </a:xfrm>
                <a:custGeom>
                  <a:avLst/>
                  <a:gdLst>
                    <a:gd name="T0" fmla="*/ 0 w 558"/>
                    <a:gd name="T1" fmla="*/ 181 h 181"/>
                    <a:gd name="T2" fmla="*/ 558 w 558"/>
                    <a:gd name="T3" fmla="*/ 22 h 181"/>
                    <a:gd name="T4" fmla="*/ 558 w 558"/>
                    <a:gd name="T5" fmla="*/ 0 h 181"/>
                    <a:gd name="T6" fmla="*/ 0 w 558"/>
                    <a:gd name="T7" fmla="*/ 154 h 181"/>
                    <a:gd name="T8" fmla="*/ 0 w 558"/>
                    <a:gd name="T9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181">
                      <a:moveTo>
                        <a:pt x="0" y="181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154"/>
                      </a:lnTo>
                      <a:lnTo>
                        <a:pt x="0" y="18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0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" name="ïṥľïḍé">
                  <a:extLst>
                    <a:ext uri="{FF2B5EF4-FFF2-40B4-BE49-F238E27FC236}">
                      <a16:creationId xmlns:a16="http://schemas.microsoft.com/office/drawing/2014/main" id="{4D6B5C18-9726-4F73-90DD-80F658DE7D4B}"/>
                    </a:ext>
                  </a:extLst>
                </p:cNvPr>
                <p:cNvSpPr/>
                <p:nvPr/>
              </p:nvSpPr>
              <p:spPr bwMode="auto">
                <a:xfrm>
                  <a:off x="2068544" y="2996388"/>
                  <a:ext cx="805295" cy="284307"/>
                </a:xfrm>
                <a:custGeom>
                  <a:avLst/>
                  <a:gdLst>
                    <a:gd name="T0" fmla="*/ 0 w 558"/>
                    <a:gd name="T1" fmla="*/ 197 h 197"/>
                    <a:gd name="T2" fmla="*/ 558 w 558"/>
                    <a:gd name="T3" fmla="*/ 21 h 197"/>
                    <a:gd name="T4" fmla="*/ 558 w 558"/>
                    <a:gd name="T5" fmla="*/ 0 h 197"/>
                    <a:gd name="T6" fmla="*/ 0 w 558"/>
                    <a:gd name="T7" fmla="*/ 170 h 197"/>
                    <a:gd name="T8" fmla="*/ 0 w 558"/>
                    <a:gd name="T9" fmla="*/ 19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197">
                      <a:moveTo>
                        <a:pt x="0" y="197"/>
                      </a:moveTo>
                      <a:lnTo>
                        <a:pt x="558" y="21"/>
                      </a:lnTo>
                      <a:lnTo>
                        <a:pt x="558" y="0"/>
                      </a:lnTo>
                      <a:lnTo>
                        <a:pt x="0" y="170"/>
                      </a:lnTo>
                      <a:lnTo>
                        <a:pt x="0" y="19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3" name="iṩḷîďe">
                  <a:extLst>
                    <a:ext uri="{FF2B5EF4-FFF2-40B4-BE49-F238E27FC236}">
                      <a16:creationId xmlns:a16="http://schemas.microsoft.com/office/drawing/2014/main" id="{ED8E25C4-7DB0-45CC-918E-D2D330D2BB01}"/>
                    </a:ext>
                  </a:extLst>
                </p:cNvPr>
                <p:cNvSpPr/>
                <p:nvPr/>
              </p:nvSpPr>
              <p:spPr bwMode="auto">
                <a:xfrm>
                  <a:off x="2068544" y="3106070"/>
                  <a:ext cx="805295" cy="301625"/>
                </a:xfrm>
                <a:custGeom>
                  <a:avLst/>
                  <a:gdLst>
                    <a:gd name="T0" fmla="*/ 0 w 558"/>
                    <a:gd name="T1" fmla="*/ 209 h 209"/>
                    <a:gd name="T2" fmla="*/ 558 w 558"/>
                    <a:gd name="T3" fmla="*/ 17 h 209"/>
                    <a:gd name="T4" fmla="*/ 558 w 558"/>
                    <a:gd name="T5" fmla="*/ 0 h 209"/>
                    <a:gd name="T6" fmla="*/ 0 w 558"/>
                    <a:gd name="T7" fmla="*/ 182 h 209"/>
                    <a:gd name="T8" fmla="*/ 0 w 558"/>
                    <a:gd name="T9" fmla="*/ 209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09">
                      <a:moveTo>
                        <a:pt x="0" y="209"/>
                      </a:moveTo>
                      <a:lnTo>
                        <a:pt x="558" y="17"/>
                      </a:lnTo>
                      <a:lnTo>
                        <a:pt x="558" y="0"/>
                      </a:lnTo>
                      <a:lnTo>
                        <a:pt x="0" y="182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4" name="íṣļïḋè">
                  <a:extLst>
                    <a:ext uri="{FF2B5EF4-FFF2-40B4-BE49-F238E27FC236}">
                      <a16:creationId xmlns:a16="http://schemas.microsoft.com/office/drawing/2014/main" id="{EEE4077A-CE87-4C47-A053-31236918BBFF}"/>
                    </a:ext>
                  </a:extLst>
                </p:cNvPr>
                <p:cNvSpPr/>
                <p:nvPr/>
              </p:nvSpPr>
              <p:spPr bwMode="auto">
                <a:xfrm>
                  <a:off x="2068544" y="3209979"/>
                  <a:ext cx="805295" cy="324716"/>
                </a:xfrm>
                <a:custGeom>
                  <a:avLst/>
                  <a:gdLst>
                    <a:gd name="T0" fmla="*/ 0 w 558"/>
                    <a:gd name="T1" fmla="*/ 225 h 225"/>
                    <a:gd name="T2" fmla="*/ 558 w 558"/>
                    <a:gd name="T3" fmla="*/ 22 h 225"/>
                    <a:gd name="T4" fmla="*/ 558 w 558"/>
                    <a:gd name="T5" fmla="*/ 0 h 225"/>
                    <a:gd name="T6" fmla="*/ 0 w 558"/>
                    <a:gd name="T7" fmla="*/ 197 h 225"/>
                    <a:gd name="T8" fmla="*/ 0 w 558"/>
                    <a:gd name="T9" fmla="*/ 225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25">
                      <a:moveTo>
                        <a:pt x="0" y="225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197"/>
                      </a:lnTo>
                      <a:lnTo>
                        <a:pt x="0" y="22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5" name="ïsliḓe">
                  <a:extLst>
                    <a:ext uri="{FF2B5EF4-FFF2-40B4-BE49-F238E27FC236}">
                      <a16:creationId xmlns:a16="http://schemas.microsoft.com/office/drawing/2014/main" id="{08EF6684-BEAE-4210-9556-F5F3D468A5C9}"/>
                    </a:ext>
                  </a:extLst>
                </p:cNvPr>
                <p:cNvSpPr/>
                <p:nvPr/>
              </p:nvSpPr>
              <p:spPr bwMode="auto">
                <a:xfrm>
                  <a:off x="2068544" y="3321104"/>
                  <a:ext cx="805295" cy="340591"/>
                </a:xfrm>
                <a:custGeom>
                  <a:avLst/>
                  <a:gdLst>
                    <a:gd name="T0" fmla="*/ 0 w 558"/>
                    <a:gd name="T1" fmla="*/ 236 h 236"/>
                    <a:gd name="T2" fmla="*/ 558 w 558"/>
                    <a:gd name="T3" fmla="*/ 22 h 236"/>
                    <a:gd name="T4" fmla="*/ 558 w 558"/>
                    <a:gd name="T5" fmla="*/ 0 h 236"/>
                    <a:gd name="T6" fmla="*/ 0 w 558"/>
                    <a:gd name="T7" fmla="*/ 208 h 236"/>
                    <a:gd name="T8" fmla="*/ 0 w 558"/>
                    <a:gd name="T9" fmla="*/ 236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36">
                      <a:moveTo>
                        <a:pt x="0" y="236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08"/>
                      </a:lnTo>
                      <a:lnTo>
                        <a:pt x="0" y="23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6" name="íṣḷïde">
                  <a:extLst>
                    <a:ext uri="{FF2B5EF4-FFF2-40B4-BE49-F238E27FC236}">
                      <a16:creationId xmlns:a16="http://schemas.microsoft.com/office/drawing/2014/main" id="{946DF3E8-22FC-44F9-8847-6CC7766C998E}"/>
                    </a:ext>
                  </a:extLst>
                </p:cNvPr>
                <p:cNvSpPr/>
                <p:nvPr/>
              </p:nvSpPr>
              <p:spPr bwMode="auto">
                <a:xfrm>
                  <a:off x="2068544" y="3423570"/>
                  <a:ext cx="805295" cy="365125"/>
                </a:xfrm>
                <a:custGeom>
                  <a:avLst/>
                  <a:gdLst>
                    <a:gd name="T0" fmla="*/ 0 w 558"/>
                    <a:gd name="T1" fmla="*/ 253 h 253"/>
                    <a:gd name="T2" fmla="*/ 558 w 558"/>
                    <a:gd name="T3" fmla="*/ 22 h 253"/>
                    <a:gd name="T4" fmla="*/ 558 w 558"/>
                    <a:gd name="T5" fmla="*/ 0 h 253"/>
                    <a:gd name="T6" fmla="*/ 0 w 558"/>
                    <a:gd name="T7" fmla="*/ 225 h 253"/>
                    <a:gd name="T8" fmla="*/ 0 w 558"/>
                    <a:gd name="T9" fmla="*/ 253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53">
                      <a:moveTo>
                        <a:pt x="0" y="253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25"/>
                      </a:lnTo>
                      <a:lnTo>
                        <a:pt x="0" y="25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7" name="íŝļîḋê">
                  <a:extLst>
                    <a:ext uri="{FF2B5EF4-FFF2-40B4-BE49-F238E27FC236}">
                      <a16:creationId xmlns:a16="http://schemas.microsoft.com/office/drawing/2014/main" id="{AF77910F-7E64-4608-91B3-0247440FA8A9}"/>
                    </a:ext>
                  </a:extLst>
                </p:cNvPr>
                <p:cNvSpPr/>
                <p:nvPr/>
              </p:nvSpPr>
              <p:spPr bwMode="auto">
                <a:xfrm>
                  <a:off x="2068544" y="3534694"/>
                  <a:ext cx="805295" cy="379557"/>
                </a:xfrm>
                <a:custGeom>
                  <a:avLst/>
                  <a:gdLst>
                    <a:gd name="T0" fmla="*/ 0 w 558"/>
                    <a:gd name="T1" fmla="*/ 263 h 263"/>
                    <a:gd name="T2" fmla="*/ 558 w 558"/>
                    <a:gd name="T3" fmla="*/ 22 h 263"/>
                    <a:gd name="T4" fmla="*/ 558 w 558"/>
                    <a:gd name="T5" fmla="*/ 0 h 263"/>
                    <a:gd name="T6" fmla="*/ 0 w 558"/>
                    <a:gd name="T7" fmla="*/ 236 h 263"/>
                    <a:gd name="T8" fmla="*/ 0 w 558"/>
                    <a:gd name="T9" fmla="*/ 263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63">
                      <a:moveTo>
                        <a:pt x="0" y="263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36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8" name="íṣľidé">
                  <a:extLst>
                    <a:ext uri="{FF2B5EF4-FFF2-40B4-BE49-F238E27FC236}">
                      <a16:creationId xmlns:a16="http://schemas.microsoft.com/office/drawing/2014/main" id="{546D0877-918D-4B45-9686-A1F3DCF87FAD}"/>
                    </a:ext>
                  </a:extLst>
                </p:cNvPr>
                <p:cNvSpPr/>
                <p:nvPr/>
              </p:nvSpPr>
              <p:spPr bwMode="auto">
                <a:xfrm>
                  <a:off x="2068544" y="3637161"/>
                  <a:ext cx="805295" cy="404091"/>
                </a:xfrm>
                <a:custGeom>
                  <a:avLst/>
                  <a:gdLst>
                    <a:gd name="T0" fmla="*/ 0 w 558"/>
                    <a:gd name="T1" fmla="*/ 280 h 280"/>
                    <a:gd name="T2" fmla="*/ 558 w 558"/>
                    <a:gd name="T3" fmla="*/ 22 h 280"/>
                    <a:gd name="T4" fmla="*/ 558 w 558"/>
                    <a:gd name="T5" fmla="*/ 0 h 280"/>
                    <a:gd name="T6" fmla="*/ 0 w 558"/>
                    <a:gd name="T7" fmla="*/ 253 h 280"/>
                    <a:gd name="T8" fmla="*/ 0 w 558"/>
                    <a:gd name="T9" fmla="*/ 280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80">
                      <a:moveTo>
                        <a:pt x="0" y="280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53"/>
                      </a:lnTo>
                      <a:lnTo>
                        <a:pt x="0" y="28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9" name="íṥḷiḋè">
                  <a:extLst>
                    <a:ext uri="{FF2B5EF4-FFF2-40B4-BE49-F238E27FC236}">
                      <a16:creationId xmlns:a16="http://schemas.microsoft.com/office/drawing/2014/main" id="{CB5BD035-7CF4-42AE-B1B3-F547246B2A29}"/>
                    </a:ext>
                  </a:extLst>
                </p:cNvPr>
                <p:cNvSpPr/>
                <p:nvPr/>
              </p:nvSpPr>
              <p:spPr bwMode="auto">
                <a:xfrm>
                  <a:off x="2068544" y="3748285"/>
                  <a:ext cx="805295" cy="419966"/>
                </a:xfrm>
                <a:custGeom>
                  <a:avLst/>
                  <a:gdLst>
                    <a:gd name="T0" fmla="*/ 0 w 558"/>
                    <a:gd name="T1" fmla="*/ 291 h 291"/>
                    <a:gd name="T2" fmla="*/ 558 w 558"/>
                    <a:gd name="T3" fmla="*/ 22 h 291"/>
                    <a:gd name="T4" fmla="*/ 558 w 558"/>
                    <a:gd name="T5" fmla="*/ 0 h 291"/>
                    <a:gd name="T6" fmla="*/ 0 w 558"/>
                    <a:gd name="T7" fmla="*/ 264 h 291"/>
                    <a:gd name="T8" fmla="*/ 0 w 558"/>
                    <a:gd name="T9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91">
                      <a:moveTo>
                        <a:pt x="0" y="291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64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0" name="iṥḻîdé">
                  <a:extLst>
                    <a:ext uri="{FF2B5EF4-FFF2-40B4-BE49-F238E27FC236}">
                      <a16:creationId xmlns:a16="http://schemas.microsoft.com/office/drawing/2014/main" id="{5E3B818F-EA6A-4ECD-AA28-34590EC5AAD2}"/>
                    </a:ext>
                  </a:extLst>
                </p:cNvPr>
                <p:cNvSpPr/>
                <p:nvPr/>
              </p:nvSpPr>
              <p:spPr bwMode="auto">
                <a:xfrm>
                  <a:off x="1264691" y="2678888"/>
                  <a:ext cx="803852" cy="222250"/>
                </a:xfrm>
                <a:custGeom>
                  <a:avLst/>
                  <a:gdLst>
                    <a:gd name="T0" fmla="*/ 0 w 557"/>
                    <a:gd name="T1" fmla="*/ 0 h 154"/>
                    <a:gd name="T2" fmla="*/ 557 w 557"/>
                    <a:gd name="T3" fmla="*/ 126 h 154"/>
                    <a:gd name="T4" fmla="*/ 557 w 557"/>
                    <a:gd name="T5" fmla="*/ 154 h 154"/>
                    <a:gd name="T6" fmla="*/ 0 w 557"/>
                    <a:gd name="T7" fmla="*/ 22 h 154"/>
                    <a:gd name="T8" fmla="*/ 0 w 557"/>
                    <a:gd name="T9" fmla="*/ 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54">
                      <a:moveTo>
                        <a:pt x="0" y="0"/>
                      </a:moveTo>
                      <a:lnTo>
                        <a:pt x="557" y="126"/>
                      </a:lnTo>
                      <a:lnTo>
                        <a:pt x="557" y="154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1" name="îšḷiḑê">
                  <a:extLst>
                    <a:ext uri="{FF2B5EF4-FFF2-40B4-BE49-F238E27FC236}">
                      <a16:creationId xmlns:a16="http://schemas.microsoft.com/office/drawing/2014/main" id="{A7A352B2-E293-4535-9848-EEBD41E04BEA}"/>
                    </a:ext>
                  </a:extLst>
                </p:cNvPr>
                <p:cNvSpPr/>
                <p:nvPr/>
              </p:nvSpPr>
              <p:spPr bwMode="auto">
                <a:xfrm>
                  <a:off x="1264691" y="2781354"/>
                  <a:ext cx="803852" cy="245341"/>
                </a:xfrm>
                <a:custGeom>
                  <a:avLst/>
                  <a:gdLst>
                    <a:gd name="T0" fmla="*/ 0 w 557"/>
                    <a:gd name="T1" fmla="*/ 0 h 170"/>
                    <a:gd name="T2" fmla="*/ 557 w 557"/>
                    <a:gd name="T3" fmla="*/ 143 h 170"/>
                    <a:gd name="T4" fmla="*/ 557 w 557"/>
                    <a:gd name="T5" fmla="*/ 170 h 170"/>
                    <a:gd name="T6" fmla="*/ 0 w 557"/>
                    <a:gd name="T7" fmla="*/ 22 h 170"/>
                    <a:gd name="T8" fmla="*/ 0 w 557"/>
                    <a:gd name="T9" fmla="*/ 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70">
                      <a:moveTo>
                        <a:pt x="0" y="0"/>
                      </a:moveTo>
                      <a:lnTo>
                        <a:pt x="557" y="143"/>
                      </a:lnTo>
                      <a:lnTo>
                        <a:pt x="557" y="170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" name="ï$lîḋe">
                  <a:extLst>
                    <a:ext uri="{FF2B5EF4-FFF2-40B4-BE49-F238E27FC236}">
                      <a16:creationId xmlns:a16="http://schemas.microsoft.com/office/drawing/2014/main" id="{EA146195-75FA-4921-9A6C-E2C4078BC137}"/>
                    </a:ext>
                  </a:extLst>
                </p:cNvPr>
                <p:cNvSpPr/>
                <p:nvPr/>
              </p:nvSpPr>
              <p:spPr bwMode="auto">
                <a:xfrm>
                  <a:off x="1264691" y="2892479"/>
                  <a:ext cx="803852" cy="261216"/>
                </a:xfrm>
                <a:custGeom>
                  <a:avLst/>
                  <a:gdLst>
                    <a:gd name="T0" fmla="*/ 0 w 557"/>
                    <a:gd name="T1" fmla="*/ 0 h 181"/>
                    <a:gd name="T2" fmla="*/ 557 w 557"/>
                    <a:gd name="T3" fmla="*/ 154 h 181"/>
                    <a:gd name="T4" fmla="*/ 557 w 557"/>
                    <a:gd name="T5" fmla="*/ 181 h 181"/>
                    <a:gd name="T6" fmla="*/ 0 w 557"/>
                    <a:gd name="T7" fmla="*/ 22 h 181"/>
                    <a:gd name="T8" fmla="*/ 0 w 557"/>
                    <a:gd name="T9" fmla="*/ 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81">
                      <a:moveTo>
                        <a:pt x="0" y="0"/>
                      </a:moveTo>
                      <a:lnTo>
                        <a:pt x="557" y="154"/>
                      </a:lnTo>
                      <a:lnTo>
                        <a:pt x="557" y="181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0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3" name="îṧľïḑé">
                  <a:extLst>
                    <a:ext uri="{FF2B5EF4-FFF2-40B4-BE49-F238E27FC236}">
                      <a16:creationId xmlns:a16="http://schemas.microsoft.com/office/drawing/2014/main" id="{3F3017BB-11E1-433D-986D-0CC91476B6A1}"/>
                    </a:ext>
                  </a:extLst>
                </p:cNvPr>
                <p:cNvSpPr/>
                <p:nvPr/>
              </p:nvSpPr>
              <p:spPr bwMode="auto">
                <a:xfrm>
                  <a:off x="1264691" y="2996388"/>
                  <a:ext cx="803852" cy="284307"/>
                </a:xfrm>
                <a:custGeom>
                  <a:avLst/>
                  <a:gdLst>
                    <a:gd name="T0" fmla="*/ 0 w 557"/>
                    <a:gd name="T1" fmla="*/ 0 h 197"/>
                    <a:gd name="T2" fmla="*/ 557 w 557"/>
                    <a:gd name="T3" fmla="*/ 170 h 197"/>
                    <a:gd name="T4" fmla="*/ 557 w 557"/>
                    <a:gd name="T5" fmla="*/ 197 h 197"/>
                    <a:gd name="T6" fmla="*/ 0 w 557"/>
                    <a:gd name="T7" fmla="*/ 21 h 197"/>
                    <a:gd name="T8" fmla="*/ 0 w 557"/>
                    <a:gd name="T9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97">
                      <a:moveTo>
                        <a:pt x="0" y="0"/>
                      </a:moveTo>
                      <a:lnTo>
                        <a:pt x="557" y="170"/>
                      </a:lnTo>
                      <a:lnTo>
                        <a:pt x="557" y="197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4" name="iṧ1îḓe">
                  <a:extLst>
                    <a:ext uri="{FF2B5EF4-FFF2-40B4-BE49-F238E27FC236}">
                      <a16:creationId xmlns:a16="http://schemas.microsoft.com/office/drawing/2014/main" id="{2742DB95-8E68-42A9-8A3F-79E4ECB11D6B}"/>
                    </a:ext>
                  </a:extLst>
                </p:cNvPr>
                <p:cNvSpPr/>
                <p:nvPr/>
              </p:nvSpPr>
              <p:spPr bwMode="auto">
                <a:xfrm>
                  <a:off x="1264691" y="3106070"/>
                  <a:ext cx="803852" cy="301625"/>
                </a:xfrm>
                <a:custGeom>
                  <a:avLst/>
                  <a:gdLst>
                    <a:gd name="T0" fmla="*/ 0 w 557"/>
                    <a:gd name="T1" fmla="*/ 0 h 209"/>
                    <a:gd name="T2" fmla="*/ 557 w 557"/>
                    <a:gd name="T3" fmla="*/ 182 h 209"/>
                    <a:gd name="T4" fmla="*/ 557 w 557"/>
                    <a:gd name="T5" fmla="*/ 209 h 209"/>
                    <a:gd name="T6" fmla="*/ 0 w 557"/>
                    <a:gd name="T7" fmla="*/ 22 h 209"/>
                    <a:gd name="T8" fmla="*/ 0 w 557"/>
                    <a:gd name="T9" fmla="*/ 0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09">
                      <a:moveTo>
                        <a:pt x="0" y="0"/>
                      </a:moveTo>
                      <a:lnTo>
                        <a:pt x="557" y="182"/>
                      </a:lnTo>
                      <a:lnTo>
                        <a:pt x="557" y="209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5" name="íślíďé">
                  <a:extLst>
                    <a:ext uri="{FF2B5EF4-FFF2-40B4-BE49-F238E27FC236}">
                      <a16:creationId xmlns:a16="http://schemas.microsoft.com/office/drawing/2014/main" id="{59DD70CF-2766-4B72-B8D8-A70AEFD02D65}"/>
                    </a:ext>
                  </a:extLst>
                </p:cNvPr>
                <p:cNvSpPr/>
                <p:nvPr/>
              </p:nvSpPr>
              <p:spPr bwMode="auto">
                <a:xfrm>
                  <a:off x="1264691" y="3209979"/>
                  <a:ext cx="803852" cy="324716"/>
                </a:xfrm>
                <a:custGeom>
                  <a:avLst/>
                  <a:gdLst>
                    <a:gd name="T0" fmla="*/ 0 w 557"/>
                    <a:gd name="T1" fmla="*/ 0 h 225"/>
                    <a:gd name="T2" fmla="*/ 557 w 557"/>
                    <a:gd name="T3" fmla="*/ 197 h 225"/>
                    <a:gd name="T4" fmla="*/ 557 w 557"/>
                    <a:gd name="T5" fmla="*/ 225 h 225"/>
                    <a:gd name="T6" fmla="*/ 0 w 557"/>
                    <a:gd name="T7" fmla="*/ 27 h 225"/>
                    <a:gd name="T8" fmla="*/ 0 w 557"/>
                    <a:gd name="T9" fmla="*/ 0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25">
                      <a:moveTo>
                        <a:pt x="0" y="0"/>
                      </a:moveTo>
                      <a:lnTo>
                        <a:pt x="557" y="197"/>
                      </a:lnTo>
                      <a:lnTo>
                        <a:pt x="557" y="225"/>
                      </a:lnTo>
                      <a:lnTo>
                        <a:pt x="0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6" name="iṧļiďè">
                  <a:extLst>
                    <a:ext uri="{FF2B5EF4-FFF2-40B4-BE49-F238E27FC236}">
                      <a16:creationId xmlns:a16="http://schemas.microsoft.com/office/drawing/2014/main" id="{1E6B9A9A-4B07-4955-95E7-382272FBE2DF}"/>
                    </a:ext>
                  </a:extLst>
                </p:cNvPr>
                <p:cNvSpPr/>
                <p:nvPr/>
              </p:nvSpPr>
              <p:spPr bwMode="auto">
                <a:xfrm>
                  <a:off x="1264691" y="3321104"/>
                  <a:ext cx="803852" cy="340591"/>
                </a:xfrm>
                <a:custGeom>
                  <a:avLst/>
                  <a:gdLst>
                    <a:gd name="T0" fmla="*/ 0 w 557"/>
                    <a:gd name="T1" fmla="*/ 0 h 236"/>
                    <a:gd name="T2" fmla="*/ 557 w 557"/>
                    <a:gd name="T3" fmla="*/ 208 h 236"/>
                    <a:gd name="T4" fmla="*/ 557 w 557"/>
                    <a:gd name="T5" fmla="*/ 236 h 236"/>
                    <a:gd name="T6" fmla="*/ 0 w 557"/>
                    <a:gd name="T7" fmla="*/ 22 h 236"/>
                    <a:gd name="T8" fmla="*/ 0 w 557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36">
                      <a:moveTo>
                        <a:pt x="0" y="0"/>
                      </a:moveTo>
                      <a:lnTo>
                        <a:pt x="557" y="208"/>
                      </a:lnTo>
                      <a:lnTo>
                        <a:pt x="557" y="236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7" name="i$1íḋê">
                  <a:extLst>
                    <a:ext uri="{FF2B5EF4-FFF2-40B4-BE49-F238E27FC236}">
                      <a16:creationId xmlns:a16="http://schemas.microsoft.com/office/drawing/2014/main" id="{72E8CF67-950C-40A7-8263-32791087BE04}"/>
                    </a:ext>
                  </a:extLst>
                </p:cNvPr>
                <p:cNvSpPr/>
                <p:nvPr/>
              </p:nvSpPr>
              <p:spPr bwMode="auto">
                <a:xfrm>
                  <a:off x="1264691" y="3432229"/>
                  <a:ext cx="803852" cy="356466"/>
                </a:xfrm>
                <a:custGeom>
                  <a:avLst/>
                  <a:gdLst>
                    <a:gd name="T0" fmla="*/ 0 w 557"/>
                    <a:gd name="T1" fmla="*/ 0 h 247"/>
                    <a:gd name="T2" fmla="*/ 557 w 557"/>
                    <a:gd name="T3" fmla="*/ 219 h 247"/>
                    <a:gd name="T4" fmla="*/ 557 w 557"/>
                    <a:gd name="T5" fmla="*/ 247 h 247"/>
                    <a:gd name="T6" fmla="*/ 0 w 557"/>
                    <a:gd name="T7" fmla="*/ 21 h 247"/>
                    <a:gd name="T8" fmla="*/ 0 w 557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47">
                      <a:moveTo>
                        <a:pt x="0" y="0"/>
                      </a:moveTo>
                      <a:lnTo>
                        <a:pt x="557" y="219"/>
                      </a:lnTo>
                      <a:lnTo>
                        <a:pt x="557" y="247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8" name="íŝlîḑé">
                  <a:extLst>
                    <a:ext uri="{FF2B5EF4-FFF2-40B4-BE49-F238E27FC236}">
                      <a16:creationId xmlns:a16="http://schemas.microsoft.com/office/drawing/2014/main" id="{47FBC854-0470-4AA4-84FE-552D6B898D1E}"/>
                    </a:ext>
                  </a:extLst>
                </p:cNvPr>
                <p:cNvSpPr/>
                <p:nvPr/>
              </p:nvSpPr>
              <p:spPr bwMode="auto">
                <a:xfrm>
                  <a:off x="1264691" y="3534694"/>
                  <a:ext cx="803852" cy="379557"/>
                </a:xfrm>
                <a:custGeom>
                  <a:avLst/>
                  <a:gdLst>
                    <a:gd name="T0" fmla="*/ 0 w 557"/>
                    <a:gd name="T1" fmla="*/ 0 h 263"/>
                    <a:gd name="T2" fmla="*/ 557 w 557"/>
                    <a:gd name="T3" fmla="*/ 236 h 263"/>
                    <a:gd name="T4" fmla="*/ 557 w 557"/>
                    <a:gd name="T5" fmla="*/ 263 h 263"/>
                    <a:gd name="T6" fmla="*/ 0 w 557"/>
                    <a:gd name="T7" fmla="*/ 22 h 263"/>
                    <a:gd name="T8" fmla="*/ 0 w 557"/>
                    <a:gd name="T9" fmla="*/ 0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63">
                      <a:moveTo>
                        <a:pt x="0" y="0"/>
                      </a:moveTo>
                      <a:lnTo>
                        <a:pt x="557" y="236"/>
                      </a:lnTo>
                      <a:lnTo>
                        <a:pt x="557" y="263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9" name="i$ḻiḍè">
                  <a:extLst>
                    <a:ext uri="{FF2B5EF4-FFF2-40B4-BE49-F238E27FC236}">
                      <a16:creationId xmlns:a16="http://schemas.microsoft.com/office/drawing/2014/main" id="{8A32F5BA-2869-4C5F-9E91-0BAB755E6B7A}"/>
                    </a:ext>
                  </a:extLst>
                </p:cNvPr>
                <p:cNvSpPr/>
                <p:nvPr/>
              </p:nvSpPr>
              <p:spPr bwMode="auto">
                <a:xfrm>
                  <a:off x="1264691" y="3645820"/>
                  <a:ext cx="803852" cy="395432"/>
                </a:xfrm>
                <a:custGeom>
                  <a:avLst/>
                  <a:gdLst>
                    <a:gd name="T0" fmla="*/ 0 w 557"/>
                    <a:gd name="T1" fmla="*/ 0 h 274"/>
                    <a:gd name="T2" fmla="*/ 557 w 557"/>
                    <a:gd name="T3" fmla="*/ 247 h 274"/>
                    <a:gd name="T4" fmla="*/ 557 w 557"/>
                    <a:gd name="T5" fmla="*/ 274 h 274"/>
                    <a:gd name="T6" fmla="*/ 0 w 557"/>
                    <a:gd name="T7" fmla="*/ 22 h 274"/>
                    <a:gd name="T8" fmla="*/ 0 w 557"/>
                    <a:gd name="T9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74">
                      <a:moveTo>
                        <a:pt x="0" y="0"/>
                      </a:moveTo>
                      <a:lnTo>
                        <a:pt x="557" y="247"/>
                      </a:lnTo>
                      <a:lnTo>
                        <a:pt x="557" y="274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0" name="îs1îḓe">
                  <a:extLst>
                    <a:ext uri="{FF2B5EF4-FFF2-40B4-BE49-F238E27FC236}">
                      <a16:creationId xmlns:a16="http://schemas.microsoft.com/office/drawing/2014/main" id="{1347182F-3ADB-4757-8AB5-5DFDD6CEBF50}"/>
                    </a:ext>
                  </a:extLst>
                </p:cNvPr>
                <p:cNvSpPr/>
                <p:nvPr/>
              </p:nvSpPr>
              <p:spPr bwMode="auto">
                <a:xfrm>
                  <a:off x="1264691" y="3756944"/>
                  <a:ext cx="803852" cy="411307"/>
                </a:xfrm>
                <a:custGeom>
                  <a:avLst/>
                  <a:gdLst>
                    <a:gd name="T0" fmla="*/ 0 w 557"/>
                    <a:gd name="T1" fmla="*/ 0 h 285"/>
                    <a:gd name="T2" fmla="*/ 557 w 557"/>
                    <a:gd name="T3" fmla="*/ 258 h 285"/>
                    <a:gd name="T4" fmla="*/ 557 w 557"/>
                    <a:gd name="T5" fmla="*/ 285 h 285"/>
                    <a:gd name="T6" fmla="*/ 0 w 557"/>
                    <a:gd name="T7" fmla="*/ 22 h 285"/>
                    <a:gd name="T8" fmla="*/ 0 w 557"/>
                    <a:gd name="T9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85">
                      <a:moveTo>
                        <a:pt x="0" y="0"/>
                      </a:moveTo>
                      <a:lnTo>
                        <a:pt x="557" y="258"/>
                      </a:lnTo>
                      <a:lnTo>
                        <a:pt x="557" y="285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îṩlîḑè">
                  <a:extLst>
                    <a:ext uri="{FF2B5EF4-FFF2-40B4-BE49-F238E27FC236}">
                      <a16:creationId xmlns:a16="http://schemas.microsoft.com/office/drawing/2014/main" id="{368B5FF4-52A0-45B0-863B-975E7E89F493}"/>
                    </a:ext>
                  </a:extLst>
                </p:cNvPr>
                <p:cNvSpPr/>
                <p:nvPr/>
              </p:nvSpPr>
              <p:spPr bwMode="auto">
                <a:xfrm>
                  <a:off x="1611055" y="2377263"/>
                  <a:ext cx="277091" cy="238125"/>
                </a:xfrm>
                <a:custGeom>
                  <a:avLst/>
                  <a:gdLst>
                    <a:gd name="T0" fmla="*/ 192 w 192"/>
                    <a:gd name="T1" fmla="*/ 165 h 165"/>
                    <a:gd name="T2" fmla="*/ 0 w 192"/>
                    <a:gd name="T3" fmla="*/ 127 h 165"/>
                    <a:gd name="T4" fmla="*/ 0 w 192"/>
                    <a:gd name="T5" fmla="*/ 0 h 165"/>
                    <a:gd name="T6" fmla="*/ 192 w 192"/>
                    <a:gd name="T7" fmla="*/ 33 h 165"/>
                    <a:gd name="T8" fmla="*/ 192 w 192"/>
                    <a:gd name="T9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165">
                      <a:moveTo>
                        <a:pt x="192" y="165"/>
                      </a:moveTo>
                      <a:lnTo>
                        <a:pt x="0" y="127"/>
                      </a:lnTo>
                      <a:lnTo>
                        <a:pt x="0" y="0"/>
                      </a:lnTo>
                      <a:lnTo>
                        <a:pt x="192" y="33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îṥḻiḓè">
                  <a:extLst>
                    <a:ext uri="{FF2B5EF4-FFF2-40B4-BE49-F238E27FC236}">
                      <a16:creationId xmlns:a16="http://schemas.microsoft.com/office/drawing/2014/main" id="{1A23A86E-870A-4FD6-A870-40FA69B5EEC2}"/>
                    </a:ext>
                  </a:extLst>
                </p:cNvPr>
                <p:cNvSpPr/>
                <p:nvPr/>
              </p:nvSpPr>
              <p:spPr bwMode="auto">
                <a:xfrm>
                  <a:off x="2234509" y="2409013"/>
                  <a:ext cx="204932" cy="213591"/>
                </a:xfrm>
                <a:custGeom>
                  <a:avLst/>
                  <a:gdLst>
                    <a:gd name="T0" fmla="*/ 142 w 142"/>
                    <a:gd name="T1" fmla="*/ 0 h 148"/>
                    <a:gd name="T2" fmla="*/ 0 w 142"/>
                    <a:gd name="T3" fmla="*/ 22 h 148"/>
                    <a:gd name="T4" fmla="*/ 0 w 142"/>
                    <a:gd name="T5" fmla="*/ 148 h 148"/>
                    <a:gd name="T6" fmla="*/ 142 w 142"/>
                    <a:gd name="T7" fmla="*/ 121 h 148"/>
                    <a:gd name="T8" fmla="*/ 142 w 142"/>
                    <a:gd name="T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2" h="148">
                      <a:moveTo>
                        <a:pt x="142" y="0"/>
                      </a:moveTo>
                      <a:lnTo>
                        <a:pt x="0" y="22"/>
                      </a:lnTo>
                      <a:lnTo>
                        <a:pt x="0" y="148"/>
                      </a:lnTo>
                      <a:lnTo>
                        <a:pt x="142" y="121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îṣľide">
                  <a:extLst>
                    <a:ext uri="{FF2B5EF4-FFF2-40B4-BE49-F238E27FC236}">
                      <a16:creationId xmlns:a16="http://schemas.microsoft.com/office/drawing/2014/main" id="{202DC233-B5F3-41DF-97E9-DB9B120BC337}"/>
                    </a:ext>
                  </a:extLst>
                </p:cNvPr>
                <p:cNvSpPr/>
                <p:nvPr/>
              </p:nvSpPr>
              <p:spPr bwMode="auto">
                <a:xfrm>
                  <a:off x="1824645" y="1854831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6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ïšḷîḍé">
                  <a:extLst>
                    <a:ext uri="{FF2B5EF4-FFF2-40B4-BE49-F238E27FC236}">
                      <a16:creationId xmlns:a16="http://schemas.microsoft.com/office/drawing/2014/main" id="{7007B515-A4B3-401D-AD2B-BE695AB0B43E}"/>
                    </a:ext>
                  </a:extLst>
                </p:cNvPr>
                <p:cNvSpPr/>
                <p:nvPr/>
              </p:nvSpPr>
              <p:spPr bwMode="auto">
                <a:xfrm>
                  <a:off x="1824645" y="1925547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1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îşľíḍé">
                  <a:extLst>
                    <a:ext uri="{FF2B5EF4-FFF2-40B4-BE49-F238E27FC236}">
                      <a16:creationId xmlns:a16="http://schemas.microsoft.com/office/drawing/2014/main" id="{8D06BEA4-7C48-4E9A-B5E1-BAD836FA761C}"/>
                    </a:ext>
                  </a:extLst>
                </p:cNvPr>
                <p:cNvSpPr/>
                <p:nvPr/>
              </p:nvSpPr>
              <p:spPr bwMode="auto">
                <a:xfrm>
                  <a:off x="1824645" y="1997707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1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6" name="iṥľïďê">
                  <a:extLst>
                    <a:ext uri="{FF2B5EF4-FFF2-40B4-BE49-F238E27FC236}">
                      <a16:creationId xmlns:a16="http://schemas.microsoft.com/office/drawing/2014/main" id="{095C26FA-2B2C-4162-BAA8-EB29C1A60F80}"/>
                    </a:ext>
                  </a:extLst>
                </p:cNvPr>
                <p:cNvSpPr/>
                <p:nvPr/>
              </p:nvSpPr>
              <p:spPr bwMode="auto">
                <a:xfrm>
                  <a:off x="2061327" y="1862047"/>
                  <a:ext cx="229465" cy="24535"/>
                </a:xfrm>
                <a:custGeom>
                  <a:avLst/>
                  <a:gdLst>
                    <a:gd name="T0" fmla="*/ 159 w 159"/>
                    <a:gd name="T1" fmla="*/ 11 h 17"/>
                    <a:gd name="T2" fmla="*/ 0 w 159"/>
                    <a:gd name="T3" fmla="*/ 17 h 17"/>
                    <a:gd name="T4" fmla="*/ 0 w 159"/>
                    <a:gd name="T5" fmla="*/ 6 h 17"/>
                    <a:gd name="T6" fmla="*/ 159 w 159"/>
                    <a:gd name="T7" fmla="*/ 0 h 17"/>
                    <a:gd name="T8" fmla="*/ 159 w 159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17">
                      <a:moveTo>
                        <a:pt x="159" y="11"/>
                      </a:moveTo>
                      <a:lnTo>
                        <a:pt x="0" y="17"/>
                      </a:lnTo>
                      <a:lnTo>
                        <a:pt x="0" y="6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7" name="îṣlïde">
                  <a:extLst>
                    <a:ext uri="{FF2B5EF4-FFF2-40B4-BE49-F238E27FC236}">
                      <a16:creationId xmlns:a16="http://schemas.microsoft.com/office/drawing/2014/main" id="{ECE2DA81-5F25-442B-8249-68A0EE4C328F}"/>
                    </a:ext>
                  </a:extLst>
                </p:cNvPr>
                <p:cNvSpPr/>
                <p:nvPr/>
              </p:nvSpPr>
              <p:spPr bwMode="auto">
                <a:xfrm>
                  <a:off x="2061327" y="1925547"/>
                  <a:ext cx="229465" cy="31750"/>
                </a:xfrm>
                <a:custGeom>
                  <a:avLst/>
                  <a:gdLst>
                    <a:gd name="T0" fmla="*/ 159 w 159"/>
                    <a:gd name="T1" fmla="*/ 11 h 22"/>
                    <a:gd name="T2" fmla="*/ 0 w 159"/>
                    <a:gd name="T3" fmla="*/ 22 h 22"/>
                    <a:gd name="T4" fmla="*/ 0 w 159"/>
                    <a:gd name="T5" fmla="*/ 11 h 22"/>
                    <a:gd name="T6" fmla="*/ 159 w 159"/>
                    <a:gd name="T7" fmla="*/ 0 h 22"/>
                    <a:gd name="T8" fmla="*/ 159 w 15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22">
                      <a:moveTo>
                        <a:pt x="159" y="11"/>
                      </a:moveTo>
                      <a:lnTo>
                        <a:pt x="0" y="22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8" name="îşľîḓé">
                  <a:extLst>
                    <a:ext uri="{FF2B5EF4-FFF2-40B4-BE49-F238E27FC236}">
                      <a16:creationId xmlns:a16="http://schemas.microsoft.com/office/drawing/2014/main" id="{061B2FBC-5D67-40D4-8892-50A943FF1C11}"/>
                    </a:ext>
                  </a:extLst>
                </p:cNvPr>
                <p:cNvSpPr/>
                <p:nvPr/>
              </p:nvSpPr>
              <p:spPr bwMode="auto">
                <a:xfrm>
                  <a:off x="2061327" y="1997707"/>
                  <a:ext cx="229465" cy="31750"/>
                </a:xfrm>
                <a:custGeom>
                  <a:avLst/>
                  <a:gdLst>
                    <a:gd name="T0" fmla="*/ 159 w 159"/>
                    <a:gd name="T1" fmla="*/ 11 h 22"/>
                    <a:gd name="T2" fmla="*/ 0 w 159"/>
                    <a:gd name="T3" fmla="*/ 22 h 22"/>
                    <a:gd name="T4" fmla="*/ 0 w 159"/>
                    <a:gd name="T5" fmla="*/ 11 h 22"/>
                    <a:gd name="T6" fmla="*/ 159 w 159"/>
                    <a:gd name="T7" fmla="*/ 0 h 22"/>
                    <a:gd name="T8" fmla="*/ 159 w 15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22">
                      <a:moveTo>
                        <a:pt x="159" y="11"/>
                      </a:moveTo>
                      <a:lnTo>
                        <a:pt x="0" y="22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9" name="ïṩ1iḑê">
                  <a:extLst>
                    <a:ext uri="{FF2B5EF4-FFF2-40B4-BE49-F238E27FC236}">
                      <a16:creationId xmlns:a16="http://schemas.microsoft.com/office/drawing/2014/main" id="{A29FA07C-7C47-41FF-839E-EA10A5A719BC}"/>
                    </a:ext>
                  </a:extLst>
                </p:cNvPr>
                <p:cNvSpPr/>
                <p:nvPr/>
              </p:nvSpPr>
              <p:spPr bwMode="auto">
                <a:xfrm>
                  <a:off x="1437873" y="3836320"/>
                  <a:ext cx="125556" cy="300182"/>
                </a:xfrm>
                <a:custGeom>
                  <a:avLst/>
                  <a:gdLst>
                    <a:gd name="T0" fmla="*/ 87 w 87"/>
                    <a:gd name="T1" fmla="*/ 38 h 208"/>
                    <a:gd name="T2" fmla="*/ 0 w 87"/>
                    <a:gd name="T3" fmla="*/ 0 h 208"/>
                    <a:gd name="T4" fmla="*/ 0 w 87"/>
                    <a:gd name="T5" fmla="*/ 164 h 208"/>
                    <a:gd name="T6" fmla="*/ 87 w 87"/>
                    <a:gd name="T7" fmla="*/ 208 h 208"/>
                    <a:gd name="T8" fmla="*/ 87 w 87"/>
                    <a:gd name="T9" fmla="*/ 3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208">
                      <a:moveTo>
                        <a:pt x="87" y="38"/>
                      </a:moveTo>
                      <a:lnTo>
                        <a:pt x="0" y="0"/>
                      </a:lnTo>
                      <a:lnTo>
                        <a:pt x="0" y="164"/>
                      </a:lnTo>
                      <a:lnTo>
                        <a:pt x="87" y="208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0" name="íš1îdé">
                  <a:extLst>
                    <a:ext uri="{FF2B5EF4-FFF2-40B4-BE49-F238E27FC236}">
                      <a16:creationId xmlns:a16="http://schemas.microsoft.com/office/drawing/2014/main" id="{A2643337-33D9-4A92-8F3E-B79AB2F19F3C}"/>
                    </a:ext>
                  </a:extLst>
                </p:cNvPr>
                <p:cNvSpPr/>
                <p:nvPr/>
              </p:nvSpPr>
              <p:spPr bwMode="auto">
                <a:xfrm>
                  <a:off x="1626930" y="3922911"/>
                  <a:ext cx="134215" cy="317500"/>
                </a:xfrm>
                <a:custGeom>
                  <a:avLst/>
                  <a:gdLst>
                    <a:gd name="T0" fmla="*/ 93 w 93"/>
                    <a:gd name="T1" fmla="*/ 44 h 220"/>
                    <a:gd name="T2" fmla="*/ 0 w 93"/>
                    <a:gd name="T3" fmla="*/ 0 h 220"/>
                    <a:gd name="T4" fmla="*/ 0 w 93"/>
                    <a:gd name="T5" fmla="*/ 170 h 220"/>
                    <a:gd name="T6" fmla="*/ 93 w 93"/>
                    <a:gd name="T7" fmla="*/ 220 h 220"/>
                    <a:gd name="T8" fmla="*/ 93 w 93"/>
                    <a:gd name="T9" fmla="*/ 44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220">
                      <a:moveTo>
                        <a:pt x="93" y="44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93" y="220"/>
                      </a:lnTo>
                      <a:lnTo>
                        <a:pt x="93" y="4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61" name="i$1iďè">
                <a:extLst>
                  <a:ext uri="{FF2B5EF4-FFF2-40B4-BE49-F238E27FC236}">
                    <a16:creationId xmlns:a16="http://schemas.microsoft.com/office/drawing/2014/main" id="{CFA1F7B3-86D7-4FD0-BF2D-2D932C0B5C64}"/>
                  </a:ext>
                </a:extLst>
              </p:cNvPr>
              <p:cNvSpPr txBox="1"/>
              <p:nvPr/>
            </p:nvSpPr>
            <p:spPr>
              <a:xfrm>
                <a:off x="2389135" y="2625939"/>
                <a:ext cx="2963779" cy="101678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3200" b="1" dirty="0"/>
                  <a:t>实验室检查</a:t>
                </a:r>
                <a:endParaRPr lang="id-ID" sz="3200" b="1" dirty="0"/>
              </a:p>
            </p:txBody>
          </p:sp>
        </p:grpSp>
        <p:grpSp>
          <p:nvGrpSpPr>
            <p:cNvPr id="5" name="îŝḻiḋé">
              <a:extLst>
                <a:ext uri="{FF2B5EF4-FFF2-40B4-BE49-F238E27FC236}">
                  <a16:creationId xmlns:a16="http://schemas.microsoft.com/office/drawing/2014/main" id="{24EA7D72-1881-471C-8E55-FD13ED307BDA}"/>
                </a:ext>
              </a:extLst>
            </p:cNvPr>
            <p:cNvGrpSpPr/>
            <p:nvPr/>
          </p:nvGrpSpPr>
          <p:grpSpPr>
            <a:xfrm>
              <a:off x="6456736" y="1868210"/>
              <a:ext cx="4770333" cy="3635556"/>
              <a:chOff x="660400" y="1814422"/>
              <a:chExt cx="4770333" cy="3635556"/>
            </a:xfrm>
          </p:grpSpPr>
          <p:grpSp>
            <p:nvGrpSpPr>
              <p:cNvPr id="6" name="iṣlíḓé">
                <a:extLst>
                  <a:ext uri="{FF2B5EF4-FFF2-40B4-BE49-F238E27FC236}">
                    <a16:creationId xmlns:a16="http://schemas.microsoft.com/office/drawing/2014/main" id="{46EEA932-2A57-4D46-9807-299209D322B2}"/>
                  </a:ext>
                </a:extLst>
              </p:cNvPr>
              <p:cNvGrpSpPr/>
              <p:nvPr/>
            </p:nvGrpSpPr>
            <p:grpSpPr>
              <a:xfrm>
                <a:off x="660400" y="1814422"/>
                <a:ext cx="3980907" cy="3635556"/>
                <a:chOff x="1256032" y="1814422"/>
                <a:chExt cx="3980907" cy="3635556"/>
              </a:xfrm>
            </p:grpSpPr>
            <p:sp>
              <p:nvSpPr>
                <p:cNvPr id="10" name="ïsḷîdè">
                  <a:extLst>
                    <a:ext uri="{FF2B5EF4-FFF2-40B4-BE49-F238E27FC236}">
                      <a16:creationId xmlns:a16="http://schemas.microsoft.com/office/drawing/2014/main" id="{23A0E4DF-63EF-4C82-80B2-58447777860B}"/>
                    </a:ext>
                  </a:extLst>
                </p:cNvPr>
                <p:cNvSpPr/>
                <p:nvPr/>
              </p:nvSpPr>
              <p:spPr bwMode="auto">
                <a:xfrm>
                  <a:off x="1957827" y="3911249"/>
                  <a:ext cx="3279112" cy="1538729"/>
                </a:xfrm>
                <a:custGeom>
                  <a:avLst/>
                  <a:gdLst>
                    <a:gd name="T0" fmla="*/ 0 w 2250"/>
                    <a:gd name="T1" fmla="*/ 312 h 970"/>
                    <a:gd name="T2" fmla="*/ 1651 w 2250"/>
                    <a:gd name="T3" fmla="*/ 970 h 970"/>
                    <a:gd name="T4" fmla="*/ 2250 w 2250"/>
                    <a:gd name="T5" fmla="*/ 654 h 970"/>
                    <a:gd name="T6" fmla="*/ 601 w 2250"/>
                    <a:gd name="T7" fmla="*/ 0 h 970"/>
                    <a:gd name="T8" fmla="*/ 0 w 2250"/>
                    <a:gd name="T9" fmla="*/ 312 h 970"/>
                    <a:gd name="connsiteX0" fmla="*/ 0 w 10000"/>
                    <a:gd name="connsiteY0" fmla="*/ 2953 h 9737"/>
                    <a:gd name="connsiteX1" fmla="*/ 7338 w 10000"/>
                    <a:gd name="connsiteY1" fmla="*/ 9737 h 9737"/>
                    <a:gd name="connsiteX2" fmla="*/ 10000 w 10000"/>
                    <a:gd name="connsiteY2" fmla="*/ 6479 h 9737"/>
                    <a:gd name="connsiteX3" fmla="*/ 2539 w 10000"/>
                    <a:gd name="connsiteY3" fmla="*/ 0 h 9737"/>
                    <a:gd name="connsiteX4" fmla="*/ 0 w 10000"/>
                    <a:gd name="connsiteY4" fmla="*/ 2953 h 9737"/>
                    <a:gd name="connsiteX0" fmla="*/ 0 w 9844"/>
                    <a:gd name="connsiteY0" fmla="*/ 3115 h 10000"/>
                    <a:gd name="connsiteX1" fmla="*/ 7182 w 9844"/>
                    <a:gd name="connsiteY1" fmla="*/ 10000 h 10000"/>
                    <a:gd name="connsiteX2" fmla="*/ 9844 w 9844"/>
                    <a:gd name="connsiteY2" fmla="*/ 6654 h 10000"/>
                    <a:gd name="connsiteX3" fmla="*/ 2383 w 9844"/>
                    <a:gd name="connsiteY3" fmla="*/ 0 h 10000"/>
                    <a:gd name="connsiteX4" fmla="*/ 0 w 9844"/>
                    <a:gd name="connsiteY4" fmla="*/ 3115 h 10000"/>
                    <a:gd name="connsiteX0" fmla="*/ 0 w 9987"/>
                    <a:gd name="connsiteY0" fmla="*/ 3053 h 10000"/>
                    <a:gd name="connsiteX1" fmla="*/ 7283 w 9987"/>
                    <a:gd name="connsiteY1" fmla="*/ 10000 h 10000"/>
                    <a:gd name="connsiteX2" fmla="*/ 9987 w 9987"/>
                    <a:gd name="connsiteY2" fmla="*/ 6654 h 10000"/>
                    <a:gd name="connsiteX3" fmla="*/ 2408 w 9987"/>
                    <a:gd name="connsiteY3" fmla="*/ 0 h 10000"/>
                    <a:gd name="connsiteX4" fmla="*/ 0 w 9987"/>
                    <a:gd name="connsiteY4" fmla="*/ 3053 h 10000"/>
                    <a:gd name="connsiteX0" fmla="*/ 0 w 10000"/>
                    <a:gd name="connsiteY0" fmla="*/ 3053 h 10990"/>
                    <a:gd name="connsiteX1" fmla="*/ 6427 w 10000"/>
                    <a:gd name="connsiteY1" fmla="*/ 10990 h 10990"/>
                    <a:gd name="connsiteX2" fmla="*/ 10000 w 10000"/>
                    <a:gd name="connsiteY2" fmla="*/ 6654 h 10990"/>
                    <a:gd name="connsiteX3" fmla="*/ 2411 w 10000"/>
                    <a:gd name="connsiteY3" fmla="*/ 0 h 10990"/>
                    <a:gd name="connsiteX4" fmla="*/ 0 w 10000"/>
                    <a:gd name="connsiteY4" fmla="*/ 3053 h 10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990">
                      <a:moveTo>
                        <a:pt x="0" y="3053"/>
                      </a:moveTo>
                      <a:lnTo>
                        <a:pt x="6427" y="10990"/>
                      </a:lnTo>
                      <a:lnTo>
                        <a:pt x="10000" y="6654"/>
                      </a:lnTo>
                      <a:lnTo>
                        <a:pt x="2411" y="0"/>
                      </a:lnTo>
                      <a:lnTo>
                        <a:pt x="0" y="3053"/>
                      </a:lnTo>
                      <a:close/>
                    </a:path>
                  </a:pathLst>
                </a:custGeom>
                <a:gradFill>
                  <a:gsLst>
                    <a:gs pos="7000">
                      <a:srgbClr val="080808">
                        <a:alpha val="10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3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/>
                    <a:t> </a:t>
                  </a:r>
                </a:p>
              </p:txBody>
            </p:sp>
            <p:sp>
              <p:nvSpPr>
                <p:cNvPr id="12" name="işlîḍe">
                  <a:extLst>
                    <a:ext uri="{FF2B5EF4-FFF2-40B4-BE49-F238E27FC236}">
                      <a16:creationId xmlns:a16="http://schemas.microsoft.com/office/drawing/2014/main" id="{578A430B-24A4-49E4-81A9-84DAA8DE179B}"/>
                    </a:ext>
                  </a:extLst>
                </p:cNvPr>
                <p:cNvSpPr/>
                <p:nvPr/>
              </p:nvSpPr>
              <p:spPr bwMode="auto">
                <a:xfrm>
                  <a:off x="1264691" y="2567763"/>
                  <a:ext cx="803852" cy="1829954"/>
                </a:xfrm>
                <a:custGeom>
                  <a:avLst/>
                  <a:gdLst>
                    <a:gd name="T0" fmla="*/ 0 w 557"/>
                    <a:gd name="T1" fmla="*/ 0 h 1268"/>
                    <a:gd name="T2" fmla="*/ 557 w 557"/>
                    <a:gd name="T3" fmla="*/ 115 h 1268"/>
                    <a:gd name="T4" fmla="*/ 552 w 557"/>
                    <a:gd name="T5" fmla="*/ 1268 h 1268"/>
                    <a:gd name="T6" fmla="*/ 0 w 557"/>
                    <a:gd name="T7" fmla="*/ 977 h 1268"/>
                    <a:gd name="T8" fmla="*/ 0 w 557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268">
                      <a:moveTo>
                        <a:pt x="0" y="0"/>
                      </a:moveTo>
                      <a:lnTo>
                        <a:pt x="557" y="115"/>
                      </a:lnTo>
                      <a:lnTo>
                        <a:pt x="552" y="1268"/>
                      </a:lnTo>
                      <a:lnTo>
                        <a:pt x="0" y="9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îSḻîḍê">
                  <a:extLst>
                    <a:ext uri="{FF2B5EF4-FFF2-40B4-BE49-F238E27FC236}">
                      <a16:creationId xmlns:a16="http://schemas.microsoft.com/office/drawing/2014/main" id="{99CD6E34-0D4C-46B6-BB4B-0EFE0238757B}"/>
                    </a:ext>
                  </a:extLst>
                </p:cNvPr>
                <p:cNvSpPr/>
                <p:nvPr/>
              </p:nvSpPr>
              <p:spPr bwMode="auto">
                <a:xfrm>
                  <a:off x="2061327" y="2567763"/>
                  <a:ext cx="812511" cy="1829954"/>
                </a:xfrm>
                <a:custGeom>
                  <a:avLst/>
                  <a:gdLst>
                    <a:gd name="T0" fmla="*/ 563 w 563"/>
                    <a:gd name="T1" fmla="*/ 0 h 1268"/>
                    <a:gd name="T2" fmla="*/ 5 w 563"/>
                    <a:gd name="T3" fmla="*/ 115 h 1268"/>
                    <a:gd name="T4" fmla="*/ 0 w 563"/>
                    <a:gd name="T5" fmla="*/ 1268 h 1268"/>
                    <a:gd name="T6" fmla="*/ 563 w 563"/>
                    <a:gd name="T7" fmla="*/ 977 h 1268"/>
                    <a:gd name="T8" fmla="*/ 563 w 563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3" h="1268">
                      <a:moveTo>
                        <a:pt x="563" y="0"/>
                      </a:moveTo>
                      <a:lnTo>
                        <a:pt x="5" y="115"/>
                      </a:lnTo>
                      <a:lnTo>
                        <a:pt x="0" y="1268"/>
                      </a:lnTo>
                      <a:lnTo>
                        <a:pt x="563" y="977"/>
                      </a:lnTo>
                      <a:lnTo>
                        <a:pt x="563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ïşļîḓê">
                  <a:extLst>
                    <a:ext uri="{FF2B5EF4-FFF2-40B4-BE49-F238E27FC236}">
                      <a16:creationId xmlns:a16="http://schemas.microsoft.com/office/drawing/2014/main" id="{3EB0F254-0505-43D9-A59A-8D379E8E7F9F}"/>
                    </a:ext>
                  </a:extLst>
                </p:cNvPr>
                <p:cNvSpPr/>
                <p:nvPr/>
              </p:nvSpPr>
              <p:spPr bwMode="auto">
                <a:xfrm>
                  <a:off x="1256032" y="2440763"/>
                  <a:ext cx="1626465" cy="301625"/>
                </a:xfrm>
                <a:custGeom>
                  <a:avLst/>
                  <a:gdLst>
                    <a:gd name="T0" fmla="*/ 1127 w 1127"/>
                    <a:gd name="T1" fmla="*/ 88 h 209"/>
                    <a:gd name="T2" fmla="*/ 569 w 1127"/>
                    <a:gd name="T3" fmla="*/ 0 h 209"/>
                    <a:gd name="T4" fmla="*/ 0 w 1127"/>
                    <a:gd name="T5" fmla="*/ 88 h 209"/>
                    <a:gd name="T6" fmla="*/ 558 w 1127"/>
                    <a:gd name="T7" fmla="*/ 209 h 209"/>
                    <a:gd name="T8" fmla="*/ 1127 w 1127"/>
                    <a:gd name="T9" fmla="*/ 88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7" h="209">
                      <a:moveTo>
                        <a:pt x="1127" y="88"/>
                      </a:moveTo>
                      <a:lnTo>
                        <a:pt x="569" y="0"/>
                      </a:lnTo>
                      <a:lnTo>
                        <a:pt x="0" y="88"/>
                      </a:lnTo>
                      <a:lnTo>
                        <a:pt x="558" y="209"/>
                      </a:lnTo>
                      <a:lnTo>
                        <a:pt x="1127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iṩ1iḑe">
                  <a:extLst>
                    <a:ext uri="{FF2B5EF4-FFF2-40B4-BE49-F238E27FC236}">
                      <a16:creationId xmlns:a16="http://schemas.microsoft.com/office/drawing/2014/main" id="{D2AD6323-FA0D-406C-938C-DFBF4EA69F51}"/>
                    </a:ext>
                  </a:extLst>
                </p:cNvPr>
                <p:cNvSpPr/>
                <p:nvPr/>
              </p:nvSpPr>
              <p:spPr bwMode="auto">
                <a:xfrm>
                  <a:off x="1492714" y="2077081"/>
                  <a:ext cx="575829" cy="577273"/>
                </a:xfrm>
                <a:custGeom>
                  <a:avLst/>
                  <a:gdLst>
                    <a:gd name="T0" fmla="*/ 0 w 399"/>
                    <a:gd name="T1" fmla="*/ 0 h 400"/>
                    <a:gd name="T2" fmla="*/ 399 w 399"/>
                    <a:gd name="T3" fmla="*/ 38 h 400"/>
                    <a:gd name="T4" fmla="*/ 399 w 399"/>
                    <a:gd name="T5" fmla="*/ 400 h 400"/>
                    <a:gd name="T6" fmla="*/ 0 w 399"/>
                    <a:gd name="T7" fmla="*/ 318 h 400"/>
                    <a:gd name="T8" fmla="*/ 0 w 399"/>
                    <a:gd name="T9" fmla="*/ 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9" h="400">
                      <a:moveTo>
                        <a:pt x="0" y="0"/>
                      </a:moveTo>
                      <a:lnTo>
                        <a:pt x="399" y="38"/>
                      </a:lnTo>
                      <a:lnTo>
                        <a:pt x="399" y="400"/>
                      </a:lnTo>
                      <a:lnTo>
                        <a:pt x="0" y="3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" name="ïṡḻîḋè">
                  <a:extLst>
                    <a:ext uri="{FF2B5EF4-FFF2-40B4-BE49-F238E27FC236}">
                      <a16:creationId xmlns:a16="http://schemas.microsoft.com/office/drawing/2014/main" id="{25EB8C39-6865-42DA-85EA-6D21A39A421A}"/>
                    </a:ext>
                  </a:extLst>
                </p:cNvPr>
                <p:cNvSpPr/>
                <p:nvPr/>
              </p:nvSpPr>
              <p:spPr bwMode="auto">
                <a:xfrm>
                  <a:off x="2068544" y="2084297"/>
                  <a:ext cx="489238" cy="562841"/>
                </a:xfrm>
                <a:custGeom>
                  <a:avLst/>
                  <a:gdLst>
                    <a:gd name="T0" fmla="*/ 339 w 339"/>
                    <a:gd name="T1" fmla="*/ 0 h 390"/>
                    <a:gd name="T2" fmla="*/ 0 w 339"/>
                    <a:gd name="T3" fmla="*/ 33 h 390"/>
                    <a:gd name="T4" fmla="*/ 0 w 339"/>
                    <a:gd name="T5" fmla="*/ 390 h 390"/>
                    <a:gd name="T6" fmla="*/ 339 w 339"/>
                    <a:gd name="T7" fmla="*/ 324 h 390"/>
                    <a:gd name="T8" fmla="*/ 339 w 339"/>
                    <a:gd name="T9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9" h="390">
                      <a:moveTo>
                        <a:pt x="339" y="0"/>
                      </a:moveTo>
                      <a:lnTo>
                        <a:pt x="0" y="33"/>
                      </a:lnTo>
                      <a:lnTo>
                        <a:pt x="0" y="390"/>
                      </a:lnTo>
                      <a:lnTo>
                        <a:pt x="339" y="32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" name="išḷîḍe">
                  <a:extLst>
                    <a:ext uri="{FF2B5EF4-FFF2-40B4-BE49-F238E27FC236}">
                      <a16:creationId xmlns:a16="http://schemas.microsoft.com/office/drawing/2014/main" id="{098566B9-22D8-4018-B7E4-6203ECD3B785}"/>
                    </a:ext>
                  </a:extLst>
                </p:cNvPr>
                <p:cNvSpPr/>
                <p:nvPr/>
              </p:nvSpPr>
              <p:spPr bwMode="auto">
                <a:xfrm>
                  <a:off x="1485498" y="2036672"/>
                  <a:ext cx="1072283" cy="95250"/>
                </a:xfrm>
                <a:custGeom>
                  <a:avLst/>
                  <a:gdLst>
                    <a:gd name="T0" fmla="*/ 743 w 743"/>
                    <a:gd name="T1" fmla="*/ 33 h 66"/>
                    <a:gd name="T2" fmla="*/ 339 w 743"/>
                    <a:gd name="T3" fmla="*/ 0 h 66"/>
                    <a:gd name="T4" fmla="*/ 0 w 743"/>
                    <a:gd name="T5" fmla="*/ 28 h 66"/>
                    <a:gd name="T6" fmla="*/ 404 w 743"/>
                    <a:gd name="T7" fmla="*/ 66 h 66"/>
                    <a:gd name="T8" fmla="*/ 743 w 743"/>
                    <a:gd name="T9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3" h="66">
                      <a:moveTo>
                        <a:pt x="743" y="33"/>
                      </a:moveTo>
                      <a:lnTo>
                        <a:pt x="339" y="0"/>
                      </a:lnTo>
                      <a:lnTo>
                        <a:pt x="0" y="28"/>
                      </a:lnTo>
                      <a:lnTo>
                        <a:pt x="404" y="66"/>
                      </a:lnTo>
                      <a:lnTo>
                        <a:pt x="743" y="3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" name="íṩḷiḍê">
                  <a:extLst>
                    <a:ext uri="{FF2B5EF4-FFF2-40B4-BE49-F238E27FC236}">
                      <a16:creationId xmlns:a16="http://schemas.microsoft.com/office/drawing/2014/main" id="{BD8EF0C8-5160-438A-8F99-238C0ADAE2BE}"/>
                    </a:ext>
                  </a:extLst>
                </p:cNvPr>
                <p:cNvSpPr/>
                <p:nvPr/>
              </p:nvSpPr>
              <p:spPr bwMode="auto">
                <a:xfrm>
                  <a:off x="1824645" y="1823081"/>
                  <a:ext cx="236682" cy="269875"/>
                </a:xfrm>
                <a:custGeom>
                  <a:avLst/>
                  <a:gdLst>
                    <a:gd name="T0" fmla="*/ 164 w 164"/>
                    <a:gd name="T1" fmla="*/ 11 h 187"/>
                    <a:gd name="T2" fmla="*/ 0 w 164"/>
                    <a:gd name="T3" fmla="*/ 0 h 187"/>
                    <a:gd name="T4" fmla="*/ 0 w 164"/>
                    <a:gd name="T5" fmla="*/ 170 h 187"/>
                    <a:gd name="T6" fmla="*/ 164 w 164"/>
                    <a:gd name="T7" fmla="*/ 187 h 187"/>
                    <a:gd name="T8" fmla="*/ 164 w 164"/>
                    <a:gd name="T9" fmla="*/ 11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187">
                      <a:moveTo>
                        <a:pt x="164" y="11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164" y="187"/>
                      </a:lnTo>
                      <a:lnTo>
                        <a:pt x="164" y="1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" name="íṩlïḓé">
                  <a:extLst>
                    <a:ext uri="{FF2B5EF4-FFF2-40B4-BE49-F238E27FC236}">
                      <a16:creationId xmlns:a16="http://schemas.microsoft.com/office/drawing/2014/main" id="{0CAB346C-E468-41A5-990B-56CD271BC586}"/>
                    </a:ext>
                  </a:extLst>
                </p:cNvPr>
                <p:cNvSpPr/>
                <p:nvPr/>
              </p:nvSpPr>
              <p:spPr bwMode="auto">
                <a:xfrm>
                  <a:off x="2061327" y="1823081"/>
                  <a:ext cx="229465" cy="269875"/>
                </a:xfrm>
                <a:custGeom>
                  <a:avLst/>
                  <a:gdLst>
                    <a:gd name="T0" fmla="*/ 159 w 159"/>
                    <a:gd name="T1" fmla="*/ 176 h 187"/>
                    <a:gd name="T2" fmla="*/ 0 w 159"/>
                    <a:gd name="T3" fmla="*/ 187 h 187"/>
                    <a:gd name="T4" fmla="*/ 0 w 159"/>
                    <a:gd name="T5" fmla="*/ 11 h 187"/>
                    <a:gd name="T6" fmla="*/ 159 w 159"/>
                    <a:gd name="T7" fmla="*/ 0 h 187"/>
                    <a:gd name="T8" fmla="*/ 159 w 159"/>
                    <a:gd name="T9" fmla="*/ 176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187">
                      <a:moveTo>
                        <a:pt x="159" y="176"/>
                      </a:moveTo>
                      <a:lnTo>
                        <a:pt x="0" y="187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7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" name="ïśľïḑé">
                  <a:extLst>
                    <a:ext uri="{FF2B5EF4-FFF2-40B4-BE49-F238E27FC236}">
                      <a16:creationId xmlns:a16="http://schemas.microsoft.com/office/drawing/2014/main" id="{73955E3B-53CA-471E-A9C5-4C7C4340B66C}"/>
                    </a:ext>
                  </a:extLst>
                </p:cNvPr>
                <p:cNvSpPr/>
                <p:nvPr/>
              </p:nvSpPr>
              <p:spPr bwMode="auto">
                <a:xfrm>
                  <a:off x="1824645" y="1814422"/>
                  <a:ext cx="466147" cy="24535"/>
                </a:xfrm>
                <a:custGeom>
                  <a:avLst/>
                  <a:gdLst>
                    <a:gd name="T0" fmla="*/ 323 w 323"/>
                    <a:gd name="T1" fmla="*/ 11 h 17"/>
                    <a:gd name="T2" fmla="*/ 142 w 323"/>
                    <a:gd name="T3" fmla="*/ 0 h 17"/>
                    <a:gd name="T4" fmla="*/ 0 w 323"/>
                    <a:gd name="T5" fmla="*/ 6 h 17"/>
                    <a:gd name="T6" fmla="*/ 180 w 323"/>
                    <a:gd name="T7" fmla="*/ 17 h 17"/>
                    <a:gd name="T8" fmla="*/ 323 w 323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3" h="17">
                      <a:moveTo>
                        <a:pt x="323" y="11"/>
                      </a:moveTo>
                      <a:lnTo>
                        <a:pt x="142" y="0"/>
                      </a:lnTo>
                      <a:lnTo>
                        <a:pt x="0" y="6"/>
                      </a:lnTo>
                      <a:lnTo>
                        <a:pt x="180" y="17"/>
                      </a:lnTo>
                      <a:lnTo>
                        <a:pt x="323" y="1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" name="íşľiḓe">
                  <a:extLst>
                    <a:ext uri="{FF2B5EF4-FFF2-40B4-BE49-F238E27FC236}">
                      <a16:creationId xmlns:a16="http://schemas.microsoft.com/office/drawing/2014/main" id="{7ED537C4-2859-437B-B2C9-99942DC1B463}"/>
                    </a:ext>
                  </a:extLst>
                </p:cNvPr>
                <p:cNvSpPr/>
                <p:nvPr/>
              </p:nvSpPr>
              <p:spPr bwMode="auto">
                <a:xfrm>
                  <a:off x="1264691" y="3852194"/>
                  <a:ext cx="796636" cy="545523"/>
                </a:xfrm>
                <a:custGeom>
                  <a:avLst/>
                  <a:gdLst>
                    <a:gd name="T0" fmla="*/ 0 w 552"/>
                    <a:gd name="T1" fmla="*/ 0 h 378"/>
                    <a:gd name="T2" fmla="*/ 552 w 552"/>
                    <a:gd name="T3" fmla="*/ 274 h 378"/>
                    <a:gd name="T4" fmla="*/ 552 w 552"/>
                    <a:gd name="T5" fmla="*/ 378 h 378"/>
                    <a:gd name="T6" fmla="*/ 0 w 552"/>
                    <a:gd name="T7" fmla="*/ 87 h 378"/>
                    <a:gd name="T8" fmla="*/ 0 w 552"/>
                    <a:gd name="T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2" h="378">
                      <a:moveTo>
                        <a:pt x="0" y="0"/>
                      </a:moveTo>
                      <a:lnTo>
                        <a:pt x="552" y="274"/>
                      </a:lnTo>
                      <a:lnTo>
                        <a:pt x="552" y="378"/>
                      </a:lnTo>
                      <a:lnTo>
                        <a:pt x="0" y="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" name="i$ḷíḍè">
                  <a:extLst>
                    <a:ext uri="{FF2B5EF4-FFF2-40B4-BE49-F238E27FC236}">
                      <a16:creationId xmlns:a16="http://schemas.microsoft.com/office/drawing/2014/main" id="{5EC245EF-247A-48AE-BE12-C51E42ED800C}"/>
                    </a:ext>
                  </a:extLst>
                </p:cNvPr>
                <p:cNvSpPr/>
                <p:nvPr/>
              </p:nvSpPr>
              <p:spPr bwMode="auto">
                <a:xfrm>
                  <a:off x="2061327" y="3852194"/>
                  <a:ext cx="796636" cy="545523"/>
                </a:xfrm>
                <a:custGeom>
                  <a:avLst/>
                  <a:gdLst>
                    <a:gd name="T0" fmla="*/ 552 w 552"/>
                    <a:gd name="T1" fmla="*/ 0 h 378"/>
                    <a:gd name="T2" fmla="*/ 0 w 552"/>
                    <a:gd name="T3" fmla="*/ 280 h 378"/>
                    <a:gd name="T4" fmla="*/ 0 w 552"/>
                    <a:gd name="T5" fmla="*/ 378 h 378"/>
                    <a:gd name="T6" fmla="*/ 552 w 552"/>
                    <a:gd name="T7" fmla="*/ 87 h 378"/>
                    <a:gd name="T8" fmla="*/ 552 w 552"/>
                    <a:gd name="T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2" h="378">
                      <a:moveTo>
                        <a:pt x="552" y="0"/>
                      </a:moveTo>
                      <a:lnTo>
                        <a:pt x="0" y="280"/>
                      </a:lnTo>
                      <a:lnTo>
                        <a:pt x="0" y="378"/>
                      </a:lnTo>
                      <a:lnTo>
                        <a:pt x="552" y="87"/>
                      </a:lnTo>
                      <a:lnTo>
                        <a:pt x="55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" name="í$ļíḋè">
                  <a:extLst>
                    <a:ext uri="{FF2B5EF4-FFF2-40B4-BE49-F238E27FC236}">
                      <a16:creationId xmlns:a16="http://schemas.microsoft.com/office/drawing/2014/main" id="{3BBB4E92-D640-4806-98D9-4EB6DE4E0477}"/>
                    </a:ext>
                  </a:extLst>
                </p:cNvPr>
                <p:cNvSpPr/>
                <p:nvPr/>
              </p:nvSpPr>
              <p:spPr bwMode="auto">
                <a:xfrm>
                  <a:off x="1492714" y="2488388"/>
                  <a:ext cx="575829" cy="165966"/>
                </a:xfrm>
                <a:custGeom>
                  <a:avLst/>
                  <a:gdLst>
                    <a:gd name="T0" fmla="*/ 399 w 399"/>
                    <a:gd name="T1" fmla="*/ 71 h 115"/>
                    <a:gd name="T2" fmla="*/ 0 w 399"/>
                    <a:gd name="T3" fmla="*/ 0 h 115"/>
                    <a:gd name="T4" fmla="*/ 0 w 399"/>
                    <a:gd name="T5" fmla="*/ 39 h 115"/>
                    <a:gd name="T6" fmla="*/ 399 w 399"/>
                    <a:gd name="T7" fmla="*/ 115 h 115"/>
                    <a:gd name="T8" fmla="*/ 399 w 399"/>
                    <a:gd name="T9" fmla="*/ 71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9" h="115">
                      <a:moveTo>
                        <a:pt x="399" y="71"/>
                      </a:move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399" y="115"/>
                      </a:lnTo>
                      <a:lnTo>
                        <a:pt x="399" y="7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4" name="iSḻíďe">
                  <a:extLst>
                    <a:ext uri="{FF2B5EF4-FFF2-40B4-BE49-F238E27FC236}">
                      <a16:creationId xmlns:a16="http://schemas.microsoft.com/office/drawing/2014/main" id="{3CA44C66-9E53-4F76-95FA-FF99D2F6FBA0}"/>
                    </a:ext>
                  </a:extLst>
                </p:cNvPr>
                <p:cNvSpPr/>
                <p:nvPr/>
              </p:nvSpPr>
              <p:spPr bwMode="auto">
                <a:xfrm>
                  <a:off x="2061327" y="2504263"/>
                  <a:ext cx="496454" cy="150091"/>
                </a:xfrm>
                <a:custGeom>
                  <a:avLst/>
                  <a:gdLst>
                    <a:gd name="T0" fmla="*/ 344 w 344"/>
                    <a:gd name="T1" fmla="*/ 0 h 104"/>
                    <a:gd name="T2" fmla="*/ 0 w 344"/>
                    <a:gd name="T3" fmla="*/ 60 h 104"/>
                    <a:gd name="T4" fmla="*/ 0 w 344"/>
                    <a:gd name="T5" fmla="*/ 104 h 104"/>
                    <a:gd name="T6" fmla="*/ 344 w 344"/>
                    <a:gd name="T7" fmla="*/ 39 h 104"/>
                    <a:gd name="T8" fmla="*/ 344 w 344"/>
                    <a:gd name="T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4" h="104">
                      <a:moveTo>
                        <a:pt x="344" y="0"/>
                      </a:moveTo>
                      <a:lnTo>
                        <a:pt x="0" y="60"/>
                      </a:lnTo>
                      <a:lnTo>
                        <a:pt x="0" y="104"/>
                      </a:lnTo>
                      <a:lnTo>
                        <a:pt x="344" y="39"/>
                      </a:ln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5" name="ïsḷíḑe">
                  <a:extLst>
                    <a:ext uri="{FF2B5EF4-FFF2-40B4-BE49-F238E27FC236}">
                      <a16:creationId xmlns:a16="http://schemas.microsoft.com/office/drawing/2014/main" id="{226FF367-9428-4DC3-B5BB-82E537F9F6A5}"/>
                    </a:ext>
                  </a:extLst>
                </p:cNvPr>
                <p:cNvSpPr/>
                <p:nvPr/>
              </p:nvSpPr>
              <p:spPr bwMode="auto">
                <a:xfrm>
                  <a:off x="1824645" y="2036672"/>
                  <a:ext cx="236682" cy="56285"/>
                </a:xfrm>
                <a:custGeom>
                  <a:avLst/>
                  <a:gdLst>
                    <a:gd name="T0" fmla="*/ 164 w 164"/>
                    <a:gd name="T1" fmla="*/ 17 h 39"/>
                    <a:gd name="T2" fmla="*/ 0 w 164"/>
                    <a:gd name="T3" fmla="*/ 0 h 39"/>
                    <a:gd name="T4" fmla="*/ 0 w 164"/>
                    <a:gd name="T5" fmla="*/ 22 h 39"/>
                    <a:gd name="T6" fmla="*/ 164 w 164"/>
                    <a:gd name="T7" fmla="*/ 39 h 39"/>
                    <a:gd name="T8" fmla="*/ 164 w 164"/>
                    <a:gd name="T9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39">
                      <a:moveTo>
                        <a:pt x="164" y="17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164" y="39"/>
                      </a:lnTo>
                      <a:lnTo>
                        <a:pt x="164" y="1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" name="isľiḍè">
                  <a:extLst>
                    <a:ext uri="{FF2B5EF4-FFF2-40B4-BE49-F238E27FC236}">
                      <a16:creationId xmlns:a16="http://schemas.microsoft.com/office/drawing/2014/main" id="{D5BCD508-1DAE-483D-9DE2-A1AF65890010}"/>
                    </a:ext>
                  </a:extLst>
                </p:cNvPr>
                <p:cNvSpPr/>
                <p:nvPr/>
              </p:nvSpPr>
              <p:spPr bwMode="auto">
                <a:xfrm>
                  <a:off x="2061327" y="2036672"/>
                  <a:ext cx="229465" cy="56285"/>
                </a:xfrm>
                <a:custGeom>
                  <a:avLst/>
                  <a:gdLst>
                    <a:gd name="T0" fmla="*/ 159 w 159"/>
                    <a:gd name="T1" fmla="*/ 28 h 39"/>
                    <a:gd name="T2" fmla="*/ 0 w 159"/>
                    <a:gd name="T3" fmla="*/ 39 h 39"/>
                    <a:gd name="T4" fmla="*/ 0 w 159"/>
                    <a:gd name="T5" fmla="*/ 17 h 39"/>
                    <a:gd name="T6" fmla="*/ 159 w 159"/>
                    <a:gd name="T7" fmla="*/ 0 h 39"/>
                    <a:gd name="T8" fmla="*/ 159 w 159"/>
                    <a:gd name="T9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39">
                      <a:moveTo>
                        <a:pt x="159" y="28"/>
                      </a:moveTo>
                      <a:lnTo>
                        <a:pt x="0" y="39"/>
                      </a:lnTo>
                      <a:lnTo>
                        <a:pt x="0" y="17"/>
                      </a:lnTo>
                      <a:lnTo>
                        <a:pt x="159" y="0"/>
                      </a:lnTo>
                      <a:lnTo>
                        <a:pt x="159" y="2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" name="ïśḷîďè">
                  <a:extLst>
                    <a:ext uri="{FF2B5EF4-FFF2-40B4-BE49-F238E27FC236}">
                      <a16:creationId xmlns:a16="http://schemas.microsoft.com/office/drawing/2014/main" id="{FD08E1AC-2E85-4C5C-AA6D-CF786052F231}"/>
                    </a:ext>
                  </a:extLst>
                </p:cNvPr>
                <p:cNvSpPr/>
                <p:nvPr/>
              </p:nvSpPr>
              <p:spPr bwMode="auto">
                <a:xfrm>
                  <a:off x="2068544" y="2678888"/>
                  <a:ext cx="798079" cy="222250"/>
                </a:xfrm>
                <a:custGeom>
                  <a:avLst/>
                  <a:gdLst>
                    <a:gd name="T0" fmla="*/ 0 w 553"/>
                    <a:gd name="T1" fmla="*/ 154 h 154"/>
                    <a:gd name="T2" fmla="*/ 553 w 553"/>
                    <a:gd name="T3" fmla="*/ 22 h 154"/>
                    <a:gd name="T4" fmla="*/ 553 w 553"/>
                    <a:gd name="T5" fmla="*/ 0 h 154"/>
                    <a:gd name="T6" fmla="*/ 0 w 553"/>
                    <a:gd name="T7" fmla="*/ 126 h 154"/>
                    <a:gd name="T8" fmla="*/ 0 w 553"/>
                    <a:gd name="T9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3" h="154">
                      <a:moveTo>
                        <a:pt x="0" y="154"/>
                      </a:moveTo>
                      <a:lnTo>
                        <a:pt x="553" y="22"/>
                      </a:lnTo>
                      <a:lnTo>
                        <a:pt x="553" y="0"/>
                      </a:lnTo>
                      <a:lnTo>
                        <a:pt x="0" y="126"/>
                      </a:lnTo>
                      <a:lnTo>
                        <a:pt x="0" y="15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" name="ïşḻîḑè">
                  <a:extLst>
                    <a:ext uri="{FF2B5EF4-FFF2-40B4-BE49-F238E27FC236}">
                      <a16:creationId xmlns:a16="http://schemas.microsoft.com/office/drawing/2014/main" id="{335D3BBF-E594-40F1-BFFC-6B1C1CF152AB}"/>
                    </a:ext>
                  </a:extLst>
                </p:cNvPr>
                <p:cNvSpPr/>
                <p:nvPr/>
              </p:nvSpPr>
              <p:spPr bwMode="auto">
                <a:xfrm>
                  <a:off x="2061327" y="2781354"/>
                  <a:ext cx="812511" cy="245341"/>
                </a:xfrm>
                <a:custGeom>
                  <a:avLst/>
                  <a:gdLst>
                    <a:gd name="T0" fmla="*/ 0 w 563"/>
                    <a:gd name="T1" fmla="*/ 170 h 170"/>
                    <a:gd name="T2" fmla="*/ 563 w 563"/>
                    <a:gd name="T3" fmla="*/ 22 h 170"/>
                    <a:gd name="T4" fmla="*/ 563 w 563"/>
                    <a:gd name="T5" fmla="*/ 0 h 170"/>
                    <a:gd name="T6" fmla="*/ 0 w 563"/>
                    <a:gd name="T7" fmla="*/ 143 h 170"/>
                    <a:gd name="T8" fmla="*/ 0 w 563"/>
                    <a:gd name="T9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3" h="170">
                      <a:moveTo>
                        <a:pt x="0" y="170"/>
                      </a:moveTo>
                      <a:lnTo>
                        <a:pt x="563" y="22"/>
                      </a:lnTo>
                      <a:lnTo>
                        <a:pt x="563" y="0"/>
                      </a:lnTo>
                      <a:lnTo>
                        <a:pt x="0" y="143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" name="ïṣ1iḓé">
                  <a:extLst>
                    <a:ext uri="{FF2B5EF4-FFF2-40B4-BE49-F238E27FC236}">
                      <a16:creationId xmlns:a16="http://schemas.microsoft.com/office/drawing/2014/main" id="{692A3403-6C7E-47FB-AF0C-8DDD4558D46C}"/>
                    </a:ext>
                  </a:extLst>
                </p:cNvPr>
                <p:cNvSpPr/>
                <p:nvPr/>
              </p:nvSpPr>
              <p:spPr bwMode="auto">
                <a:xfrm>
                  <a:off x="2068544" y="2892479"/>
                  <a:ext cx="805295" cy="261216"/>
                </a:xfrm>
                <a:custGeom>
                  <a:avLst/>
                  <a:gdLst>
                    <a:gd name="T0" fmla="*/ 0 w 558"/>
                    <a:gd name="T1" fmla="*/ 181 h 181"/>
                    <a:gd name="T2" fmla="*/ 558 w 558"/>
                    <a:gd name="T3" fmla="*/ 22 h 181"/>
                    <a:gd name="T4" fmla="*/ 558 w 558"/>
                    <a:gd name="T5" fmla="*/ 0 h 181"/>
                    <a:gd name="T6" fmla="*/ 0 w 558"/>
                    <a:gd name="T7" fmla="*/ 154 h 181"/>
                    <a:gd name="T8" fmla="*/ 0 w 558"/>
                    <a:gd name="T9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181">
                      <a:moveTo>
                        <a:pt x="0" y="181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154"/>
                      </a:lnTo>
                      <a:lnTo>
                        <a:pt x="0" y="18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0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" name="îş1iḋé">
                  <a:extLst>
                    <a:ext uri="{FF2B5EF4-FFF2-40B4-BE49-F238E27FC236}">
                      <a16:creationId xmlns:a16="http://schemas.microsoft.com/office/drawing/2014/main" id="{608A8BA1-B9EA-484C-B55D-157FA3C9D151}"/>
                    </a:ext>
                  </a:extLst>
                </p:cNvPr>
                <p:cNvSpPr/>
                <p:nvPr/>
              </p:nvSpPr>
              <p:spPr bwMode="auto">
                <a:xfrm>
                  <a:off x="2068544" y="2996388"/>
                  <a:ext cx="805295" cy="284307"/>
                </a:xfrm>
                <a:custGeom>
                  <a:avLst/>
                  <a:gdLst>
                    <a:gd name="T0" fmla="*/ 0 w 558"/>
                    <a:gd name="T1" fmla="*/ 197 h 197"/>
                    <a:gd name="T2" fmla="*/ 558 w 558"/>
                    <a:gd name="T3" fmla="*/ 21 h 197"/>
                    <a:gd name="T4" fmla="*/ 558 w 558"/>
                    <a:gd name="T5" fmla="*/ 0 h 197"/>
                    <a:gd name="T6" fmla="*/ 0 w 558"/>
                    <a:gd name="T7" fmla="*/ 170 h 197"/>
                    <a:gd name="T8" fmla="*/ 0 w 558"/>
                    <a:gd name="T9" fmla="*/ 19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197">
                      <a:moveTo>
                        <a:pt x="0" y="197"/>
                      </a:moveTo>
                      <a:lnTo>
                        <a:pt x="558" y="21"/>
                      </a:lnTo>
                      <a:lnTo>
                        <a:pt x="558" y="0"/>
                      </a:lnTo>
                      <a:lnTo>
                        <a:pt x="0" y="170"/>
                      </a:lnTo>
                      <a:lnTo>
                        <a:pt x="0" y="19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" name="íšḷïḋè">
                  <a:extLst>
                    <a:ext uri="{FF2B5EF4-FFF2-40B4-BE49-F238E27FC236}">
                      <a16:creationId xmlns:a16="http://schemas.microsoft.com/office/drawing/2014/main" id="{52913D90-14E8-4BFC-AECA-156E15669797}"/>
                    </a:ext>
                  </a:extLst>
                </p:cNvPr>
                <p:cNvSpPr/>
                <p:nvPr/>
              </p:nvSpPr>
              <p:spPr bwMode="auto">
                <a:xfrm>
                  <a:off x="2068544" y="3106070"/>
                  <a:ext cx="805295" cy="301625"/>
                </a:xfrm>
                <a:custGeom>
                  <a:avLst/>
                  <a:gdLst>
                    <a:gd name="T0" fmla="*/ 0 w 558"/>
                    <a:gd name="T1" fmla="*/ 209 h 209"/>
                    <a:gd name="T2" fmla="*/ 558 w 558"/>
                    <a:gd name="T3" fmla="*/ 17 h 209"/>
                    <a:gd name="T4" fmla="*/ 558 w 558"/>
                    <a:gd name="T5" fmla="*/ 0 h 209"/>
                    <a:gd name="T6" fmla="*/ 0 w 558"/>
                    <a:gd name="T7" fmla="*/ 182 h 209"/>
                    <a:gd name="T8" fmla="*/ 0 w 558"/>
                    <a:gd name="T9" fmla="*/ 209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09">
                      <a:moveTo>
                        <a:pt x="0" y="209"/>
                      </a:moveTo>
                      <a:lnTo>
                        <a:pt x="558" y="17"/>
                      </a:lnTo>
                      <a:lnTo>
                        <a:pt x="558" y="0"/>
                      </a:lnTo>
                      <a:lnTo>
                        <a:pt x="0" y="182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" name="i$ḻiḑê">
                  <a:extLst>
                    <a:ext uri="{FF2B5EF4-FFF2-40B4-BE49-F238E27FC236}">
                      <a16:creationId xmlns:a16="http://schemas.microsoft.com/office/drawing/2014/main" id="{35FB80A4-8711-4279-922F-7F6BB9E01718}"/>
                    </a:ext>
                  </a:extLst>
                </p:cNvPr>
                <p:cNvSpPr/>
                <p:nvPr/>
              </p:nvSpPr>
              <p:spPr bwMode="auto">
                <a:xfrm>
                  <a:off x="2068544" y="3209979"/>
                  <a:ext cx="805295" cy="324716"/>
                </a:xfrm>
                <a:custGeom>
                  <a:avLst/>
                  <a:gdLst>
                    <a:gd name="T0" fmla="*/ 0 w 558"/>
                    <a:gd name="T1" fmla="*/ 225 h 225"/>
                    <a:gd name="T2" fmla="*/ 558 w 558"/>
                    <a:gd name="T3" fmla="*/ 22 h 225"/>
                    <a:gd name="T4" fmla="*/ 558 w 558"/>
                    <a:gd name="T5" fmla="*/ 0 h 225"/>
                    <a:gd name="T6" fmla="*/ 0 w 558"/>
                    <a:gd name="T7" fmla="*/ 197 h 225"/>
                    <a:gd name="T8" fmla="*/ 0 w 558"/>
                    <a:gd name="T9" fmla="*/ 225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25">
                      <a:moveTo>
                        <a:pt x="0" y="225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197"/>
                      </a:lnTo>
                      <a:lnTo>
                        <a:pt x="0" y="22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3" name="îṥ1îḍê">
                  <a:extLst>
                    <a:ext uri="{FF2B5EF4-FFF2-40B4-BE49-F238E27FC236}">
                      <a16:creationId xmlns:a16="http://schemas.microsoft.com/office/drawing/2014/main" id="{DB3AB301-FD8B-4BC5-B727-21AF2AE818D5}"/>
                    </a:ext>
                  </a:extLst>
                </p:cNvPr>
                <p:cNvSpPr/>
                <p:nvPr/>
              </p:nvSpPr>
              <p:spPr bwMode="auto">
                <a:xfrm>
                  <a:off x="2068544" y="3321104"/>
                  <a:ext cx="805295" cy="340591"/>
                </a:xfrm>
                <a:custGeom>
                  <a:avLst/>
                  <a:gdLst>
                    <a:gd name="T0" fmla="*/ 0 w 558"/>
                    <a:gd name="T1" fmla="*/ 236 h 236"/>
                    <a:gd name="T2" fmla="*/ 558 w 558"/>
                    <a:gd name="T3" fmla="*/ 22 h 236"/>
                    <a:gd name="T4" fmla="*/ 558 w 558"/>
                    <a:gd name="T5" fmla="*/ 0 h 236"/>
                    <a:gd name="T6" fmla="*/ 0 w 558"/>
                    <a:gd name="T7" fmla="*/ 208 h 236"/>
                    <a:gd name="T8" fmla="*/ 0 w 558"/>
                    <a:gd name="T9" fmla="*/ 236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36">
                      <a:moveTo>
                        <a:pt x="0" y="236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08"/>
                      </a:lnTo>
                      <a:lnTo>
                        <a:pt x="0" y="23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4" name="isļiḋê">
                  <a:extLst>
                    <a:ext uri="{FF2B5EF4-FFF2-40B4-BE49-F238E27FC236}">
                      <a16:creationId xmlns:a16="http://schemas.microsoft.com/office/drawing/2014/main" id="{2AC9AA05-66FB-4DE8-9888-50159F3D2836}"/>
                    </a:ext>
                  </a:extLst>
                </p:cNvPr>
                <p:cNvSpPr/>
                <p:nvPr/>
              </p:nvSpPr>
              <p:spPr bwMode="auto">
                <a:xfrm>
                  <a:off x="2068544" y="3423570"/>
                  <a:ext cx="805295" cy="365125"/>
                </a:xfrm>
                <a:custGeom>
                  <a:avLst/>
                  <a:gdLst>
                    <a:gd name="T0" fmla="*/ 0 w 558"/>
                    <a:gd name="T1" fmla="*/ 253 h 253"/>
                    <a:gd name="T2" fmla="*/ 558 w 558"/>
                    <a:gd name="T3" fmla="*/ 22 h 253"/>
                    <a:gd name="T4" fmla="*/ 558 w 558"/>
                    <a:gd name="T5" fmla="*/ 0 h 253"/>
                    <a:gd name="T6" fmla="*/ 0 w 558"/>
                    <a:gd name="T7" fmla="*/ 225 h 253"/>
                    <a:gd name="T8" fmla="*/ 0 w 558"/>
                    <a:gd name="T9" fmla="*/ 253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53">
                      <a:moveTo>
                        <a:pt x="0" y="253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25"/>
                      </a:lnTo>
                      <a:lnTo>
                        <a:pt x="0" y="25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5" name="ïşľïḋè">
                  <a:extLst>
                    <a:ext uri="{FF2B5EF4-FFF2-40B4-BE49-F238E27FC236}">
                      <a16:creationId xmlns:a16="http://schemas.microsoft.com/office/drawing/2014/main" id="{40BBC810-D8FC-46F6-B023-F6C892BC2BDA}"/>
                    </a:ext>
                  </a:extLst>
                </p:cNvPr>
                <p:cNvSpPr/>
                <p:nvPr/>
              </p:nvSpPr>
              <p:spPr bwMode="auto">
                <a:xfrm>
                  <a:off x="2068544" y="3534694"/>
                  <a:ext cx="805295" cy="379557"/>
                </a:xfrm>
                <a:custGeom>
                  <a:avLst/>
                  <a:gdLst>
                    <a:gd name="T0" fmla="*/ 0 w 558"/>
                    <a:gd name="T1" fmla="*/ 263 h 263"/>
                    <a:gd name="T2" fmla="*/ 558 w 558"/>
                    <a:gd name="T3" fmla="*/ 22 h 263"/>
                    <a:gd name="T4" fmla="*/ 558 w 558"/>
                    <a:gd name="T5" fmla="*/ 0 h 263"/>
                    <a:gd name="T6" fmla="*/ 0 w 558"/>
                    <a:gd name="T7" fmla="*/ 236 h 263"/>
                    <a:gd name="T8" fmla="*/ 0 w 558"/>
                    <a:gd name="T9" fmla="*/ 263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63">
                      <a:moveTo>
                        <a:pt x="0" y="263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36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6" name="íŝ1iḋe">
                  <a:extLst>
                    <a:ext uri="{FF2B5EF4-FFF2-40B4-BE49-F238E27FC236}">
                      <a16:creationId xmlns:a16="http://schemas.microsoft.com/office/drawing/2014/main" id="{C1AAA013-330E-41AF-8737-17F5E4C6E02F}"/>
                    </a:ext>
                  </a:extLst>
                </p:cNvPr>
                <p:cNvSpPr/>
                <p:nvPr/>
              </p:nvSpPr>
              <p:spPr bwMode="auto">
                <a:xfrm>
                  <a:off x="2068544" y="3637161"/>
                  <a:ext cx="805295" cy="404091"/>
                </a:xfrm>
                <a:custGeom>
                  <a:avLst/>
                  <a:gdLst>
                    <a:gd name="T0" fmla="*/ 0 w 558"/>
                    <a:gd name="T1" fmla="*/ 280 h 280"/>
                    <a:gd name="T2" fmla="*/ 558 w 558"/>
                    <a:gd name="T3" fmla="*/ 22 h 280"/>
                    <a:gd name="T4" fmla="*/ 558 w 558"/>
                    <a:gd name="T5" fmla="*/ 0 h 280"/>
                    <a:gd name="T6" fmla="*/ 0 w 558"/>
                    <a:gd name="T7" fmla="*/ 253 h 280"/>
                    <a:gd name="T8" fmla="*/ 0 w 558"/>
                    <a:gd name="T9" fmla="*/ 280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80">
                      <a:moveTo>
                        <a:pt x="0" y="280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53"/>
                      </a:lnTo>
                      <a:lnTo>
                        <a:pt x="0" y="28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7" name="îsļîḑè">
                  <a:extLst>
                    <a:ext uri="{FF2B5EF4-FFF2-40B4-BE49-F238E27FC236}">
                      <a16:creationId xmlns:a16="http://schemas.microsoft.com/office/drawing/2014/main" id="{1078D98B-E23D-4EF2-8630-B510DC29651B}"/>
                    </a:ext>
                  </a:extLst>
                </p:cNvPr>
                <p:cNvSpPr/>
                <p:nvPr/>
              </p:nvSpPr>
              <p:spPr bwMode="auto">
                <a:xfrm>
                  <a:off x="2068544" y="3748285"/>
                  <a:ext cx="805295" cy="419966"/>
                </a:xfrm>
                <a:custGeom>
                  <a:avLst/>
                  <a:gdLst>
                    <a:gd name="T0" fmla="*/ 0 w 558"/>
                    <a:gd name="T1" fmla="*/ 291 h 291"/>
                    <a:gd name="T2" fmla="*/ 558 w 558"/>
                    <a:gd name="T3" fmla="*/ 22 h 291"/>
                    <a:gd name="T4" fmla="*/ 558 w 558"/>
                    <a:gd name="T5" fmla="*/ 0 h 291"/>
                    <a:gd name="T6" fmla="*/ 0 w 558"/>
                    <a:gd name="T7" fmla="*/ 264 h 291"/>
                    <a:gd name="T8" fmla="*/ 0 w 558"/>
                    <a:gd name="T9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8" h="291">
                      <a:moveTo>
                        <a:pt x="0" y="291"/>
                      </a:moveTo>
                      <a:lnTo>
                        <a:pt x="558" y="22"/>
                      </a:lnTo>
                      <a:lnTo>
                        <a:pt x="558" y="0"/>
                      </a:lnTo>
                      <a:lnTo>
                        <a:pt x="0" y="264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8" name="îṧ1iḑè">
                  <a:extLst>
                    <a:ext uri="{FF2B5EF4-FFF2-40B4-BE49-F238E27FC236}">
                      <a16:creationId xmlns:a16="http://schemas.microsoft.com/office/drawing/2014/main" id="{D8F75BCC-9A02-4AB7-BC1D-C48AF08725C6}"/>
                    </a:ext>
                  </a:extLst>
                </p:cNvPr>
                <p:cNvSpPr/>
                <p:nvPr/>
              </p:nvSpPr>
              <p:spPr bwMode="auto">
                <a:xfrm>
                  <a:off x="1264691" y="2678888"/>
                  <a:ext cx="803852" cy="222250"/>
                </a:xfrm>
                <a:custGeom>
                  <a:avLst/>
                  <a:gdLst>
                    <a:gd name="T0" fmla="*/ 0 w 557"/>
                    <a:gd name="T1" fmla="*/ 0 h 154"/>
                    <a:gd name="T2" fmla="*/ 557 w 557"/>
                    <a:gd name="T3" fmla="*/ 126 h 154"/>
                    <a:gd name="T4" fmla="*/ 557 w 557"/>
                    <a:gd name="T5" fmla="*/ 154 h 154"/>
                    <a:gd name="T6" fmla="*/ 0 w 557"/>
                    <a:gd name="T7" fmla="*/ 22 h 154"/>
                    <a:gd name="T8" fmla="*/ 0 w 557"/>
                    <a:gd name="T9" fmla="*/ 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54">
                      <a:moveTo>
                        <a:pt x="0" y="0"/>
                      </a:moveTo>
                      <a:lnTo>
                        <a:pt x="557" y="126"/>
                      </a:lnTo>
                      <a:lnTo>
                        <a:pt x="557" y="154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9" name="íSļiďe">
                  <a:extLst>
                    <a:ext uri="{FF2B5EF4-FFF2-40B4-BE49-F238E27FC236}">
                      <a16:creationId xmlns:a16="http://schemas.microsoft.com/office/drawing/2014/main" id="{E076FC6A-68E5-47FA-9BB9-2BDA58E72715}"/>
                    </a:ext>
                  </a:extLst>
                </p:cNvPr>
                <p:cNvSpPr/>
                <p:nvPr/>
              </p:nvSpPr>
              <p:spPr bwMode="auto">
                <a:xfrm>
                  <a:off x="1264691" y="2781354"/>
                  <a:ext cx="803852" cy="245341"/>
                </a:xfrm>
                <a:custGeom>
                  <a:avLst/>
                  <a:gdLst>
                    <a:gd name="T0" fmla="*/ 0 w 557"/>
                    <a:gd name="T1" fmla="*/ 0 h 170"/>
                    <a:gd name="T2" fmla="*/ 557 w 557"/>
                    <a:gd name="T3" fmla="*/ 143 h 170"/>
                    <a:gd name="T4" fmla="*/ 557 w 557"/>
                    <a:gd name="T5" fmla="*/ 170 h 170"/>
                    <a:gd name="T6" fmla="*/ 0 w 557"/>
                    <a:gd name="T7" fmla="*/ 22 h 170"/>
                    <a:gd name="T8" fmla="*/ 0 w 557"/>
                    <a:gd name="T9" fmla="*/ 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70">
                      <a:moveTo>
                        <a:pt x="0" y="0"/>
                      </a:moveTo>
                      <a:lnTo>
                        <a:pt x="557" y="143"/>
                      </a:lnTo>
                      <a:lnTo>
                        <a:pt x="557" y="170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" name="ïsļïďè">
                  <a:extLst>
                    <a:ext uri="{FF2B5EF4-FFF2-40B4-BE49-F238E27FC236}">
                      <a16:creationId xmlns:a16="http://schemas.microsoft.com/office/drawing/2014/main" id="{92FA103C-A639-42FF-8E10-07DE3B318165}"/>
                    </a:ext>
                  </a:extLst>
                </p:cNvPr>
                <p:cNvSpPr/>
                <p:nvPr/>
              </p:nvSpPr>
              <p:spPr bwMode="auto">
                <a:xfrm>
                  <a:off x="1264691" y="2892479"/>
                  <a:ext cx="803852" cy="261216"/>
                </a:xfrm>
                <a:custGeom>
                  <a:avLst/>
                  <a:gdLst>
                    <a:gd name="T0" fmla="*/ 0 w 557"/>
                    <a:gd name="T1" fmla="*/ 0 h 181"/>
                    <a:gd name="T2" fmla="*/ 557 w 557"/>
                    <a:gd name="T3" fmla="*/ 154 h 181"/>
                    <a:gd name="T4" fmla="*/ 557 w 557"/>
                    <a:gd name="T5" fmla="*/ 181 h 181"/>
                    <a:gd name="T6" fmla="*/ 0 w 557"/>
                    <a:gd name="T7" fmla="*/ 22 h 181"/>
                    <a:gd name="T8" fmla="*/ 0 w 557"/>
                    <a:gd name="T9" fmla="*/ 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81">
                      <a:moveTo>
                        <a:pt x="0" y="0"/>
                      </a:moveTo>
                      <a:lnTo>
                        <a:pt x="557" y="154"/>
                      </a:lnTo>
                      <a:lnTo>
                        <a:pt x="557" y="181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70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1" name="ïśḻíďê">
                  <a:extLst>
                    <a:ext uri="{FF2B5EF4-FFF2-40B4-BE49-F238E27FC236}">
                      <a16:creationId xmlns:a16="http://schemas.microsoft.com/office/drawing/2014/main" id="{256CB180-1CA6-46B9-81C8-6A2CB99915E4}"/>
                    </a:ext>
                  </a:extLst>
                </p:cNvPr>
                <p:cNvSpPr/>
                <p:nvPr/>
              </p:nvSpPr>
              <p:spPr bwMode="auto">
                <a:xfrm>
                  <a:off x="1264691" y="2996388"/>
                  <a:ext cx="803852" cy="284307"/>
                </a:xfrm>
                <a:custGeom>
                  <a:avLst/>
                  <a:gdLst>
                    <a:gd name="T0" fmla="*/ 0 w 557"/>
                    <a:gd name="T1" fmla="*/ 0 h 197"/>
                    <a:gd name="T2" fmla="*/ 557 w 557"/>
                    <a:gd name="T3" fmla="*/ 170 h 197"/>
                    <a:gd name="T4" fmla="*/ 557 w 557"/>
                    <a:gd name="T5" fmla="*/ 197 h 197"/>
                    <a:gd name="T6" fmla="*/ 0 w 557"/>
                    <a:gd name="T7" fmla="*/ 21 h 197"/>
                    <a:gd name="T8" fmla="*/ 0 w 557"/>
                    <a:gd name="T9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197">
                      <a:moveTo>
                        <a:pt x="0" y="0"/>
                      </a:moveTo>
                      <a:lnTo>
                        <a:pt x="557" y="170"/>
                      </a:lnTo>
                      <a:lnTo>
                        <a:pt x="557" y="197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2" name="ïṡlidè">
                  <a:extLst>
                    <a:ext uri="{FF2B5EF4-FFF2-40B4-BE49-F238E27FC236}">
                      <a16:creationId xmlns:a16="http://schemas.microsoft.com/office/drawing/2014/main" id="{6EF1FABC-DCC7-4230-927E-73CE1C889575}"/>
                    </a:ext>
                  </a:extLst>
                </p:cNvPr>
                <p:cNvSpPr/>
                <p:nvPr/>
              </p:nvSpPr>
              <p:spPr bwMode="auto">
                <a:xfrm>
                  <a:off x="1264691" y="3106070"/>
                  <a:ext cx="803852" cy="301625"/>
                </a:xfrm>
                <a:custGeom>
                  <a:avLst/>
                  <a:gdLst>
                    <a:gd name="T0" fmla="*/ 0 w 557"/>
                    <a:gd name="T1" fmla="*/ 0 h 209"/>
                    <a:gd name="T2" fmla="*/ 557 w 557"/>
                    <a:gd name="T3" fmla="*/ 182 h 209"/>
                    <a:gd name="T4" fmla="*/ 557 w 557"/>
                    <a:gd name="T5" fmla="*/ 209 h 209"/>
                    <a:gd name="T6" fmla="*/ 0 w 557"/>
                    <a:gd name="T7" fmla="*/ 22 h 209"/>
                    <a:gd name="T8" fmla="*/ 0 w 557"/>
                    <a:gd name="T9" fmla="*/ 0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09">
                      <a:moveTo>
                        <a:pt x="0" y="0"/>
                      </a:moveTo>
                      <a:lnTo>
                        <a:pt x="557" y="182"/>
                      </a:lnTo>
                      <a:lnTo>
                        <a:pt x="557" y="209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3" name="íṥļíḓè">
                  <a:extLst>
                    <a:ext uri="{FF2B5EF4-FFF2-40B4-BE49-F238E27FC236}">
                      <a16:creationId xmlns:a16="http://schemas.microsoft.com/office/drawing/2014/main" id="{6E9ED83D-240F-4801-9AF5-D7940AF079D3}"/>
                    </a:ext>
                  </a:extLst>
                </p:cNvPr>
                <p:cNvSpPr/>
                <p:nvPr/>
              </p:nvSpPr>
              <p:spPr bwMode="auto">
                <a:xfrm>
                  <a:off x="1264691" y="3209979"/>
                  <a:ext cx="803852" cy="324716"/>
                </a:xfrm>
                <a:custGeom>
                  <a:avLst/>
                  <a:gdLst>
                    <a:gd name="T0" fmla="*/ 0 w 557"/>
                    <a:gd name="T1" fmla="*/ 0 h 225"/>
                    <a:gd name="T2" fmla="*/ 557 w 557"/>
                    <a:gd name="T3" fmla="*/ 197 h 225"/>
                    <a:gd name="T4" fmla="*/ 557 w 557"/>
                    <a:gd name="T5" fmla="*/ 225 h 225"/>
                    <a:gd name="T6" fmla="*/ 0 w 557"/>
                    <a:gd name="T7" fmla="*/ 27 h 225"/>
                    <a:gd name="T8" fmla="*/ 0 w 557"/>
                    <a:gd name="T9" fmla="*/ 0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25">
                      <a:moveTo>
                        <a:pt x="0" y="0"/>
                      </a:moveTo>
                      <a:lnTo>
                        <a:pt x="557" y="197"/>
                      </a:lnTo>
                      <a:lnTo>
                        <a:pt x="557" y="225"/>
                      </a:lnTo>
                      <a:lnTo>
                        <a:pt x="0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4" name="îŝľiḍe">
                  <a:extLst>
                    <a:ext uri="{FF2B5EF4-FFF2-40B4-BE49-F238E27FC236}">
                      <a16:creationId xmlns:a16="http://schemas.microsoft.com/office/drawing/2014/main" id="{26A5C40A-89FC-4A72-8FAC-622719677EE7}"/>
                    </a:ext>
                  </a:extLst>
                </p:cNvPr>
                <p:cNvSpPr/>
                <p:nvPr/>
              </p:nvSpPr>
              <p:spPr bwMode="auto">
                <a:xfrm>
                  <a:off x="1264691" y="3321104"/>
                  <a:ext cx="803852" cy="340591"/>
                </a:xfrm>
                <a:custGeom>
                  <a:avLst/>
                  <a:gdLst>
                    <a:gd name="T0" fmla="*/ 0 w 557"/>
                    <a:gd name="T1" fmla="*/ 0 h 236"/>
                    <a:gd name="T2" fmla="*/ 557 w 557"/>
                    <a:gd name="T3" fmla="*/ 208 h 236"/>
                    <a:gd name="T4" fmla="*/ 557 w 557"/>
                    <a:gd name="T5" fmla="*/ 236 h 236"/>
                    <a:gd name="T6" fmla="*/ 0 w 557"/>
                    <a:gd name="T7" fmla="*/ 22 h 236"/>
                    <a:gd name="T8" fmla="*/ 0 w 557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36">
                      <a:moveTo>
                        <a:pt x="0" y="0"/>
                      </a:moveTo>
                      <a:lnTo>
                        <a:pt x="557" y="208"/>
                      </a:lnTo>
                      <a:lnTo>
                        <a:pt x="557" y="236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" name="ïsḷiḋe">
                  <a:extLst>
                    <a:ext uri="{FF2B5EF4-FFF2-40B4-BE49-F238E27FC236}">
                      <a16:creationId xmlns:a16="http://schemas.microsoft.com/office/drawing/2014/main" id="{C8FD751B-43F3-4042-90B6-9E663F51E861}"/>
                    </a:ext>
                  </a:extLst>
                </p:cNvPr>
                <p:cNvSpPr/>
                <p:nvPr/>
              </p:nvSpPr>
              <p:spPr bwMode="auto">
                <a:xfrm>
                  <a:off x="1264691" y="3432229"/>
                  <a:ext cx="803852" cy="356466"/>
                </a:xfrm>
                <a:custGeom>
                  <a:avLst/>
                  <a:gdLst>
                    <a:gd name="T0" fmla="*/ 0 w 557"/>
                    <a:gd name="T1" fmla="*/ 0 h 247"/>
                    <a:gd name="T2" fmla="*/ 557 w 557"/>
                    <a:gd name="T3" fmla="*/ 219 h 247"/>
                    <a:gd name="T4" fmla="*/ 557 w 557"/>
                    <a:gd name="T5" fmla="*/ 247 h 247"/>
                    <a:gd name="T6" fmla="*/ 0 w 557"/>
                    <a:gd name="T7" fmla="*/ 21 h 247"/>
                    <a:gd name="T8" fmla="*/ 0 w 557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47">
                      <a:moveTo>
                        <a:pt x="0" y="0"/>
                      </a:moveTo>
                      <a:lnTo>
                        <a:pt x="557" y="219"/>
                      </a:lnTo>
                      <a:lnTo>
                        <a:pt x="557" y="247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6" name="íŝliḓè">
                  <a:extLst>
                    <a:ext uri="{FF2B5EF4-FFF2-40B4-BE49-F238E27FC236}">
                      <a16:creationId xmlns:a16="http://schemas.microsoft.com/office/drawing/2014/main" id="{823D3BE1-5FA1-40EE-BE9D-F8D8E0623D8F}"/>
                    </a:ext>
                  </a:extLst>
                </p:cNvPr>
                <p:cNvSpPr/>
                <p:nvPr/>
              </p:nvSpPr>
              <p:spPr bwMode="auto">
                <a:xfrm>
                  <a:off x="1264691" y="3534694"/>
                  <a:ext cx="803852" cy="379557"/>
                </a:xfrm>
                <a:custGeom>
                  <a:avLst/>
                  <a:gdLst>
                    <a:gd name="T0" fmla="*/ 0 w 557"/>
                    <a:gd name="T1" fmla="*/ 0 h 263"/>
                    <a:gd name="T2" fmla="*/ 557 w 557"/>
                    <a:gd name="T3" fmla="*/ 236 h 263"/>
                    <a:gd name="T4" fmla="*/ 557 w 557"/>
                    <a:gd name="T5" fmla="*/ 263 h 263"/>
                    <a:gd name="T6" fmla="*/ 0 w 557"/>
                    <a:gd name="T7" fmla="*/ 22 h 263"/>
                    <a:gd name="T8" fmla="*/ 0 w 557"/>
                    <a:gd name="T9" fmla="*/ 0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63">
                      <a:moveTo>
                        <a:pt x="0" y="0"/>
                      </a:moveTo>
                      <a:lnTo>
                        <a:pt x="557" y="236"/>
                      </a:lnTo>
                      <a:lnTo>
                        <a:pt x="557" y="263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7" name="íSḻíḍe">
                  <a:extLst>
                    <a:ext uri="{FF2B5EF4-FFF2-40B4-BE49-F238E27FC236}">
                      <a16:creationId xmlns:a16="http://schemas.microsoft.com/office/drawing/2014/main" id="{CE9CF076-19FB-4311-B9DB-BB5FAB77ACAB}"/>
                    </a:ext>
                  </a:extLst>
                </p:cNvPr>
                <p:cNvSpPr/>
                <p:nvPr/>
              </p:nvSpPr>
              <p:spPr bwMode="auto">
                <a:xfrm>
                  <a:off x="1264691" y="3645820"/>
                  <a:ext cx="803852" cy="395432"/>
                </a:xfrm>
                <a:custGeom>
                  <a:avLst/>
                  <a:gdLst>
                    <a:gd name="T0" fmla="*/ 0 w 557"/>
                    <a:gd name="T1" fmla="*/ 0 h 274"/>
                    <a:gd name="T2" fmla="*/ 557 w 557"/>
                    <a:gd name="T3" fmla="*/ 247 h 274"/>
                    <a:gd name="T4" fmla="*/ 557 w 557"/>
                    <a:gd name="T5" fmla="*/ 274 h 274"/>
                    <a:gd name="T6" fmla="*/ 0 w 557"/>
                    <a:gd name="T7" fmla="*/ 22 h 274"/>
                    <a:gd name="T8" fmla="*/ 0 w 557"/>
                    <a:gd name="T9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74">
                      <a:moveTo>
                        <a:pt x="0" y="0"/>
                      </a:moveTo>
                      <a:lnTo>
                        <a:pt x="557" y="247"/>
                      </a:lnTo>
                      <a:lnTo>
                        <a:pt x="557" y="274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8" name="iśḻíḓè">
                  <a:extLst>
                    <a:ext uri="{FF2B5EF4-FFF2-40B4-BE49-F238E27FC236}">
                      <a16:creationId xmlns:a16="http://schemas.microsoft.com/office/drawing/2014/main" id="{072A98CB-4D82-4583-B795-FA3B34D088CD}"/>
                    </a:ext>
                  </a:extLst>
                </p:cNvPr>
                <p:cNvSpPr/>
                <p:nvPr/>
              </p:nvSpPr>
              <p:spPr bwMode="auto">
                <a:xfrm>
                  <a:off x="1264691" y="3756944"/>
                  <a:ext cx="803852" cy="411307"/>
                </a:xfrm>
                <a:custGeom>
                  <a:avLst/>
                  <a:gdLst>
                    <a:gd name="T0" fmla="*/ 0 w 557"/>
                    <a:gd name="T1" fmla="*/ 0 h 285"/>
                    <a:gd name="T2" fmla="*/ 557 w 557"/>
                    <a:gd name="T3" fmla="*/ 258 h 285"/>
                    <a:gd name="T4" fmla="*/ 557 w 557"/>
                    <a:gd name="T5" fmla="*/ 285 h 285"/>
                    <a:gd name="T6" fmla="*/ 0 w 557"/>
                    <a:gd name="T7" fmla="*/ 22 h 285"/>
                    <a:gd name="T8" fmla="*/ 0 w 557"/>
                    <a:gd name="T9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7" h="285">
                      <a:moveTo>
                        <a:pt x="0" y="0"/>
                      </a:moveTo>
                      <a:lnTo>
                        <a:pt x="557" y="258"/>
                      </a:lnTo>
                      <a:lnTo>
                        <a:pt x="557" y="285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9" name="íŝľide">
                  <a:extLst>
                    <a:ext uri="{FF2B5EF4-FFF2-40B4-BE49-F238E27FC236}">
                      <a16:creationId xmlns:a16="http://schemas.microsoft.com/office/drawing/2014/main" id="{0C49BAE9-8763-46CC-821F-DEC8CCCF572C}"/>
                    </a:ext>
                  </a:extLst>
                </p:cNvPr>
                <p:cNvSpPr/>
                <p:nvPr/>
              </p:nvSpPr>
              <p:spPr bwMode="auto">
                <a:xfrm>
                  <a:off x="1611055" y="2377263"/>
                  <a:ext cx="277091" cy="238125"/>
                </a:xfrm>
                <a:custGeom>
                  <a:avLst/>
                  <a:gdLst>
                    <a:gd name="T0" fmla="*/ 192 w 192"/>
                    <a:gd name="T1" fmla="*/ 165 h 165"/>
                    <a:gd name="T2" fmla="*/ 0 w 192"/>
                    <a:gd name="T3" fmla="*/ 127 h 165"/>
                    <a:gd name="T4" fmla="*/ 0 w 192"/>
                    <a:gd name="T5" fmla="*/ 0 h 165"/>
                    <a:gd name="T6" fmla="*/ 192 w 192"/>
                    <a:gd name="T7" fmla="*/ 33 h 165"/>
                    <a:gd name="T8" fmla="*/ 192 w 192"/>
                    <a:gd name="T9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165">
                      <a:moveTo>
                        <a:pt x="192" y="165"/>
                      </a:moveTo>
                      <a:lnTo>
                        <a:pt x="0" y="127"/>
                      </a:lnTo>
                      <a:lnTo>
                        <a:pt x="0" y="0"/>
                      </a:lnTo>
                      <a:lnTo>
                        <a:pt x="192" y="33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0" name="ïšḻîḑê">
                  <a:extLst>
                    <a:ext uri="{FF2B5EF4-FFF2-40B4-BE49-F238E27FC236}">
                      <a16:creationId xmlns:a16="http://schemas.microsoft.com/office/drawing/2014/main" id="{95C0F70A-7668-43A7-A1ED-8170034B8EC9}"/>
                    </a:ext>
                  </a:extLst>
                </p:cNvPr>
                <p:cNvSpPr/>
                <p:nvPr/>
              </p:nvSpPr>
              <p:spPr bwMode="auto">
                <a:xfrm>
                  <a:off x="2234509" y="2409013"/>
                  <a:ext cx="204932" cy="213591"/>
                </a:xfrm>
                <a:custGeom>
                  <a:avLst/>
                  <a:gdLst>
                    <a:gd name="T0" fmla="*/ 142 w 142"/>
                    <a:gd name="T1" fmla="*/ 0 h 148"/>
                    <a:gd name="T2" fmla="*/ 0 w 142"/>
                    <a:gd name="T3" fmla="*/ 22 h 148"/>
                    <a:gd name="T4" fmla="*/ 0 w 142"/>
                    <a:gd name="T5" fmla="*/ 148 h 148"/>
                    <a:gd name="T6" fmla="*/ 142 w 142"/>
                    <a:gd name="T7" fmla="*/ 121 h 148"/>
                    <a:gd name="T8" fmla="*/ 142 w 142"/>
                    <a:gd name="T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2" h="148">
                      <a:moveTo>
                        <a:pt x="142" y="0"/>
                      </a:moveTo>
                      <a:lnTo>
                        <a:pt x="0" y="22"/>
                      </a:lnTo>
                      <a:lnTo>
                        <a:pt x="0" y="148"/>
                      </a:lnTo>
                      <a:lnTo>
                        <a:pt x="142" y="121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1" name="iŝ1iḑè">
                  <a:extLst>
                    <a:ext uri="{FF2B5EF4-FFF2-40B4-BE49-F238E27FC236}">
                      <a16:creationId xmlns:a16="http://schemas.microsoft.com/office/drawing/2014/main" id="{5065BB9E-8C4A-44DA-80DF-0497C5A43F49}"/>
                    </a:ext>
                  </a:extLst>
                </p:cNvPr>
                <p:cNvSpPr/>
                <p:nvPr/>
              </p:nvSpPr>
              <p:spPr bwMode="auto">
                <a:xfrm>
                  <a:off x="1824645" y="1854831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6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2" name="isḷíďé">
                  <a:extLst>
                    <a:ext uri="{FF2B5EF4-FFF2-40B4-BE49-F238E27FC236}">
                      <a16:creationId xmlns:a16="http://schemas.microsoft.com/office/drawing/2014/main" id="{0132CA21-C291-4C8D-8428-34B8F81C3CFE}"/>
                    </a:ext>
                  </a:extLst>
                </p:cNvPr>
                <p:cNvSpPr/>
                <p:nvPr/>
              </p:nvSpPr>
              <p:spPr bwMode="auto">
                <a:xfrm>
                  <a:off x="1824645" y="1925547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1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" name="îṩlide">
                  <a:extLst>
                    <a:ext uri="{FF2B5EF4-FFF2-40B4-BE49-F238E27FC236}">
                      <a16:creationId xmlns:a16="http://schemas.microsoft.com/office/drawing/2014/main" id="{CE9F85B9-3434-4CC5-8B53-E50E3C6E4A98}"/>
                    </a:ext>
                  </a:extLst>
                </p:cNvPr>
                <p:cNvSpPr/>
                <p:nvPr/>
              </p:nvSpPr>
              <p:spPr bwMode="auto">
                <a:xfrm>
                  <a:off x="1824645" y="1997707"/>
                  <a:ext cx="236682" cy="31750"/>
                </a:xfrm>
                <a:custGeom>
                  <a:avLst/>
                  <a:gdLst>
                    <a:gd name="T0" fmla="*/ 164 w 164"/>
                    <a:gd name="T1" fmla="*/ 22 h 22"/>
                    <a:gd name="T2" fmla="*/ 0 w 164"/>
                    <a:gd name="T3" fmla="*/ 11 h 22"/>
                    <a:gd name="T4" fmla="*/ 0 w 164"/>
                    <a:gd name="T5" fmla="*/ 0 h 22"/>
                    <a:gd name="T6" fmla="*/ 164 w 164"/>
                    <a:gd name="T7" fmla="*/ 11 h 22"/>
                    <a:gd name="T8" fmla="*/ 164 w 164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22">
                      <a:moveTo>
                        <a:pt x="164" y="22"/>
                      </a:move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64" y="11"/>
                      </a:lnTo>
                      <a:lnTo>
                        <a:pt x="164" y="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" name="íṣľíḑè">
                  <a:extLst>
                    <a:ext uri="{FF2B5EF4-FFF2-40B4-BE49-F238E27FC236}">
                      <a16:creationId xmlns:a16="http://schemas.microsoft.com/office/drawing/2014/main" id="{78336284-EBDA-4E88-9A4C-A74D965B3B8A}"/>
                    </a:ext>
                  </a:extLst>
                </p:cNvPr>
                <p:cNvSpPr/>
                <p:nvPr/>
              </p:nvSpPr>
              <p:spPr bwMode="auto">
                <a:xfrm>
                  <a:off x="2061327" y="1862047"/>
                  <a:ext cx="229465" cy="24535"/>
                </a:xfrm>
                <a:custGeom>
                  <a:avLst/>
                  <a:gdLst>
                    <a:gd name="T0" fmla="*/ 159 w 159"/>
                    <a:gd name="T1" fmla="*/ 11 h 17"/>
                    <a:gd name="T2" fmla="*/ 0 w 159"/>
                    <a:gd name="T3" fmla="*/ 17 h 17"/>
                    <a:gd name="T4" fmla="*/ 0 w 159"/>
                    <a:gd name="T5" fmla="*/ 6 h 17"/>
                    <a:gd name="T6" fmla="*/ 159 w 159"/>
                    <a:gd name="T7" fmla="*/ 0 h 17"/>
                    <a:gd name="T8" fmla="*/ 159 w 159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17">
                      <a:moveTo>
                        <a:pt x="159" y="11"/>
                      </a:moveTo>
                      <a:lnTo>
                        <a:pt x="0" y="17"/>
                      </a:lnTo>
                      <a:lnTo>
                        <a:pt x="0" y="6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5" name="îṩļiḋê">
                  <a:extLst>
                    <a:ext uri="{FF2B5EF4-FFF2-40B4-BE49-F238E27FC236}">
                      <a16:creationId xmlns:a16="http://schemas.microsoft.com/office/drawing/2014/main" id="{B44E60AC-265C-4E29-A9B9-49259483B60D}"/>
                    </a:ext>
                  </a:extLst>
                </p:cNvPr>
                <p:cNvSpPr/>
                <p:nvPr/>
              </p:nvSpPr>
              <p:spPr bwMode="auto">
                <a:xfrm>
                  <a:off x="2061327" y="1925547"/>
                  <a:ext cx="229465" cy="31750"/>
                </a:xfrm>
                <a:custGeom>
                  <a:avLst/>
                  <a:gdLst>
                    <a:gd name="T0" fmla="*/ 159 w 159"/>
                    <a:gd name="T1" fmla="*/ 11 h 22"/>
                    <a:gd name="T2" fmla="*/ 0 w 159"/>
                    <a:gd name="T3" fmla="*/ 22 h 22"/>
                    <a:gd name="T4" fmla="*/ 0 w 159"/>
                    <a:gd name="T5" fmla="*/ 11 h 22"/>
                    <a:gd name="T6" fmla="*/ 159 w 159"/>
                    <a:gd name="T7" fmla="*/ 0 h 22"/>
                    <a:gd name="T8" fmla="*/ 159 w 15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22">
                      <a:moveTo>
                        <a:pt x="159" y="11"/>
                      </a:moveTo>
                      <a:lnTo>
                        <a:pt x="0" y="22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6" name="íŝľiḋé">
                  <a:extLst>
                    <a:ext uri="{FF2B5EF4-FFF2-40B4-BE49-F238E27FC236}">
                      <a16:creationId xmlns:a16="http://schemas.microsoft.com/office/drawing/2014/main" id="{F950BFBD-38BD-46B2-A89D-7896E8D22B9F}"/>
                    </a:ext>
                  </a:extLst>
                </p:cNvPr>
                <p:cNvSpPr/>
                <p:nvPr/>
              </p:nvSpPr>
              <p:spPr bwMode="auto">
                <a:xfrm>
                  <a:off x="2061327" y="1997707"/>
                  <a:ext cx="229465" cy="31750"/>
                </a:xfrm>
                <a:custGeom>
                  <a:avLst/>
                  <a:gdLst>
                    <a:gd name="T0" fmla="*/ 159 w 159"/>
                    <a:gd name="T1" fmla="*/ 11 h 22"/>
                    <a:gd name="T2" fmla="*/ 0 w 159"/>
                    <a:gd name="T3" fmla="*/ 22 h 22"/>
                    <a:gd name="T4" fmla="*/ 0 w 159"/>
                    <a:gd name="T5" fmla="*/ 11 h 22"/>
                    <a:gd name="T6" fmla="*/ 159 w 159"/>
                    <a:gd name="T7" fmla="*/ 0 h 22"/>
                    <a:gd name="T8" fmla="*/ 159 w 15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22">
                      <a:moveTo>
                        <a:pt x="159" y="11"/>
                      </a:moveTo>
                      <a:lnTo>
                        <a:pt x="0" y="22"/>
                      </a:lnTo>
                      <a:lnTo>
                        <a:pt x="0" y="11"/>
                      </a:lnTo>
                      <a:lnTo>
                        <a:pt x="159" y="0"/>
                      </a:lnTo>
                      <a:lnTo>
                        <a:pt x="159" y="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7" name="iṧļîḋé">
                  <a:extLst>
                    <a:ext uri="{FF2B5EF4-FFF2-40B4-BE49-F238E27FC236}">
                      <a16:creationId xmlns:a16="http://schemas.microsoft.com/office/drawing/2014/main" id="{73DB366F-E076-419B-A86F-6F206F1AE590}"/>
                    </a:ext>
                  </a:extLst>
                </p:cNvPr>
                <p:cNvSpPr/>
                <p:nvPr/>
              </p:nvSpPr>
              <p:spPr bwMode="auto">
                <a:xfrm>
                  <a:off x="1437873" y="3836320"/>
                  <a:ext cx="125556" cy="300182"/>
                </a:xfrm>
                <a:custGeom>
                  <a:avLst/>
                  <a:gdLst>
                    <a:gd name="T0" fmla="*/ 87 w 87"/>
                    <a:gd name="T1" fmla="*/ 38 h 208"/>
                    <a:gd name="T2" fmla="*/ 0 w 87"/>
                    <a:gd name="T3" fmla="*/ 0 h 208"/>
                    <a:gd name="T4" fmla="*/ 0 w 87"/>
                    <a:gd name="T5" fmla="*/ 164 h 208"/>
                    <a:gd name="T6" fmla="*/ 87 w 87"/>
                    <a:gd name="T7" fmla="*/ 208 h 208"/>
                    <a:gd name="T8" fmla="*/ 87 w 87"/>
                    <a:gd name="T9" fmla="*/ 3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208">
                      <a:moveTo>
                        <a:pt x="87" y="38"/>
                      </a:moveTo>
                      <a:lnTo>
                        <a:pt x="0" y="0"/>
                      </a:lnTo>
                      <a:lnTo>
                        <a:pt x="0" y="164"/>
                      </a:lnTo>
                      <a:lnTo>
                        <a:pt x="87" y="208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8" name="î$ḻïḍé">
                  <a:extLst>
                    <a:ext uri="{FF2B5EF4-FFF2-40B4-BE49-F238E27FC236}">
                      <a16:creationId xmlns:a16="http://schemas.microsoft.com/office/drawing/2014/main" id="{4081A53A-94BF-4D93-9652-5EF8E8DDFAE9}"/>
                    </a:ext>
                  </a:extLst>
                </p:cNvPr>
                <p:cNvSpPr/>
                <p:nvPr/>
              </p:nvSpPr>
              <p:spPr bwMode="auto">
                <a:xfrm>
                  <a:off x="1626930" y="3922911"/>
                  <a:ext cx="134215" cy="317500"/>
                </a:xfrm>
                <a:custGeom>
                  <a:avLst/>
                  <a:gdLst>
                    <a:gd name="T0" fmla="*/ 93 w 93"/>
                    <a:gd name="T1" fmla="*/ 44 h 220"/>
                    <a:gd name="T2" fmla="*/ 0 w 93"/>
                    <a:gd name="T3" fmla="*/ 0 h 220"/>
                    <a:gd name="T4" fmla="*/ 0 w 93"/>
                    <a:gd name="T5" fmla="*/ 170 h 220"/>
                    <a:gd name="T6" fmla="*/ 93 w 93"/>
                    <a:gd name="T7" fmla="*/ 220 h 220"/>
                    <a:gd name="T8" fmla="*/ 93 w 93"/>
                    <a:gd name="T9" fmla="*/ 44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220">
                      <a:moveTo>
                        <a:pt x="93" y="44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93" y="220"/>
                      </a:lnTo>
                      <a:lnTo>
                        <a:pt x="93" y="4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92500" lnSpcReduction="20000"/>
                </a:bodyPr>
                <a:lstStyle>
                  <a:defPPr>
                    <a:defRPr lang="en-US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7" name="îṡlíḓè">
                <a:extLst>
                  <a:ext uri="{FF2B5EF4-FFF2-40B4-BE49-F238E27FC236}">
                    <a16:creationId xmlns:a16="http://schemas.microsoft.com/office/drawing/2014/main" id="{CE5969D4-7DC8-446E-99A2-D4808167AFB3}"/>
                  </a:ext>
                </a:extLst>
              </p:cNvPr>
              <p:cNvGrpSpPr/>
              <p:nvPr/>
            </p:nvGrpSpPr>
            <p:grpSpPr>
              <a:xfrm>
                <a:off x="2087576" y="2645393"/>
                <a:ext cx="3343157" cy="2538795"/>
                <a:chOff x="2087576" y="2335344"/>
                <a:chExt cx="3343157" cy="2538795"/>
              </a:xfrm>
            </p:grpSpPr>
            <p:sp>
              <p:nvSpPr>
                <p:cNvPr id="8" name="ïṧḷîḍe">
                  <a:extLst>
                    <a:ext uri="{FF2B5EF4-FFF2-40B4-BE49-F238E27FC236}">
                      <a16:creationId xmlns:a16="http://schemas.microsoft.com/office/drawing/2014/main" id="{DADA00C7-0D78-4EDA-B34B-5005047A81A2}"/>
                    </a:ext>
                  </a:extLst>
                </p:cNvPr>
                <p:cNvSpPr txBox="1"/>
                <p:nvPr/>
              </p:nvSpPr>
              <p:spPr>
                <a:xfrm>
                  <a:off x="2466954" y="2335344"/>
                  <a:ext cx="2963779" cy="106542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3200" b="1" dirty="0"/>
                    <a:t>影像学检查</a:t>
                  </a:r>
                  <a:endParaRPr lang="id-ID" sz="3200" b="1" dirty="0"/>
                </a:p>
              </p:txBody>
            </p:sp>
            <p:sp>
              <p:nvSpPr>
                <p:cNvPr id="9" name="íṣ1îḑe">
                  <a:extLst>
                    <a:ext uri="{FF2B5EF4-FFF2-40B4-BE49-F238E27FC236}">
                      <a16:creationId xmlns:a16="http://schemas.microsoft.com/office/drawing/2014/main" id="{B871BD93-6018-4281-87A0-EBF672BD97BB}"/>
                    </a:ext>
                  </a:extLst>
                </p:cNvPr>
                <p:cNvSpPr/>
                <p:nvPr/>
              </p:nvSpPr>
              <p:spPr bwMode="auto">
                <a:xfrm>
                  <a:off x="2087576" y="3001932"/>
                  <a:ext cx="2963779" cy="1872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250000"/>
                    </a:lnSpc>
                  </a:pPr>
                  <a:r>
                    <a:rPr lang="en-US" altLang="zh-CN" sz="2000" dirty="0"/>
                    <a:t>B</a:t>
                  </a:r>
                  <a:r>
                    <a:rPr lang="zh-CN" altLang="en-US" sz="2000" dirty="0"/>
                    <a:t>超检查</a:t>
                  </a:r>
                  <a:endParaRPr lang="en-US" altLang="zh-CN" sz="2000" dirty="0"/>
                </a:p>
                <a:p>
                  <a:pPr algn="ctr">
                    <a:lnSpc>
                      <a:spcPct val="250000"/>
                    </a:lnSpc>
                  </a:pPr>
                  <a:r>
                    <a:rPr lang="zh-CN" altLang="en-US" sz="2000" dirty="0"/>
                    <a:t>腹部</a:t>
                  </a:r>
                  <a:r>
                    <a:rPr lang="en-US" altLang="zh-CN" sz="2000" dirty="0"/>
                    <a:t>X</a:t>
                  </a:r>
                  <a:r>
                    <a:rPr lang="zh-CN" altLang="en-US" sz="2000" dirty="0"/>
                    <a:t>线检查</a:t>
                  </a:r>
                  <a:endParaRPr lang="en-US" altLang="zh-CN" sz="2000" dirty="0"/>
                </a:p>
                <a:p>
                  <a:pPr algn="ctr">
                    <a:lnSpc>
                      <a:spcPct val="250000"/>
                    </a:lnSpc>
                  </a:pPr>
                  <a:endParaRPr lang="en-US" altLang="zh-CN" sz="2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6138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治疗原则</a:t>
            </a:r>
            <a:endParaRPr lang="en-US" altLang="zh-CN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7B8073A-077E-4E56-9733-62CC730B5356}"/>
              </a:ext>
            </a:extLst>
          </p:cNvPr>
          <p:cNvSpPr txBox="1"/>
          <p:nvPr/>
        </p:nvSpPr>
        <p:spPr>
          <a:xfrm>
            <a:off x="3151761" y="505480"/>
            <a:ext cx="253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手术治疗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FA2C57-7F75-4E57-8C79-EC5B6DB3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874"/>
            <a:ext cx="6220880" cy="46442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13938D-E51D-401E-A223-870D0D807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" r="1541"/>
          <a:stretch/>
        </p:blipFill>
        <p:spPr>
          <a:xfrm>
            <a:off x="6011367" y="1760697"/>
            <a:ext cx="6044441" cy="46887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29F7CE-C70A-4006-BF42-E435B2877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3024"/>
            <a:ext cx="1955260" cy="15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治疗原则</a:t>
            </a:r>
            <a:endParaRPr lang="en-US" altLang="zh-CN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7B8073A-077E-4E56-9733-62CC730B5356}"/>
              </a:ext>
            </a:extLst>
          </p:cNvPr>
          <p:cNvSpPr txBox="1"/>
          <p:nvPr/>
        </p:nvSpPr>
        <p:spPr>
          <a:xfrm>
            <a:off x="2801559" y="505480"/>
            <a:ext cx="253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非手术治疗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59C672-0CB8-49D4-9A6C-E00EB5E6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" y="1284040"/>
            <a:ext cx="7938437" cy="26751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B9A49B-1B41-4EB4-B1F0-B40FD17B6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2" y="4214570"/>
            <a:ext cx="2321216" cy="6589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28095F-B4D5-42A5-85BD-858E246275E1}"/>
              </a:ext>
            </a:extLst>
          </p:cNvPr>
          <p:cNvSpPr txBox="1"/>
          <p:nvPr/>
        </p:nvSpPr>
        <p:spPr>
          <a:xfrm>
            <a:off x="669925" y="4922195"/>
            <a:ext cx="98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包括禁食、补液、应用抗生素、病程观察等</a:t>
            </a:r>
          </a:p>
        </p:txBody>
      </p:sp>
    </p:spTree>
    <p:extLst>
      <p:ext uri="{BB962C8B-B14F-4D97-AF65-F5344CB8AC3E}">
        <p14:creationId xmlns:p14="http://schemas.microsoft.com/office/powerpoint/2010/main" val="1125832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465880" y="2247090"/>
            <a:ext cx="6528311" cy="1380718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常见护理诊断</a:t>
            </a:r>
            <a:r>
              <a:rPr lang="en-US" altLang="zh-CN" sz="6000" dirty="0"/>
              <a:t>/</a:t>
            </a:r>
            <a:r>
              <a:rPr lang="zh-CN" altLang="en-US" sz="6000" dirty="0"/>
              <a:t>问题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/>
              <a:t>Supporting text here.</a:t>
            </a:r>
          </a:p>
          <a:p>
            <a:pPr lvl="0">
              <a:lnSpc>
                <a:spcPct val="100000"/>
              </a:lnSpc>
            </a:pPr>
            <a:r>
              <a:rPr lang="en-US" altLang="zh-CN" dirty="0"/>
              <a:t>When you copy &amp; paste, choose "keep text only" option.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141204" y="332353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/03</a:t>
            </a:r>
            <a:endParaRPr lang="zh-CN" altLang="en-US" spc="1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1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常见护理诊断</a:t>
            </a:r>
            <a:r>
              <a:rPr lang="en-US" altLang="zh-CN" sz="3200" b="1" dirty="0"/>
              <a:t>/</a:t>
            </a:r>
            <a:r>
              <a:rPr lang="zh-CN" altLang="en-US" sz="3200" b="1" dirty="0"/>
              <a:t>问题</a:t>
            </a:r>
            <a:endParaRPr lang="en-US" altLang="zh-CN" sz="3200" b="1" dirty="0"/>
          </a:p>
        </p:txBody>
      </p:sp>
      <p:grpSp>
        <p:nvGrpSpPr>
          <p:cNvPr id="111" name="2436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2E60669-9895-4F12-A222-9807E2331FA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69925" y="1905441"/>
            <a:ext cx="10845800" cy="3533087"/>
            <a:chOff x="673100" y="1905441"/>
            <a:chExt cx="10845800" cy="3533087"/>
          </a:xfrm>
        </p:grpSpPr>
        <p:grpSp>
          <p:nvGrpSpPr>
            <p:cNvPr id="112" name="ïṩ1îḑè">
              <a:extLst>
                <a:ext uri="{FF2B5EF4-FFF2-40B4-BE49-F238E27FC236}">
                  <a16:creationId xmlns:a16="http://schemas.microsoft.com/office/drawing/2014/main" id="{42079947-8C62-4BF9-B4D6-7CDDF4A2CCF2}"/>
                </a:ext>
              </a:extLst>
            </p:cNvPr>
            <p:cNvGrpSpPr/>
            <p:nvPr/>
          </p:nvGrpSpPr>
          <p:grpSpPr>
            <a:xfrm>
              <a:off x="4079889" y="1905441"/>
              <a:ext cx="4032222" cy="3466218"/>
              <a:chOff x="4228389" y="1979006"/>
              <a:chExt cx="4032222" cy="3466218"/>
            </a:xfrm>
          </p:grpSpPr>
          <p:sp>
            <p:nvSpPr>
              <p:cNvPr id="119" name="ïṥlîḓe">
                <a:extLst>
                  <a:ext uri="{FF2B5EF4-FFF2-40B4-BE49-F238E27FC236}">
                    <a16:creationId xmlns:a16="http://schemas.microsoft.com/office/drawing/2014/main" id="{45F86944-E60B-420D-B7BD-3D7049B9EAC6}"/>
                  </a:ext>
                </a:extLst>
              </p:cNvPr>
              <p:cNvSpPr/>
              <p:nvPr/>
            </p:nvSpPr>
            <p:spPr bwMode="auto">
              <a:xfrm rot="16200000" flipH="1">
                <a:off x="4120955" y="3933037"/>
                <a:ext cx="572611" cy="357743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40000" lnSpcReduction="20000"/>
              </a:bodyPr>
              <a:lstStyle/>
              <a:p>
                <a:pPr algn="ctr"/>
                <a:endParaRPr/>
              </a:p>
            </p:txBody>
          </p:sp>
          <p:grpSp>
            <p:nvGrpSpPr>
              <p:cNvPr id="120" name="ïsḻîḑè">
                <a:extLst>
                  <a:ext uri="{FF2B5EF4-FFF2-40B4-BE49-F238E27FC236}">
                    <a16:creationId xmlns:a16="http://schemas.microsoft.com/office/drawing/2014/main" id="{8E7419C2-9D45-4675-A04D-A28700EA4C43}"/>
                  </a:ext>
                </a:extLst>
              </p:cNvPr>
              <p:cNvGrpSpPr/>
              <p:nvPr/>
            </p:nvGrpSpPr>
            <p:grpSpPr>
              <a:xfrm>
                <a:off x="5004615" y="1979006"/>
                <a:ext cx="3056051" cy="2269413"/>
                <a:chOff x="5004615" y="1979006"/>
                <a:chExt cx="3056051" cy="2269413"/>
              </a:xfrm>
            </p:grpSpPr>
            <p:cxnSp>
              <p:nvCxnSpPr>
                <p:cNvPr id="133" name="直接连接符 132">
                  <a:extLst>
                    <a:ext uri="{FF2B5EF4-FFF2-40B4-BE49-F238E27FC236}">
                      <a16:creationId xmlns:a16="http://schemas.microsoft.com/office/drawing/2014/main" id="{D377333C-6A6E-4E73-8C86-B6BCC37FF96E}"/>
                    </a:ext>
                  </a:extLst>
                </p:cNvPr>
                <p:cNvCxnSpPr>
                  <a:stCxn id="135" idx="0"/>
                </p:cNvCxnSpPr>
                <p:nvPr/>
              </p:nvCxnSpPr>
              <p:spPr>
                <a:xfrm>
                  <a:off x="5643370" y="3256516"/>
                  <a:ext cx="2417296" cy="18929"/>
                </a:xfrm>
                <a:prstGeom prst="line">
                  <a:avLst/>
                </a:prstGeom>
                <a:ln w="3175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>
                  <a:extLst>
                    <a:ext uri="{FF2B5EF4-FFF2-40B4-BE49-F238E27FC236}">
                      <a16:creationId xmlns:a16="http://schemas.microsoft.com/office/drawing/2014/main" id="{448A06D4-5B69-4B30-B486-D557E87260CF}"/>
                    </a:ext>
                  </a:extLst>
                </p:cNvPr>
                <p:cNvCxnSpPr/>
                <p:nvPr/>
              </p:nvCxnSpPr>
              <p:spPr>
                <a:xfrm flipV="1">
                  <a:off x="6272435" y="2617761"/>
                  <a:ext cx="9690" cy="1630658"/>
                </a:xfrm>
                <a:prstGeom prst="line">
                  <a:avLst/>
                </a:prstGeom>
                <a:ln w="3175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í$ḷîḋé">
                  <a:extLst>
                    <a:ext uri="{FF2B5EF4-FFF2-40B4-BE49-F238E27FC236}">
                      <a16:creationId xmlns:a16="http://schemas.microsoft.com/office/drawing/2014/main" id="{D2E02A8B-A631-4EE4-ACA6-5D57A1FDDFD0}"/>
                    </a:ext>
                  </a:extLst>
                </p:cNvPr>
                <p:cNvSpPr/>
                <p:nvPr/>
              </p:nvSpPr>
              <p:spPr bwMode="auto">
                <a:xfrm rot="5400000">
                  <a:off x="5004615" y="1979006"/>
                  <a:ext cx="1277510" cy="1277510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317500"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121" name="íṧḷiḍè">
                <a:extLst>
                  <a:ext uri="{FF2B5EF4-FFF2-40B4-BE49-F238E27FC236}">
                    <a16:creationId xmlns:a16="http://schemas.microsoft.com/office/drawing/2014/main" id="{40AD85BB-208A-44F5-BCE9-4DE7BD3B9651}"/>
                  </a:ext>
                </a:extLst>
              </p:cNvPr>
              <p:cNvGrpSpPr/>
              <p:nvPr/>
            </p:nvGrpSpPr>
            <p:grpSpPr>
              <a:xfrm flipH="1" flipV="1">
                <a:off x="4499878" y="3165128"/>
                <a:ext cx="3056051" cy="2269413"/>
                <a:chOff x="5004615" y="1979006"/>
                <a:chExt cx="3056051" cy="2269413"/>
              </a:xfrm>
            </p:grpSpPr>
            <p:cxnSp>
              <p:nvCxnSpPr>
                <p:cNvPr id="130" name="直接连接符 129">
                  <a:extLst>
                    <a:ext uri="{FF2B5EF4-FFF2-40B4-BE49-F238E27FC236}">
                      <a16:creationId xmlns:a16="http://schemas.microsoft.com/office/drawing/2014/main" id="{AFDE3C32-5892-4739-8A9E-B237DB1C8CE3}"/>
                    </a:ext>
                  </a:extLst>
                </p:cNvPr>
                <p:cNvCxnSpPr>
                  <a:stCxn id="132" idx="0"/>
                </p:cNvCxnSpPr>
                <p:nvPr/>
              </p:nvCxnSpPr>
              <p:spPr>
                <a:xfrm>
                  <a:off x="5643370" y="3256516"/>
                  <a:ext cx="2417296" cy="18929"/>
                </a:xfrm>
                <a:prstGeom prst="line">
                  <a:avLst/>
                </a:prstGeom>
                <a:ln w="3175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>
                  <a:extLst>
                    <a:ext uri="{FF2B5EF4-FFF2-40B4-BE49-F238E27FC236}">
                      <a16:creationId xmlns:a16="http://schemas.microsoft.com/office/drawing/2014/main" id="{23861529-D5A1-41AF-912A-253BBBD8AD07}"/>
                    </a:ext>
                  </a:extLst>
                </p:cNvPr>
                <p:cNvCxnSpPr/>
                <p:nvPr/>
              </p:nvCxnSpPr>
              <p:spPr>
                <a:xfrm flipV="1">
                  <a:off x="6272435" y="2617761"/>
                  <a:ext cx="9690" cy="1630658"/>
                </a:xfrm>
                <a:prstGeom prst="line">
                  <a:avLst/>
                </a:prstGeom>
                <a:ln w="3175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îŝḷïdê">
                  <a:extLst>
                    <a:ext uri="{FF2B5EF4-FFF2-40B4-BE49-F238E27FC236}">
                      <a16:creationId xmlns:a16="http://schemas.microsoft.com/office/drawing/2014/main" id="{BFF42C27-7945-47B3-836E-B6C31E9A656D}"/>
                    </a:ext>
                  </a:extLst>
                </p:cNvPr>
                <p:cNvSpPr/>
                <p:nvPr/>
              </p:nvSpPr>
              <p:spPr bwMode="auto">
                <a:xfrm rot="5400000">
                  <a:off x="5004615" y="1979006"/>
                  <a:ext cx="1277510" cy="1277510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317500"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22" name="íṧḷíďe">
                <a:extLst>
                  <a:ext uri="{FF2B5EF4-FFF2-40B4-BE49-F238E27FC236}">
                    <a16:creationId xmlns:a16="http://schemas.microsoft.com/office/drawing/2014/main" id="{935B296C-F6FB-46F1-971F-09040F2B86A2}"/>
                  </a:ext>
                </a:extLst>
              </p:cNvPr>
              <p:cNvSpPr/>
              <p:nvPr/>
            </p:nvSpPr>
            <p:spPr bwMode="auto">
              <a:xfrm rot="5400000">
                <a:off x="7795434" y="3087108"/>
                <a:ext cx="572611" cy="357743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ïŝļîdé">
                <a:extLst>
                  <a:ext uri="{FF2B5EF4-FFF2-40B4-BE49-F238E27FC236}">
                    <a16:creationId xmlns:a16="http://schemas.microsoft.com/office/drawing/2014/main" id="{7DD3B901-8A99-4B08-B4B6-266E2DC1DB49}"/>
                  </a:ext>
                </a:extLst>
              </p:cNvPr>
              <p:cNvSpPr/>
              <p:nvPr/>
            </p:nvSpPr>
            <p:spPr bwMode="auto">
              <a:xfrm>
                <a:off x="5379057" y="2390299"/>
                <a:ext cx="544184" cy="454924"/>
              </a:xfrm>
              <a:custGeom>
                <a:avLst/>
                <a:gdLst>
                  <a:gd name="connsiteX0" fmla="*/ 58756 w 590488"/>
                  <a:gd name="connsiteY0" fmla="*/ 545434 h 604551"/>
                  <a:gd name="connsiteX1" fmla="*/ 41673 w 590488"/>
                  <a:gd name="connsiteY1" fmla="*/ 561840 h 604551"/>
                  <a:gd name="connsiteX2" fmla="*/ 58756 w 590488"/>
                  <a:gd name="connsiteY2" fmla="*/ 578340 h 604551"/>
                  <a:gd name="connsiteX3" fmla="*/ 75840 w 590488"/>
                  <a:gd name="connsiteY3" fmla="*/ 561840 h 604551"/>
                  <a:gd name="connsiteX4" fmla="*/ 58756 w 590488"/>
                  <a:gd name="connsiteY4" fmla="*/ 545434 h 604551"/>
                  <a:gd name="connsiteX5" fmla="*/ 192914 w 590488"/>
                  <a:gd name="connsiteY5" fmla="*/ 427234 h 604551"/>
                  <a:gd name="connsiteX6" fmla="*/ 243237 w 590488"/>
                  <a:gd name="connsiteY6" fmla="*/ 436518 h 604551"/>
                  <a:gd name="connsiteX7" fmla="*/ 271462 w 590488"/>
                  <a:gd name="connsiteY7" fmla="*/ 440874 h 604551"/>
                  <a:gd name="connsiteX8" fmla="*/ 387795 w 590488"/>
                  <a:gd name="connsiteY8" fmla="*/ 442358 h 604551"/>
                  <a:gd name="connsiteX9" fmla="*/ 417784 w 590488"/>
                  <a:gd name="connsiteY9" fmla="*/ 466922 h 604551"/>
                  <a:gd name="connsiteX10" fmla="*/ 393459 w 590488"/>
                  <a:gd name="connsiteY10" fmla="*/ 497140 h 604551"/>
                  <a:gd name="connsiteX11" fmla="*/ 262642 w 590488"/>
                  <a:gd name="connsiteY11" fmla="*/ 509561 h 604551"/>
                  <a:gd name="connsiteX12" fmla="*/ 255957 w 590488"/>
                  <a:gd name="connsiteY12" fmla="*/ 517903 h 604551"/>
                  <a:gd name="connsiteX13" fmla="*/ 263849 w 590488"/>
                  <a:gd name="connsiteY13" fmla="*/ 524021 h 604551"/>
                  <a:gd name="connsiteX14" fmla="*/ 268955 w 590488"/>
                  <a:gd name="connsiteY14" fmla="*/ 523836 h 604551"/>
                  <a:gd name="connsiteX15" fmla="*/ 417227 w 590488"/>
                  <a:gd name="connsiteY15" fmla="*/ 509561 h 604551"/>
                  <a:gd name="connsiteX16" fmla="*/ 447494 w 590488"/>
                  <a:gd name="connsiteY16" fmla="*/ 497233 h 604551"/>
                  <a:gd name="connsiteX17" fmla="*/ 452322 w 590488"/>
                  <a:gd name="connsiteY17" fmla="*/ 493988 h 604551"/>
                  <a:gd name="connsiteX18" fmla="*/ 527433 w 590488"/>
                  <a:gd name="connsiteY18" fmla="*/ 450422 h 604551"/>
                  <a:gd name="connsiteX19" fmla="*/ 568377 w 590488"/>
                  <a:gd name="connsiteY19" fmla="*/ 435313 h 604551"/>
                  <a:gd name="connsiteX20" fmla="*/ 590474 w 590488"/>
                  <a:gd name="connsiteY20" fmla="*/ 460062 h 604551"/>
                  <a:gd name="connsiteX21" fmla="*/ 576083 w 590488"/>
                  <a:gd name="connsiteY21" fmla="*/ 482309 h 604551"/>
                  <a:gd name="connsiteX22" fmla="*/ 409428 w 590488"/>
                  <a:gd name="connsiteY22" fmla="*/ 579545 h 604551"/>
                  <a:gd name="connsiteX23" fmla="*/ 403115 w 590488"/>
                  <a:gd name="connsiteY23" fmla="*/ 582882 h 604551"/>
                  <a:gd name="connsiteX24" fmla="*/ 333946 w 590488"/>
                  <a:gd name="connsiteY24" fmla="*/ 594654 h 604551"/>
                  <a:gd name="connsiteX25" fmla="*/ 113627 w 590488"/>
                  <a:gd name="connsiteY25" fmla="*/ 585107 h 604551"/>
                  <a:gd name="connsiteX26" fmla="*/ 90602 w 590488"/>
                  <a:gd name="connsiteY26" fmla="*/ 601143 h 604551"/>
                  <a:gd name="connsiteX27" fmla="*/ 40466 w 590488"/>
                  <a:gd name="connsiteY27" fmla="*/ 604480 h 604551"/>
                  <a:gd name="connsiteX28" fmla="*/ 8156 w 590488"/>
                  <a:gd name="connsiteY28" fmla="*/ 577413 h 604551"/>
                  <a:gd name="connsiteX29" fmla="*/ 79 w 590488"/>
                  <a:gd name="connsiteY29" fmla="*/ 466180 h 604551"/>
                  <a:gd name="connsiteX30" fmla="*/ 28211 w 590488"/>
                  <a:gd name="connsiteY30" fmla="*/ 435035 h 604551"/>
                  <a:gd name="connsiteX31" fmla="*/ 78346 w 590488"/>
                  <a:gd name="connsiteY31" fmla="*/ 431698 h 604551"/>
                  <a:gd name="connsiteX32" fmla="*/ 103414 w 590488"/>
                  <a:gd name="connsiteY32" fmla="*/ 444675 h 604551"/>
                  <a:gd name="connsiteX33" fmla="*/ 192914 w 590488"/>
                  <a:gd name="connsiteY33" fmla="*/ 427234 h 604551"/>
                  <a:gd name="connsiteX34" fmla="*/ 526856 w 590488"/>
                  <a:gd name="connsiteY34" fmla="*/ 416291 h 604551"/>
                  <a:gd name="connsiteX35" fmla="*/ 540179 w 590488"/>
                  <a:gd name="connsiteY35" fmla="*/ 420948 h 604551"/>
                  <a:gd name="connsiteX36" fmla="*/ 521239 w 590488"/>
                  <a:gd name="connsiteY36" fmla="*/ 429382 h 604551"/>
                  <a:gd name="connsiteX37" fmla="*/ 449751 w 590488"/>
                  <a:gd name="connsiteY37" fmla="*/ 470069 h 604551"/>
                  <a:gd name="connsiteX38" fmla="*/ 444644 w 590488"/>
                  <a:gd name="connsiteY38" fmla="*/ 473776 h 604551"/>
                  <a:gd name="connsiteX39" fmla="*/ 444552 w 590488"/>
                  <a:gd name="connsiteY39" fmla="*/ 464508 h 604551"/>
                  <a:gd name="connsiteX40" fmla="*/ 441952 w 590488"/>
                  <a:gd name="connsiteY40" fmla="*/ 453108 h 604551"/>
                  <a:gd name="connsiteX41" fmla="*/ 442138 w 590488"/>
                  <a:gd name="connsiteY41" fmla="*/ 452367 h 604551"/>
                  <a:gd name="connsiteX42" fmla="*/ 512976 w 590488"/>
                  <a:gd name="connsiteY42" fmla="*/ 418724 h 604551"/>
                  <a:gd name="connsiteX43" fmla="*/ 526856 w 590488"/>
                  <a:gd name="connsiteY43" fmla="*/ 416291 h 604551"/>
                  <a:gd name="connsiteX44" fmla="*/ 481633 w 590488"/>
                  <a:gd name="connsiteY44" fmla="*/ 403249 h 604551"/>
                  <a:gd name="connsiteX45" fmla="*/ 494805 w 590488"/>
                  <a:gd name="connsiteY45" fmla="*/ 407871 h 604551"/>
                  <a:gd name="connsiteX46" fmla="*/ 442765 w 590488"/>
                  <a:gd name="connsiteY46" fmla="*/ 429836 h 604551"/>
                  <a:gd name="connsiteX47" fmla="*/ 434324 w 590488"/>
                  <a:gd name="connsiteY47" fmla="*/ 434470 h 604551"/>
                  <a:gd name="connsiteX48" fmla="*/ 432098 w 590488"/>
                  <a:gd name="connsiteY48" fmla="*/ 435953 h 604551"/>
                  <a:gd name="connsiteX49" fmla="*/ 419018 w 590488"/>
                  <a:gd name="connsiteY49" fmla="*/ 424646 h 604551"/>
                  <a:gd name="connsiteX50" fmla="*/ 467904 w 590488"/>
                  <a:gd name="connsiteY50" fmla="*/ 405647 h 604551"/>
                  <a:gd name="connsiteX51" fmla="*/ 481633 w 590488"/>
                  <a:gd name="connsiteY51" fmla="*/ 403249 h 604551"/>
                  <a:gd name="connsiteX52" fmla="*/ 280736 w 590488"/>
                  <a:gd name="connsiteY52" fmla="*/ 283369 h 604551"/>
                  <a:gd name="connsiteX53" fmla="*/ 255849 w 590488"/>
                  <a:gd name="connsiteY53" fmla="*/ 284481 h 604551"/>
                  <a:gd name="connsiteX54" fmla="*/ 296893 w 590488"/>
                  <a:gd name="connsiteY54" fmla="*/ 338156 h 604551"/>
                  <a:gd name="connsiteX55" fmla="*/ 363938 w 590488"/>
                  <a:gd name="connsiteY55" fmla="*/ 340844 h 604551"/>
                  <a:gd name="connsiteX56" fmla="*/ 350380 w 590488"/>
                  <a:gd name="connsiteY56" fmla="*/ 319615 h 604551"/>
                  <a:gd name="connsiteX57" fmla="*/ 308222 w 590488"/>
                  <a:gd name="connsiteY57" fmla="*/ 315907 h 604551"/>
                  <a:gd name="connsiteX58" fmla="*/ 280736 w 590488"/>
                  <a:gd name="connsiteY58" fmla="*/ 283369 h 604551"/>
                  <a:gd name="connsiteX59" fmla="*/ 325819 w 590488"/>
                  <a:gd name="connsiteY59" fmla="*/ 240946 h 604551"/>
                  <a:gd name="connsiteX60" fmla="*/ 310172 w 590488"/>
                  <a:gd name="connsiteY60" fmla="*/ 254075 h 604551"/>
                  <a:gd name="connsiteX61" fmla="*/ 321594 w 590488"/>
                  <a:gd name="connsiteY61" fmla="*/ 290043 h 604551"/>
                  <a:gd name="connsiteX62" fmla="*/ 357623 w 590488"/>
                  <a:gd name="connsiteY62" fmla="*/ 278734 h 604551"/>
                  <a:gd name="connsiteX63" fmla="*/ 346202 w 590488"/>
                  <a:gd name="connsiteY63" fmla="*/ 242766 h 604551"/>
                  <a:gd name="connsiteX64" fmla="*/ 325819 w 590488"/>
                  <a:gd name="connsiteY64" fmla="*/ 240946 h 604551"/>
                  <a:gd name="connsiteX65" fmla="*/ 122135 w 590488"/>
                  <a:gd name="connsiteY65" fmla="*/ 226094 h 604551"/>
                  <a:gd name="connsiteX66" fmla="*/ 92236 w 590488"/>
                  <a:gd name="connsiteY66" fmla="*/ 243333 h 604551"/>
                  <a:gd name="connsiteX67" fmla="*/ 109600 w 590488"/>
                  <a:gd name="connsiteY67" fmla="*/ 273178 h 604551"/>
                  <a:gd name="connsiteX68" fmla="*/ 139406 w 590488"/>
                  <a:gd name="connsiteY68" fmla="*/ 255846 h 604551"/>
                  <a:gd name="connsiteX69" fmla="*/ 122135 w 590488"/>
                  <a:gd name="connsiteY69" fmla="*/ 226094 h 604551"/>
                  <a:gd name="connsiteX70" fmla="*/ 382138 w 590488"/>
                  <a:gd name="connsiteY70" fmla="*/ 205407 h 604551"/>
                  <a:gd name="connsiteX71" fmla="*/ 371738 w 590488"/>
                  <a:gd name="connsiteY71" fmla="*/ 225523 h 604551"/>
                  <a:gd name="connsiteX72" fmla="*/ 383438 w 590488"/>
                  <a:gd name="connsiteY72" fmla="*/ 292176 h 604551"/>
                  <a:gd name="connsiteX73" fmla="*/ 375174 w 590488"/>
                  <a:gd name="connsiteY73" fmla="*/ 304041 h 604551"/>
                  <a:gd name="connsiteX74" fmla="*/ 388546 w 590488"/>
                  <a:gd name="connsiteY74" fmla="*/ 324899 h 604551"/>
                  <a:gd name="connsiteX75" fmla="*/ 403868 w 590488"/>
                  <a:gd name="connsiteY75" fmla="*/ 304319 h 604551"/>
                  <a:gd name="connsiteX76" fmla="*/ 382138 w 590488"/>
                  <a:gd name="connsiteY76" fmla="*/ 205407 h 604551"/>
                  <a:gd name="connsiteX77" fmla="*/ 328853 w 590488"/>
                  <a:gd name="connsiteY77" fmla="*/ 188854 h 604551"/>
                  <a:gd name="connsiteX78" fmla="*/ 262999 w 590488"/>
                  <a:gd name="connsiteY78" fmla="*/ 231456 h 604551"/>
                  <a:gd name="connsiteX79" fmla="*/ 255199 w 590488"/>
                  <a:gd name="connsiteY79" fmla="*/ 255095 h 604551"/>
                  <a:gd name="connsiteX80" fmla="*/ 279435 w 590488"/>
                  <a:gd name="connsiteY80" fmla="*/ 254075 h 604551"/>
                  <a:gd name="connsiteX81" fmla="*/ 284264 w 590488"/>
                  <a:gd name="connsiteY81" fmla="*/ 240912 h 604551"/>
                  <a:gd name="connsiteX82" fmla="*/ 345552 w 590488"/>
                  <a:gd name="connsiteY82" fmla="*/ 212081 h 604551"/>
                  <a:gd name="connsiteX83" fmla="*/ 355952 w 590488"/>
                  <a:gd name="connsiteY83" fmla="*/ 192058 h 604551"/>
                  <a:gd name="connsiteX84" fmla="*/ 328853 w 590488"/>
                  <a:gd name="connsiteY84" fmla="*/ 188854 h 604551"/>
                  <a:gd name="connsiteX85" fmla="*/ 127799 w 590488"/>
                  <a:gd name="connsiteY85" fmla="*/ 186611 h 604551"/>
                  <a:gd name="connsiteX86" fmla="*/ 136620 w 590488"/>
                  <a:gd name="connsiteY86" fmla="*/ 189020 h 604551"/>
                  <a:gd name="connsiteX87" fmla="*/ 140427 w 590488"/>
                  <a:gd name="connsiteY87" fmla="*/ 195694 h 604551"/>
                  <a:gd name="connsiteX88" fmla="*/ 138292 w 590488"/>
                  <a:gd name="connsiteY88" fmla="*/ 203850 h 604551"/>
                  <a:gd name="connsiteX89" fmla="*/ 154170 w 590488"/>
                  <a:gd name="connsiteY89" fmla="*/ 215899 h 604551"/>
                  <a:gd name="connsiteX90" fmla="*/ 161505 w 590488"/>
                  <a:gd name="connsiteY90" fmla="*/ 211728 h 604551"/>
                  <a:gd name="connsiteX91" fmla="*/ 168934 w 590488"/>
                  <a:gd name="connsiteY91" fmla="*/ 213674 h 604551"/>
                  <a:gd name="connsiteX92" fmla="*/ 173483 w 590488"/>
                  <a:gd name="connsiteY92" fmla="*/ 221645 h 604551"/>
                  <a:gd name="connsiteX93" fmla="*/ 171534 w 590488"/>
                  <a:gd name="connsiteY93" fmla="*/ 229060 h 604551"/>
                  <a:gd name="connsiteX94" fmla="*/ 164198 w 590488"/>
                  <a:gd name="connsiteY94" fmla="*/ 233231 h 604551"/>
                  <a:gd name="connsiteX95" fmla="*/ 166798 w 590488"/>
                  <a:gd name="connsiteY95" fmla="*/ 252880 h 604551"/>
                  <a:gd name="connsiteX96" fmla="*/ 174969 w 590488"/>
                  <a:gd name="connsiteY96" fmla="*/ 255012 h 604551"/>
                  <a:gd name="connsiteX97" fmla="*/ 178776 w 590488"/>
                  <a:gd name="connsiteY97" fmla="*/ 261685 h 604551"/>
                  <a:gd name="connsiteX98" fmla="*/ 176455 w 590488"/>
                  <a:gd name="connsiteY98" fmla="*/ 270397 h 604551"/>
                  <a:gd name="connsiteX99" fmla="*/ 169769 w 590488"/>
                  <a:gd name="connsiteY99" fmla="*/ 274290 h 604551"/>
                  <a:gd name="connsiteX100" fmla="*/ 161598 w 590488"/>
                  <a:gd name="connsiteY100" fmla="*/ 272158 h 604551"/>
                  <a:gd name="connsiteX101" fmla="*/ 149434 w 590488"/>
                  <a:gd name="connsiteY101" fmla="*/ 288007 h 604551"/>
                  <a:gd name="connsiteX102" fmla="*/ 153705 w 590488"/>
                  <a:gd name="connsiteY102" fmla="*/ 295237 h 604551"/>
                  <a:gd name="connsiteX103" fmla="*/ 151663 w 590488"/>
                  <a:gd name="connsiteY103" fmla="*/ 302651 h 604551"/>
                  <a:gd name="connsiteX104" fmla="*/ 143770 w 590488"/>
                  <a:gd name="connsiteY104" fmla="*/ 307286 h 604551"/>
                  <a:gd name="connsiteX105" fmla="*/ 136342 w 590488"/>
                  <a:gd name="connsiteY105" fmla="*/ 305246 h 604551"/>
                  <a:gd name="connsiteX106" fmla="*/ 132163 w 590488"/>
                  <a:gd name="connsiteY106" fmla="*/ 298017 h 604551"/>
                  <a:gd name="connsiteX107" fmla="*/ 112478 w 590488"/>
                  <a:gd name="connsiteY107" fmla="*/ 300612 h 604551"/>
                  <a:gd name="connsiteX108" fmla="*/ 110342 w 590488"/>
                  <a:gd name="connsiteY108" fmla="*/ 308768 h 604551"/>
                  <a:gd name="connsiteX109" fmla="*/ 103657 w 590488"/>
                  <a:gd name="connsiteY109" fmla="*/ 312569 h 604551"/>
                  <a:gd name="connsiteX110" fmla="*/ 94836 w 590488"/>
                  <a:gd name="connsiteY110" fmla="*/ 310251 h 604551"/>
                  <a:gd name="connsiteX111" fmla="*/ 91029 w 590488"/>
                  <a:gd name="connsiteY111" fmla="*/ 303578 h 604551"/>
                  <a:gd name="connsiteX112" fmla="*/ 93164 w 590488"/>
                  <a:gd name="connsiteY112" fmla="*/ 295422 h 604551"/>
                  <a:gd name="connsiteX113" fmla="*/ 77286 w 590488"/>
                  <a:gd name="connsiteY113" fmla="*/ 283280 h 604551"/>
                  <a:gd name="connsiteX114" fmla="*/ 69951 w 590488"/>
                  <a:gd name="connsiteY114" fmla="*/ 287451 h 604551"/>
                  <a:gd name="connsiteX115" fmla="*/ 62522 w 590488"/>
                  <a:gd name="connsiteY115" fmla="*/ 285505 h 604551"/>
                  <a:gd name="connsiteX116" fmla="*/ 57973 w 590488"/>
                  <a:gd name="connsiteY116" fmla="*/ 277627 h 604551"/>
                  <a:gd name="connsiteX117" fmla="*/ 59922 w 590488"/>
                  <a:gd name="connsiteY117" fmla="*/ 270212 h 604551"/>
                  <a:gd name="connsiteX118" fmla="*/ 67258 w 590488"/>
                  <a:gd name="connsiteY118" fmla="*/ 265948 h 604551"/>
                  <a:gd name="connsiteX119" fmla="*/ 64658 w 590488"/>
                  <a:gd name="connsiteY119" fmla="*/ 246299 h 604551"/>
                  <a:gd name="connsiteX120" fmla="*/ 56487 w 590488"/>
                  <a:gd name="connsiteY120" fmla="*/ 244260 h 604551"/>
                  <a:gd name="connsiteX121" fmla="*/ 52680 w 590488"/>
                  <a:gd name="connsiteY121" fmla="*/ 237587 h 604551"/>
                  <a:gd name="connsiteX122" fmla="*/ 55001 w 590488"/>
                  <a:gd name="connsiteY122" fmla="*/ 228782 h 604551"/>
                  <a:gd name="connsiteX123" fmla="*/ 61687 w 590488"/>
                  <a:gd name="connsiteY123" fmla="*/ 224982 h 604551"/>
                  <a:gd name="connsiteX124" fmla="*/ 69858 w 590488"/>
                  <a:gd name="connsiteY124" fmla="*/ 227021 h 604551"/>
                  <a:gd name="connsiteX125" fmla="*/ 82022 w 590488"/>
                  <a:gd name="connsiteY125" fmla="*/ 211265 h 604551"/>
                  <a:gd name="connsiteX126" fmla="*/ 77751 w 590488"/>
                  <a:gd name="connsiteY126" fmla="*/ 203943 h 604551"/>
                  <a:gd name="connsiteX127" fmla="*/ 79793 w 590488"/>
                  <a:gd name="connsiteY127" fmla="*/ 196528 h 604551"/>
                  <a:gd name="connsiteX128" fmla="*/ 87686 w 590488"/>
                  <a:gd name="connsiteY128" fmla="*/ 191986 h 604551"/>
                  <a:gd name="connsiteX129" fmla="*/ 95114 w 590488"/>
                  <a:gd name="connsiteY129" fmla="*/ 193933 h 604551"/>
                  <a:gd name="connsiteX130" fmla="*/ 99293 w 590488"/>
                  <a:gd name="connsiteY130" fmla="*/ 201255 h 604551"/>
                  <a:gd name="connsiteX131" fmla="*/ 118978 w 590488"/>
                  <a:gd name="connsiteY131" fmla="*/ 198660 h 604551"/>
                  <a:gd name="connsiteX132" fmla="*/ 121114 w 590488"/>
                  <a:gd name="connsiteY132" fmla="*/ 190503 h 604551"/>
                  <a:gd name="connsiteX133" fmla="*/ 127799 w 590488"/>
                  <a:gd name="connsiteY133" fmla="*/ 186611 h 604551"/>
                  <a:gd name="connsiteX134" fmla="*/ 298007 w 590488"/>
                  <a:gd name="connsiteY134" fmla="*/ 125034 h 604551"/>
                  <a:gd name="connsiteX135" fmla="*/ 313608 w 590488"/>
                  <a:gd name="connsiteY135" fmla="*/ 133099 h 604551"/>
                  <a:gd name="connsiteX136" fmla="*/ 319179 w 590488"/>
                  <a:gd name="connsiteY136" fmla="*/ 150527 h 604551"/>
                  <a:gd name="connsiteX137" fmla="*/ 367374 w 590488"/>
                  <a:gd name="connsiteY137" fmla="*/ 154606 h 604551"/>
                  <a:gd name="connsiteX138" fmla="*/ 375824 w 590488"/>
                  <a:gd name="connsiteY138" fmla="*/ 138569 h 604551"/>
                  <a:gd name="connsiteX139" fmla="*/ 392539 w 590488"/>
                  <a:gd name="connsiteY139" fmla="*/ 133192 h 604551"/>
                  <a:gd name="connsiteX140" fmla="*/ 409625 w 590488"/>
                  <a:gd name="connsiteY140" fmla="*/ 141999 h 604551"/>
                  <a:gd name="connsiteX141" fmla="*/ 414825 w 590488"/>
                  <a:gd name="connsiteY141" fmla="*/ 158407 h 604551"/>
                  <a:gd name="connsiteX142" fmla="*/ 406375 w 590488"/>
                  <a:gd name="connsiteY142" fmla="*/ 174537 h 604551"/>
                  <a:gd name="connsiteX143" fmla="*/ 437483 w 590488"/>
                  <a:gd name="connsiteY143" fmla="*/ 211432 h 604551"/>
                  <a:gd name="connsiteX144" fmla="*/ 454940 w 590488"/>
                  <a:gd name="connsiteY144" fmla="*/ 205870 h 604551"/>
                  <a:gd name="connsiteX145" fmla="*/ 470541 w 590488"/>
                  <a:gd name="connsiteY145" fmla="*/ 213935 h 604551"/>
                  <a:gd name="connsiteX146" fmla="*/ 476298 w 590488"/>
                  <a:gd name="connsiteY146" fmla="*/ 232198 h 604551"/>
                  <a:gd name="connsiteX147" fmla="*/ 468312 w 590488"/>
                  <a:gd name="connsiteY147" fmla="*/ 247771 h 604551"/>
                  <a:gd name="connsiteX148" fmla="*/ 450855 w 590488"/>
                  <a:gd name="connsiteY148" fmla="*/ 253334 h 604551"/>
                  <a:gd name="connsiteX149" fmla="*/ 446583 w 590488"/>
                  <a:gd name="connsiteY149" fmla="*/ 301353 h 604551"/>
                  <a:gd name="connsiteX150" fmla="*/ 463112 w 590488"/>
                  <a:gd name="connsiteY150" fmla="*/ 309882 h 604551"/>
                  <a:gd name="connsiteX151" fmla="*/ 468405 w 590488"/>
                  <a:gd name="connsiteY151" fmla="*/ 326568 h 604551"/>
                  <a:gd name="connsiteX152" fmla="*/ 459583 w 590488"/>
                  <a:gd name="connsiteY152" fmla="*/ 343625 h 604551"/>
                  <a:gd name="connsiteX153" fmla="*/ 442869 w 590488"/>
                  <a:gd name="connsiteY153" fmla="*/ 348909 h 604551"/>
                  <a:gd name="connsiteX154" fmla="*/ 426340 w 590488"/>
                  <a:gd name="connsiteY154" fmla="*/ 340380 h 604551"/>
                  <a:gd name="connsiteX155" fmla="*/ 389567 w 590488"/>
                  <a:gd name="connsiteY155" fmla="*/ 371157 h 604551"/>
                  <a:gd name="connsiteX156" fmla="*/ 395232 w 590488"/>
                  <a:gd name="connsiteY156" fmla="*/ 389049 h 604551"/>
                  <a:gd name="connsiteX157" fmla="*/ 387153 w 590488"/>
                  <a:gd name="connsiteY157" fmla="*/ 404623 h 604551"/>
                  <a:gd name="connsiteX158" fmla="*/ 368859 w 590488"/>
                  <a:gd name="connsiteY158" fmla="*/ 410463 h 604551"/>
                  <a:gd name="connsiteX159" fmla="*/ 353259 w 590488"/>
                  <a:gd name="connsiteY159" fmla="*/ 402398 h 604551"/>
                  <a:gd name="connsiteX160" fmla="*/ 347595 w 590488"/>
                  <a:gd name="connsiteY160" fmla="*/ 384414 h 604551"/>
                  <a:gd name="connsiteX161" fmla="*/ 299865 w 590488"/>
                  <a:gd name="connsiteY161" fmla="*/ 380335 h 604551"/>
                  <a:gd name="connsiteX162" fmla="*/ 291136 w 590488"/>
                  <a:gd name="connsiteY162" fmla="*/ 397114 h 604551"/>
                  <a:gd name="connsiteX163" fmla="*/ 274421 w 590488"/>
                  <a:gd name="connsiteY163" fmla="*/ 402398 h 604551"/>
                  <a:gd name="connsiteX164" fmla="*/ 257335 w 590488"/>
                  <a:gd name="connsiteY164" fmla="*/ 393684 h 604551"/>
                  <a:gd name="connsiteX165" fmla="*/ 251949 w 590488"/>
                  <a:gd name="connsiteY165" fmla="*/ 376998 h 604551"/>
                  <a:gd name="connsiteX166" fmla="*/ 260771 w 590488"/>
                  <a:gd name="connsiteY166" fmla="*/ 360126 h 604551"/>
                  <a:gd name="connsiteX167" fmla="*/ 229941 w 590488"/>
                  <a:gd name="connsiteY167" fmla="*/ 323694 h 604551"/>
                  <a:gd name="connsiteX168" fmla="*/ 211834 w 590488"/>
                  <a:gd name="connsiteY168" fmla="*/ 329349 h 604551"/>
                  <a:gd name="connsiteX169" fmla="*/ 196233 w 590488"/>
                  <a:gd name="connsiteY169" fmla="*/ 321377 h 604551"/>
                  <a:gd name="connsiteX170" fmla="*/ 190476 w 590488"/>
                  <a:gd name="connsiteY170" fmla="*/ 303022 h 604551"/>
                  <a:gd name="connsiteX171" fmla="*/ 198462 w 590488"/>
                  <a:gd name="connsiteY171" fmla="*/ 287448 h 604551"/>
                  <a:gd name="connsiteX172" fmla="*/ 216477 w 590488"/>
                  <a:gd name="connsiteY172" fmla="*/ 281793 h 604551"/>
                  <a:gd name="connsiteX173" fmla="*/ 220377 w 590488"/>
                  <a:gd name="connsiteY173" fmla="*/ 234052 h 604551"/>
                  <a:gd name="connsiteX174" fmla="*/ 203848 w 590488"/>
                  <a:gd name="connsiteY174" fmla="*/ 225523 h 604551"/>
                  <a:gd name="connsiteX175" fmla="*/ 198462 w 590488"/>
                  <a:gd name="connsiteY175" fmla="*/ 208837 h 604551"/>
                  <a:gd name="connsiteX176" fmla="*/ 207283 w 590488"/>
                  <a:gd name="connsiteY176" fmla="*/ 191780 h 604551"/>
                  <a:gd name="connsiteX177" fmla="*/ 223998 w 590488"/>
                  <a:gd name="connsiteY177" fmla="*/ 186496 h 604551"/>
                  <a:gd name="connsiteX178" fmla="*/ 240434 w 590488"/>
                  <a:gd name="connsiteY178" fmla="*/ 195024 h 604551"/>
                  <a:gd name="connsiteX179" fmla="*/ 277207 w 590488"/>
                  <a:gd name="connsiteY179" fmla="*/ 163876 h 604551"/>
                  <a:gd name="connsiteX180" fmla="*/ 271635 w 590488"/>
                  <a:gd name="connsiteY180" fmla="*/ 146449 h 604551"/>
                  <a:gd name="connsiteX181" fmla="*/ 279714 w 590488"/>
                  <a:gd name="connsiteY181" fmla="*/ 130875 h 604551"/>
                  <a:gd name="connsiteX182" fmla="*/ 171049 w 590488"/>
                  <a:gd name="connsiteY182" fmla="*/ 56993 h 604551"/>
                  <a:gd name="connsiteX183" fmla="*/ 146271 w 590488"/>
                  <a:gd name="connsiteY183" fmla="*/ 67108 h 604551"/>
                  <a:gd name="connsiteX184" fmla="*/ 145992 w 590488"/>
                  <a:gd name="connsiteY184" fmla="*/ 116512 h 604551"/>
                  <a:gd name="connsiteX185" fmla="*/ 195478 w 590488"/>
                  <a:gd name="connsiteY185" fmla="*/ 116790 h 604551"/>
                  <a:gd name="connsiteX186" fmla="*/ 195757 w 590488"/>
                  <a:gd name="connsiteY186" fmla="*/ 67386 h 604551"/>
                  <a:gd name="connsiteX187" fmla="*/ 171049 w 590488"/>
                  <a:gd name="connsiteY187" fmla="*/ 56993 h 604551"/>
                  <a:gd name="connsiteX188" fmla="*/ 164933 w 590488"/>
                  <a:gd name="connsiteY188" fmla="*/ 0 h 604551"/>
                  <a:gd name="connsiteX189" fmla="*/ 178023 w 590488"/>
                  <a:gd name="connsiteY189" fmla="*/ 93 h 604551"/>
                  <a:gd name="connsiteX190" fmla="*/ 185822 w 590488"/>
                  <a:gd name="connsiteY190" fmla="*/ 8064 h 604551"/>
                  <a:gd name="connsiteX191" fmla="*/ 185729 w 590488"/>
                  <a:gd name="connsiteY191" fmla="*/ 20114 h 604551"/>
                  <a:gd name="connsiteX192" fmla="*/ 212097 w 590488"/>
                  <a:gd name="connsiteY192" fmla="*/ 31237 h 604551"/>
                  <a:gd name="connsiteX193" fmla="*/ 220639 w 590488"/>
                  <a:gd name="connsiteY193" fmla="*/ 22709 h 604551"/>
                  <a:gd name="connsiteX194" fmla="*/ 231687 w 590488"/>
                  <a:gd name="connsiteY194" fmla="*/ 22709 h 604551"/>
                  <a:gd name="connsiteX195" fmla="*/ 240971 w 590488"/>
                  <a:gd name="connsiteY195" fmla="*/ 32164 h 604551"/>
                  <a:gd name="connsiteX196" fmla="*/ 240971 w 590488"/>
                  <a:gd name="connsiteY196" fmla="*/ 43101 h 604551"/>
                  <a:gd name="connsiteX197" fmla="*/ 232430 w 590488"/>
                  <a:gd name="connsiteY197" fmla="*/ 51629 h 604551"/>
                  <a:gd name="connsiteX198" fmla="*/ 243200 w 590488"/>
                  <a:gd name="connsiteY198" fmla="*/ 78138 h 604551"/>
                  <a:gd name="connsiteX199" fmla="*/ 255269 w 590488"/>
                  <a:gd name="connsiteY199" fmla="*/ 78231 h 604551"/>
                  <a:gd name="connsiteX200" fmla="*/ 263068 w 590488"/>
                  <a:gd name="connsiteY200" fmla="*/ 86109 h 604551"/>
                  <a:gd name="connsiteX201" fmla="*/ 262975 w 590488"/>
                  <a:gd name="connsiteY201" fmla="*/ 99272 h 604551"/>
                  <a:gd name="connsiteX202" fmla="*/ 255083 w 590488"/>
                  <a:gd name="connsiteY202" fmla="*/ 107058 h 604551"/>
                  <a:gd name="connsiteX203" fmla="*/ 242921 w 590488"/>
                  <a:gd name="connsiteY203" fmla="*/ 106872 h 604551"/>
                  <a:gd name="connsiteX204" fmla="*/ 231780 w 590488"/>
                  <a:gd name="connsiteY204" fmla="*/ 133196 h 604551"/>
                  <a:gd name="connsiteX205" fmla="*/ 240321 w 590488"/>
                  <a:gd name="connsiteY205" fmla="*/ 141724 h 604551"/>
                  <a:gd name="connsiteX206" fmla="*/ 240321 w 590488"/>
                  <a:gd name="connsiteY206" fmla="*/ 152754 h 604551"/>
                  <a:gd name="connsiteX207" fmla="*/ 230944 w 590488"/>
                  <a:gd name="connsiteY207" fmla="*/ 162023 h 604551"/>
                  <a:gd name="connsiteX208" fmla="*/ 219896 w 590488"/>
                  <a:gd name="connsiteY208" fmla="*/ 162023 h 604551"/>
                  <a:gd name="connsiteX209" fmla="*/ 211354 w 590488"/>
                  <a:gd name="connsiteY209" fmla="*/ 153496 h 604551"/>
                  <a:gd name="connsiteX210" fmla="*/ 184894 w 590488"/>
                  <a:gd name="connsiteY210" fmla="*/ 164248 h 604551"/>
                  <a:gd name="connsiteX211" fmla="*/ 184708 w 590488"/>
                  <a:gd name="connsiteY211" fmla="*/ 176390 h 604551"/>
                  <a:gd name="connsiteX212" fmla="*/ 176816 w 590488"/>
                  <a:gd name="connsiteY212" fmla="*/ 184176 h 604551"/>
                  <a:gd name="connsiteX213" fmla="*/ 163726 w 590488"/>
                  <a:gd name="connsiteY213" fmla="*/ 183991 h 604551"/>
                  <a:gd name="connsiteX214" fmla="*/ 155927 w 590488"/>
                  <a:gd name="connsiteY214" fmla="*/ 176112 h 604551"/>
                  <a:gd name="connsiteX215" fmla="*/ 156020 w 590488"/>
                  <a:gd name="connsiteY215" fmla="*/ 163970 h 604551"/>
                  <a:gd name="connsiteX216" fmla="*/ 129652 w 590488"/>
                  <a:gd name="connsiteY216" fmla="*/ 152847 h 604551"/>
                  <a:gd name="connsiteX217" fmla="*/ 121110 w 590488"/>
                  <a:gd name="connsiteY217" fmla="*/ 161374 h 604551"/>
                  <a:gd name="connsiteX218" fmla="*/ 110062 w 590488"/>
                  <a:gd name="connsiteY218" fmla="*/ 161374 h 604551"/>
                  <a:gd name="connsiteX219" fmla="*/ 100778 w 590488"/>
                  <a:gd name="connsiteY219" fmla="*/ 152012 h 604551"/>
                  <a:gd name="connsiteX220" fmla="*/ 100778 w 590488"/>
                  <a:gd name="connsiteY220" fmla="*/ 140982 h 604551"/>
                  <a:gd name="connsiteX221" fmla="*/ 109319 w 590488"/>
                  <a:gd name="connsiteY221" fmla="*/ 132455 h 604551"/>
                  <a:gd name="connsiteX222" fmla="*/ 98549 w 590488"/>
                  <a:gd name="connsiteY222" fmla="*/ 106038 h 604551"/>
                  <a:gd name="connsiteX223" fmla="*/ 86480 w 590488"/>
                  <a:gd name="connsiteY223" fmla="*/ 105945 h 604551"/>
                  <a:gd name="connsiteX224" fmla="*/ 78681 w 590488"/>
                  <a:gd name="connsiteY224" fmla="*/ 97974 h 604551"/>
                  <a:gd name="connsiteX225" fmla="*/ 78774 w 590488"/>
                  <a:gd name="connsiteY225" fmla="*/ 84905 h 604551"/>
                  <a:gd name="connsiteX226" fmla="*/ 86666 w 590488"/>
                  <a:gd name="connsiteY226" fmla="*/ 77119 h 604551"/>
                  <a:gd name="connsiteX227" fmla="*/ 98828 w 590488"/>
                  <a:gd name="connsiteY227" fmla="*/ 77211 h 604551"/>
                  <a:gd name="connsiteX228" fmla="*/ 109969 w 590488"/>
                  <a:gd name="connsiteY228" fmla="*/ 50887 h 604551"/>
                  <a:gd name="connsiteX229" fmla="*/ 101428 w 590488"/>
                  <a:gd name="connsiteY229" fmla="*/ 42360 h 604551"/>
                  <a:gd name="connsiteX230" fmla="*/ 101428 w 590488"/>
                  <a:gd name="connsiteY230" fmla="*/ 31422 h 604551"/>
                  <a:gd name="connsiteX231" fmla="*/ 110805 w 590488"/>
                  <a:gd name="connsiteY231" fmla="*/ 22153 h 604551"/>
                  <a:gd name="connsiteX232" fmla="*/ 121853 w 590488"/>
                  <a:gd name="connsiteY232" fmla="*/ 22153 h 604551"/>
                  <a:gd name="connsiteX233" fmla="*/ 130395 w 590488"/>
                  <a:gd name="connsiteY233" fmla="*/ 30681 h 604551"/>
                  <a:gd name="connsiteX234" fmla="*/ 156855 w 590488"/>
                  <a:gd name="connsiteY234" fmla="*/ 19928 h 604551"/>
                  <a:gd name="connsiteX235" fmla="*/ 157041 w 590488"/>
                  <a:gd name="connsiteY235" fmla="*/ 7786 h 604551"/>
                  <a:gd name="connsiteX236" fmla="*/ 164933 w 590488"/>
                  <a:gd name="connsiteY236" fmla="*/ 0 h 60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</a:cxnLst>
                <a:rect l="l" t="t" r="r" b="b"/>
                <a:pathLst>
                  <a:path w="590488" h="604551">
                    <a:moveTo>
                      <a:pt x="58756" y="545434"/>
                    </a:moveTo>
                    <a:cubicBezTo>
                      <a:pt x="49379" y="545434"/>
                      <a:pt x="41673" y="552756"/>
                      <a:pt x="41673" y="561840"/>
                    </a:cubicBezTo>
                    <a:cubicBezTo>
                      <a:pt x="41673" y="570924"/>
                      <a:pt x="49379" y="578340"/>
                      <a:pt x="58756" y="578340"/>
                    </a:cubicBezTo>
                    <a:cubicBezTo>
                      <a:pt x="68134" y="578340"/>
                      <a:pt x="75840" y="570924"/>
                      <a:pt x="75840" y="561840"/>
                    </a:cubicBezTo>
                    <a:cubicBezTo>
                      <a:pt x="75840" y="552849"/>
                      <a:pt x="68134" y="545434"/>
                      <a:pt x="58756" y="545434"/>
                    </a:cubicBezTo>
                    <a:close/>
                    <a:moveTo>
                      <a:pt x="192914" y="427234"/>
                    </a:moveTo>
                    <a:cubicBezTo>
                      <a:pt x="207776" y="428233"/>
                      <a:pt x="224483" y="431049"/>
                      <a:pt x="243237" y="436518"/>
                    </a:cubicBezTo>
                    <a:cubicBezTo>
                      <a:pt x="250850" y="438743"/>
                      <a:pt x="263477" y="440782"/>
                      <a:pt x="271462" y="440874"/>
                    </a:cubicBezTo>
                    <a:lnTo>
                      <a:pt x="387795" y="442358"/>
                    </a:lnTo>
                    <a:cubicBezTo>
                      <a:pt x="402186" y="440782"/>
                      <a:pt x="416113" y="451905"/>
                      <a:pt x="417784" y="466922"/>
                    </a:cubicBezTo>
                    <a:cubicBezTo>
                      <a:pt x="419362" y="482031"/>
                      <a:pt x="407850" y="495471"/>
                      <a:pt x="393459" y="497140"/>
                    </a:cubicBezTo>
                    <a:lnTo>
                      <a:pt x="262642" y="509561"/>
                    </a:lnTo>
                    <a:cubicBezTo>
                      <a:pt x="258464" y="509932"/>
                      <a:pt x="255307" y="513825"/>
                      <a:pt x="255957" y="517903"/>
                    </a:cubicBezTo>
                    <a:cubicBezTo>
                      <a:pt x="256607" y="521611"/>
                      <a:pt x="260042" y="524299"/>
                      <a:pt x="263849" y="524021"/>
                    </a:cubicBezTo>
                    <a:lnTo>
                      <a:pt x="268955" y="523836"/>
                    </a:lnTo>
                    <a:cubicBezTo>
                      <a:pt x="268955" y="523836"/>
                      <a:pt x="356878" y="522445"/>
                      <a:pt x="417227" y="509561"/>
                    </a:cubicBezTo>
                    <a:cubicBezTo>
                      <a:pt x="428275" y="507244"/>
                      <a:pt x="438210" y="503258"/>
                      <a:pt x="447494" y="497233"/>
                    </a:cubicBezTo>
                    <a:lnTo>
                      <a:pt x="452322" y="493988"/>
                    </a:lnTo>
                    <a:cubicBezTo>
                      <a:pt x="473119" y="479806"/>
                      <a:pt x="504686" y="461916"/>
                      <a:pt x="527433" y="450422"/>
                    </a:cubicBezTo>
                    <a:cubicBezTo>
                      <a:pt x="533746" y="447178"/>
                      <a:pt x="557143" y="434479"/>
                      <a:pt x="568377" y="435313"/>
                    </a:cubicBezTo>
                    <a:cubicBezTo>
                      <a:pt x="584346" y="436518"/>
                      <a:pt x="590845" y="448939"/>
                      <a:pt x="590474" y="460062"/>
                    </a:cubicBezTo>
                    <a:cubicBezTo>
                      <a:pt x="590102" y="469332"/>
                      <a:pt x="584253" y="477581"/>
                      <a:pt x="576083" y="482309"/>
                    </a:cubicBezTo>
                    <a:lnTo>
                      <a:pt x="409428" y="579545"/>
                    </a:lnTo>
                    <a:lnTo>
                      <a:pt x="403115" y="582882"/>
                    </a:lnTo>
                    <a:cubicBezTo>
                      <a:pt x="381482" y="594283"/>
                      <a:pt x="358457" y="597250"/>
                      <a:pt x="333946" y="594654"/>
                    </a:cubicBezTo>
                    <a:lnTo>
                      <a:pt x="113627" y="585107"/>
                    </a:lnTo>
                    <a:cubicBezTo>
                      <a:pt x="109728" y="593913"/>
                      <a:pt x="101186" y="600401"/>
                      <a:pt x="90602" y="601143"/>
                    </a:cubicBezTo>
                    <a:lnTo>
                      <a:pt x="40466" y="604480"/>
                    </a:lnTo>
                    <a:cubicBezTo>
                      <a:pt x="23754" y="605592"/>
                      <a:pt x="9271" y="593542"/>
                      <a:pt x="8156" y="577413"/>
                    </a:cubicBezTo>
                    <a:lnTo>
                      <a:pt x="79" y="466180"/>
                    </a:lnTo>
                    <a:cubicBezTo>
                      <a:pt x="-1128" y="450144"/>
                      <a:pt x="11499" y="436147"/>
                      <a:pt x="28211" y="435035"/>
                    </a:cubicBezTo>
                    <a:lnTo>
                      <a:pt x="78346" y="431698"/>
                    </a:lnTo>
                    <a:cubicBezTo>
                      <a:pt x="88931" y="430956"/>
                      <a:pt x="98494" y="436425"/>
                      <a:pt x="103414" y="444675"/>
                    </a:cubicBezTo>
                    <a:cubicBezTo>
                      <a:pt x="120335" y="437584"/>
                      <a:pt x="148327" y="424236"/>
                      <a:pt x="192914" y="427234"/>
                    </a:cubicBezTo>
                    <a:close/>
                    <a:moveTo>
                      <a:pt x="526856" y="416291"/>
                    </a:moveTo>
                    <a:cubicBezTo>
                      <a:pt x="531406" y="416615"/>
                      <a:pt x="535862" y="418121"/>
                      <a:pt x="540179" y="420948"/>
                    </a:cubicBezTo>
                    <a:cubicBezTo>
                      <a:pt x="533494" y="423451"/>
                      <a:pt x="527181" y="426416"/>
                      <a:pt x="521239" y="429382"/>
                    </a:cubicBezTo>
                    <a:cubicBezTo>
                      <a:pt x="501464" y="439299"/>
                      <a:pt x="466648" y="458206"/>
                      <a:pt x="449751" y="470069"/>
                    </a:cubicBezTo>
                    <a:cubicBezTo>
                      <a:pt x="447987" y="471274"/>
                      <a:pt x="446223" y="472478"/>
                      <a:pt x="444644" y="473776"/>
                    </a:cubicBezTo>
                    <a:cubicBezTo>
                      <a:pt x="444737" y="470810"/>
                      <a:pt x="444923" y="467566"/>
                      <a:pt x="444552" y="464508"/>
                    </a:cubicBezTo>
                    <a:cubicBezTo>
                      <a:pt x="443995" y="460523"/>
                      <a:pt x="443159" y="456723"/>
                      <a:pt x="441952" y="453108"/>
                    </a:cubicBezTo>
                    <a:cubicBezTo>
                      <a:pt x="441952" y="452830"/>
                      <a:pt x="442045" y="452645"/>
                      <a:pt x="442138" y="452367"/>
                    </a:cubicBezTo>
                    <a:cubicBezTo>
                      <a:pt x="459778" y="442728"/>
                      <a:pt x="494315" y="426138"/>
                      <a:pt x="512976" y="418724"/>
                    </a:cubicBezTo>
                    <a:cubicBezTo>
                      <a:pt x="517665" y="416824"/>
                      <a:pt x="522307" y="415967"/>
                      <a:pt x="526856" y="416291"/>
                    </a:cubicBezTo>
                    <a:close/>
                    <a:moveTo>
                      <a:pt x="481633" y="403249"/>
                    </a:moveTo>
                    <a:cubicBezTo>
                      <a:pt x="486132" y="403562"/>
                      <a:pt x="490538" y="405045"/>
                      <a:pt x="494805" y="407871"/>
                    </a:cubicBezTo>
                    <a:cubicBezTo>
                      <a:pt x="481262" y="413896"/>
                      <a:pt x="455103" y="423071"/>
                      <a:pt x="442765" y="429836"/>
                    </a:cubicBezTo>
                    <a:lnTo>
                      <a:pt x="434324" y="434470"/>
                    </a:lnTo>
                    <a:cubicBezTo>
                      <a:pt x="433582" y="434841"/>
                      <a:pt x="432840" y="435397"/>
                      <a:pt x="432098" y="435953"/>
                    </a:cubicBezTo>
                    <a:cubicBezTo>
                      <a:pt x="428294" y="431504"/>
                      <a:pt x="423934" y="427797"/>
                      <a:pt x="419018" y="424646"/>
                    </a:cubicBezTo>
                    <a:cubicBezTo>
                      <a:pt x="430521" y="418622"/>
                      <a:pt x="456401" y="410188"/>
                      <a:pt x="467904" y="405647"/>
                    </a:cubicBezTo>
                    <a:cubicBezTo>
                      <a:pt x="472542" y="403794"/>
                      <a:pt x="477134" y="402936"/>
                      <a:pt x="481633" y="403249"/>
                    </a:cubicBezTo>
                    <a:close/>
                    <a:moveTo>
                      <a:pt x="280736" y="283369"/>
                    </a:moveTo>
                    <a:lnTo>
                      <a:pt x="255849" y="284481"/>
                    </a:lnTo>
                    <a:cubicBezTo>
                      <a:pt x="260678" y="306730"/>
                      <a:pt x="274978" y="326753"/>
                      <a:pt x="296893" y="338156"/>
                    </a:cubicBezTo>
                    <a:cubicBezTo>
                      <a:pt x="318622" y="349372"/>
                      <a:pt x="343137" y="349651"/>
                      <a:pt x="363938" y="340844"/>
                    </a:cubicBezTo>
                    <a:lnTo>
                      <a:pt x="350380" y="319615"/>
                    </a:lnTo>
                    <a:cubicBezTo>
                      <a:pt x="336823" y="323787"/>
                      <a:pt x="321687" y="322953"/>
                      <a:pt x="308222" y="315907"/>
                    </a:cubicBezTo>
                    <a:cubicBezTo>
                      <a:pt x="294572" y="308862"/>
                      <a:pt x="285007" y="296996"/>
                      <a:pt x="280736" y="283369"/>
                    </a:cubicBezTo>
                    <a:close/>
                    <a:moveTo>
                      <a:pt x="325819" y="240946"/>
                    </a:moveTo>
                    <a:cubicBezTo>
                      <a:pt x="319296" y="242997"/>
                      <a:pt x="313562" y="247540"/>
                      <a:pt x="310172" y="254075"/>
                    </a:cubicBezTo>
                    <a:cubicBezTo>
                      <a:pt x="303393" y="267239"/>
                      <a:pt x="308408" y="283276"/>
                      <a:pt x="321594" y="290043"/>
                    </a:cubicBezTo>
                    <a:cubicBezTo>
                      <a:pt x="334687" y="296903"/>
                      <a:pt x="350752" y="291805"/>
                      <a:pt x="357623" y="278734"/>
                    </a:cubicBezTo>
                    <a:cubicBezTo>
                      <a:pt x="364402" y="265756"/>
                      <a:pt x="359295" y="249625"/>
                      <a:pt x="346202" y="242766"/>
                    </a:cubicBezTo>
                    <a:cubicBezTo>
                      <a:pt x="339655" y="239336"/>
                      <a:pt x="332342" y="238895"/>
                      <a:pt x="325819" y="240946"/>
                    </a:cubicBezTo>
                    <a:close/>
                    <a:moveTo>
                      <a:pt x="122135" y="226094"/>
                    </a:moveTo>
                    <a:cubicBezTo>
                      <a:pt x="109135" y="222572"/>
                      <a:pt x="95764" y="230358"/>
                      <a:pt x="92236" y="243333"/>
                    </a:cubicBezTo>
                    <a:cubicBezTo>
                      <a:pt x="88800" y="256309"/>
                      <a:pt x="96507" y="269656"/>
                      <a:pt x="109600" y="273178"/>
                    </a:cubicBezTo>
                    <a:cubicBezTo>
                      <a:pt x="122599" y="276607"/>
                      <a:pt x="135970" y="268822"/>
                      <a:pt x="139406" y="255846"/>
                    </a:cubicBezTo>
                    <a:cubicBezTo>
                      <a:pt x="142934" y="242870"/>
                      <a:pt x="135135" y="229523"/>
                      <a:pt x="122135" y="226094"/>
                    </a:cubicBezTo>
                    <a:close/>
                    <a:moveTo>
                      <a:pt x="382138" y="205407"/>
                    </a:moveTo>
                    <a:lnTo>
                      <a:pt x="371738" y="225523"/>
                    </a:lnTo>
                    <a:cubicBezTo>
                      <a:pt x="389753" y="242117"/>
                      <a:pt x="395232" y="269464"/>
                      <a:pt x="383438" y="292176"/>
                    </a:cubicBezTo>
                    <a:cubicBezTo>
                      <a:pt x="381117" y="296625"/>
                      <a:pt x="378424" y="300611"/>
                      <a:pt x="375174" y="304041"/>
                    </a:cubicBezTo>
                    <a:lnTo>
                      <a:pt x="388546" y="324899"/>
                    </a:lnTo>
                    <a:cubicBezTo>
                      <a:pt x="394582" y="318966"/>
                      <a:pt x="399782" y="312199"/>
                      <a:pt x="403868" y="304319"/>
                    </a:cubicBezTo>
                    <a:cubicBezTo>
                      <a:pt x="421697" y="269834"/>
                      <a:pt x="411854" y="228304"/>
                      <a:pt x="382138" y="205407"/>
                    </a:cubicBezTo>
                    <a:close/>
                    <a:moveTo>
                      <a:pt x="328853" y="188854"/>
                    </a:moveTo>
                    <a:cubicBezTo>
                      <a:pt x="301861" y="190383"/>
                      <a:pt x="276371" y="205731"/>
                      <a:pt x="262999" y="231456"/>
                    </a:cubicBezTo>
                    <a:cubicBezTo>
                      <a:pt x="259006" y="239150"/>
                      <a:pt x="256406" y="247215"/>
                      <a:pt x="255199" y="255095"/>
                    </a:cubicBezTo>
                    <a:lnTo>
                      <a:pt x="279435" y="254075"/>
                    </a:lnTo>
                    <a:cubicBezTo>
                      <a:pt x="280457" y="249625"/>
                      <a:pt x="282036" y="245176"/>
                      <a:pt x="284264" y="240912"/>
                    </a:cubicBezTo>
                    <a:cubicBezTo>
                      <a:pt x="296057" y="218107"/>
                      <a:pt x="321594" y="206890"/>
                      <a:pt x="345552" y="212081"/>
                    </a:cubicBezTo>
                    <a:lnTo>
                      <a:pt x="355952" y="192058"/>
                    </a:lnTo>
                    <a:cubicBezTo>
                      <a:pt x="347014" y="189369"/>
                      <a:pt x="337850" y="188344"/>
                      <a:pt x="328853" y="188854"/>
                    </a:cubicBezTo>
                    <a:close/>
                    <a:moveTo>
                      <a:pt x="127799" y="186611"/>
                    </a:moveTo>
                    <a:lnTo>
                      <a:pt x="136620" y="189020"/>
                    </a:lnTo>
                    <a:cubicBezTo>
                      <a:pt x="139406" y="189762"/>
                      <a:pt x="141170" y="192820"/>
                      <a:pt x="140427" y="195694"/>
                    </a:cubicBezTo>
                    <a:lnTo>
                      <a:pt x="138292" y="203850"/>
                    </a:lnTo>
                    <a:cubicBezTo>
                      <a:pt x="144513" y="206816"/>
                      <a:pt x="149806" y="210987"/>
                      <a:pt x="154170" y="215899"/>
                    </a:cubicBezTo>
                    <a:lnTo>
                      <a:pt x="161505" y="211728"/>
                    </a:lnTo>
                    <a:cubicBezTo>
                      <a:pt x="164105" y="210245"/>
                      <a:pt x="167448" y="211079"/>
                      <a:pt x="168934" y="213674"/>
                    </a:cubicBezTo>
                    <a:lnTo>
                      <a:pt x="173483" y="221645"/>
                    </a:lnTo>
                    <a:cubicBezTo>
                      <a:pt x="174969" y="224240"/>
                      <a:pt x="174133" y="227577"/>
                      <a:pt x="171534" y="229060"/>
                    </a:cubicBezTo>
                    <a:lnTo>
                      <a:pt x="164198" y="233231"/>
                    </a:lnTo>
                    <a:cubicBezTo>
                      <a:pt x="166334" y="239441"/>
                      <a:pt x="167262" y="246114"/>
                      <a:pt x="166798" y="252880"/>
                    </a:cubicBezTo>
                    <a:lnTo>
                      <a:pt x="174969" y="255012"/>
                    </a:lnTo>
                    <a:cubicBezTo>
                      <a:pt x="177848" y="255753"/>
                      <a:pt x="179519" y="258812"/>
                      <a:pt x="178776" y="261685"/>
                    </a:cubicBezTo>
                    <a:lnTo>
                      <a:pt x="176455" y="270397"/>
                    </a:lnTo>
                    <a:cubicBezTo>
                      <a:pt x="175712" y="273270"/>
                      <a:pt x="172648" y="275031"/>
                      <a:pt x="169769" y="274290"/>
                    </a:cubicBezTo>
                    <a:lnTo>
                      <a:pt x="161598" y="272158"/>
                    </a:lnTo>
                    <a:cubicBezTo>
                      <a:pt x="158627" y="278368"/>
                      <a:pt x="154448" y="283651"/>
                      <a:pt x="149434" y="288007"/>
                    </a:cubicBezTo>
                    <a:lnTo>
                      <a:pt x="153705" y="295237"/>
                    </a:lnTo>
                    <a:cubicBezTo>
                      <a:pt x="155191" y="297832"/>
                      <a:pt x="154263" y="301168"/>
                      <a:pt x="151663" y="302651"/>
                    </a:cubicBezTo>
                    <a:lnTo>
                      <a:pt x="143770" y="307286"/>
                    </a:lnTo>
                    <a:cubicBezTo>
                      <a:pt x="141170" y="308768"/>
                      <a:pt x="137827" y="307842"/>
                      <a:pt x="136342" y="305246"/>
                    </a:cubicBezTo>
                    <a:lnTo>
                      <a:pt x="132163" y="298017"/>
                    </a:lnTo>
                    <a:cubicBezTo>
                      <a:pt x="125942" y="300056"/>
                      <a:pt x="119256" y="301076"/>
                      <a:pt x="112478" y="300612"/>
                    </a:cubicBezTo>
                    <a:lnTo>
                      <a:pt x="110342" y="308768"/>
                    </a:lnTo>
                    <a:cubicBezTo>
                      <a:pt x="109600" y="311549"/>
                      <a:pt x="106535" y="313310"/>
                      <a:pt x="103657" y="312569"/>
                    </a:cubicBezTo>
                    <a:lnTo>
                      <a:pt x="94836" y="310251"/>
                    </a:lnTo>
                    <a:cubicBezTo>
                      <a:pt x="92050" y="309510"/>
                      <a:pt x="90286" y="306359"/>
                      <a:pt x="91029" y="303578"/>
                    </a:cubicBezTo>
                    <a:lnTo>
                      <a:pt x="93164" y="295422"/>
                    </a:lnTo>
                    <a:cubicBezTo>
                      <a:pt x="86943" y="292456"/>
                      <a:pt x="81650" y="288193"/>
                      <a:pt x="77286" y="283280"/>
                    </a:cubicBezTo>
                    <a:lnTo>
                      <a:pt x="69951" y="287451"/>
                    </a:lnTo>
                    <a:cubicBezTo>
                      <a:pt x="67351" y="288934"/>
                      <a:pt x="64008" y="288100"/>
                      <a:pt x="62522" y="285505"/>
                    </a:cubicBezTo>
                    <a:lnTo>
                      <a:pt x="57973" y="277627"/>
                    </a:lnTo>
                    <a:cubicBezTo>
                      <a:pt x="56487" y="275031"/>
                      <a:pt x="57323" y="271695"/>
                      <a:pt x="59922" y="270212"/>
                    </a:cubicBezTo>
                    <a:lnTo>
                      <a:pt x="67258" y="265948"/>
                    </a:lnTo>
                    <a:cubicBezTo>
                      <a:pt x="65122" y="259831"/>
                      <a:pt x="64194" y="253158"/>
                      <a:pt x="64658" y="246299"/>
                    </a:cubicBezTo>
                    <a:lnTo>
                      <a:pt x="56487" y="244260"/>
                    </a:lnTo>
                    <a:cubicBezTo>
                      <a:pt x="53608" y="243519"/>
                      <a:pt x="51937" y="240367"/>
                      <a:pt x="52680" y="237587"/>
                    </a:cubicBezTo>
                    <a:lnTo>
                      <a:pt x="55001" y="228782"/>
                    </a:lnTo>
                    <a:cubicBezTo>
                      <a:pt x="55744" y="225909"/>
                      <a:pt x="58808" y="224240"/>
                      <a:pt x="61687" y="224982"/>
                    </a:cubicBezTo>
                    <a:lnTo>
                      <a:pt x="69858" y="227021"/>
                    </a:lnTo>
                    <a:cubicBezTo>
                      <a:pt x="72829" y="220904"/>
                      <a:pt x="77008" y="215528"/>
                      <a:pt x="82022" y="211265"/>
                    </a:cubicBezTo>
                    <a:lnTo>
                      <a:pt x="77751" y="203943"/>
                    </a:lnTo>
                    <a:cubicBezTo>
                      <a:pt x="76265" y="201347"/>
                      <a:pt x="77193" y="198011"/>
                      <a:pt x="79793" y="196528"/>
                    </a:cubicBezTo>
                    <a:lnTo>
                      <a:pt x="87686" y="191986"/>
                    </a:lnTo>
                    <a:cubicBezTo>
                      <a:pt x="90286" y="190503"/>
                      <a:pt x="93629" y="191337"/>
                      <a:pt x="95114" y="193933"/>
                    </a:cubicBezTo>
                    <a:lnTo>
                      <a:pt x="99293" y="201255"/>
                    </a:lnTo>
                    <a:cubicBezTo>
                      <a:pt x="105514" y="199123"/>
                      <a:pt x="112200" y="198103"/>
                      <a:pt x="118978" y="198660"/>
                    </a:cubicBezTo>
                    <a:lnTo>
                      <a:pt x="121114" y="190503"/>
                    </a:lnTo>
                    <a:cubicBezTo>
                      <a:pt x="121856" y="187630"/>
                      <a:pt x="124921" y="185869"/>
                      <a:pt x="127799" y="186611"/>
                    </a:cubicBezTo>
                    <a:close/>
                    <a:moveTo>
                      <a:pt x="298007" y="125034"/>
                    </a:moveTo>
                    <a:cubicBezTo>
                      <a:pt x="304600" y="122995"/>
                      <a:pt x="311565" y="126518"/>
                      <a:pt x="313608" y="133099"/>
                    </a:cubicBezTo>
                    <a:lnTo>
                      <a:pt x="319179" y="150527"/>
                    </a:lnTo>
                    <a:cubicBezTo>
                      <a:pt x="335058" y="148581"/>
                      <a:pt x="351495" y="149786"/>
                      <a:pt x="367374" y="154606"/>
                    </a:cubicBezTo>
                    <a:lnTo>
                      <a:pt x="375824" y="138569"/>
                    </a:lnTo>
                    <a:cubicBezTo>
                      <a:pt x="378888" y="132451"/>
                      <a:pt x="386410" y="130133"/>
                      <a:pt x="392539" y="133192"/>
                    </a:cubicBezTo>
                    <a:lnTo>
                      <a:pt x="409625" y="141999"/>
                    </a:lnTo>
                    <a:cubicBezTo>
                      <a:pt x="415661" y="145058"/>
                      <a:pt x="417982" y="152660"/>
                      <a:pt x="414825" y="158407"/>
                    </a:cubicBezTo>
                    <a:lnTo>
                      <a:pt x="406375" y="174537"/>
                    </a:lnTo>
                    <a:cubicBezTo>
                      <a:pt x="419375" y="184734"/>
                      <a:pt x="429868" y="197342"/>
                      <a:pt x="437483" y="211432"/>
                    </a:cubicBezTo>
                    <a:lnTo>
                      <a:pt x="454940" y="205870"/>
                    </a:lnTo>
                    <a:cubicBezTo>
                      <a:pt x="461441" y="203831"/>
                      <a:pt x="468405" y="207354"/>
                      <a:pt x="470541" y="213935"/>
                    </a:cubicBezTo>
                    <a:lnTo>
                      <a:pt x="476298" y="232198"/>
                    </a:lnTo>
                    <a:cubicBezTo>
                      <a:pt x="478434" y="238779"/>
                      <a:pt x="474812" y="245732"/>
                      <a:pt x="468312" y="247771"/>
                    </a:cubicBezTo>
                    <a:lnTo>
                      <a:pt x="450855" y="253334"/>
                    </a:lnTo>
                    <a:cubicBezTo>
                      <a:pt x="452712" y="269186"/>
                      <a:pt x="451412" y="285501"/>
                      <a:pt x="446583" y="301353"/>
                    </a:cubicBezTo>
                    <a:lnTo>
                      <a:pt x="463112" y="309882"/>
                    </a:lnTo>
                    <a:cubicBezTo>
                      <a:pt x="469148" y="312941"/>
                      <a:pt x="471470" y="320450"/>
                      <a:pt x="468405" y="326568"/>
                    </a:cubicBezTo>
                    <a:lnTo>
                      <a:pt x="459583" y="343625"/>
                    </a:lnTo>
                    <a:cubicBezTo>
                      <a:pt x="456519" y="349651"/>
                      <a:pt x="448997" y="351968"/>
                      <a:pt x="442869" y="348909"/>
                    </a:cubicBezTo>
                    <a:lnTo>
                      <a:pt x="426340" y="340380"/>
                    </a:lnTo>
                    <a:cubicBezTo>
                      <a:pt x="416125" y="353359"/>
                      <a:pt x="403496" y="363649"/>
                      <a:pt x="389567" y="371157"/>
                    </a:cubicBezTo>
                    <a:lnTo>
                      <a:pt x="395232" y="389049"/>
                    </a:lnTo>
                    <a:cubicBezTo>
                      <a:pt x="397367" y="395631"/>
                      <a:pt x="393746" y="402583"/>
                      <a:pt x="387153" y="404623"/>
                    </a:cubicBezTo>
                    <a:lnTo>
                      <a:pt x="368859" y="410463"/>
                    </a:lnTo>
                    <a:cubicBezTo>
                      <a:pt x="362266" y="412595"/>
                      <a:pt x="355395" y="408980"/>
                      <a:pt x="353259" y="402398"/>
                    </a:cubicBezTo>
                    <a:lnTo>
                      <a:pt x="347595" y="384414"/>
                    </a:lnTo>
                    <a:cubicBezTo>
                      <a:pt x="331808" y="386268"/>
                      <a:pt x="315651" y="384970"/>
                      <a:pt x="299865" y="380335"/>
                    </a:cubicBezTo>
                    <a:lnTo>
                      <a:pt x="291136" y="397114"/>
                    </a:lnTo>
                    <a:cubicBezTo>
                      <a:pt x="287979" y="403139"/>
                      <a:pt x="280457" y="405550"/>
                      <a:pt x="274421" y="402398"/>
                    </a:cubicBezTo>
                    <a:lnTo>
                      <a:pt x="257335" y="393684"/>
                    </a:lnTo>
                    <a:cubicBezTo>
                      <a:pt x="251206" y="390532"/>
                      <a:pt x="248885" y="383023"/>
                      <a:pt x="251949" y="376998"/>
                    </a:cubicBezTo>
                    <a:lnTo>
                      <a:pt x="260771" y="360126"/>
                    </a:lnTo>
                    <a:cubicBezTo>
                      <a:pt x="247863" y="350021"/>
                      <a:pt x="237463" y="337507"/>
                      <a:pt x="229941" y="323694"/>
                    </a:cubicBezTo>
                    <a:lnTo>
                      <a:pt x="211834" y="329349"/>
                    </a:lnTo>
                    <a:cubicBezTo>
                      <a:pt x="205333" y="331481"/>
                      <a:pt x="198369" y="327866"/>
                      <a:pt x="196233" y="321377"/>
                    </a:cubicBezTo>
                    <a:lnTo>
                      <a:pt x="190476" y="303022"/>
                    </a:lnTo>
                    <a:cubicBezTo>
                      <a:pt x="188340" y="296533"/>
                      <a:pt x="191962" y="289580"/>
                      <a:pt x="198462" y="287448"/>
                    </a:cubicBezTo>
                    <a:lnTo>
                      <a:pt x="216477" y="281793"/>
                    </a:lnTo>
                    <a:cubicBezTo>
                      <a:pt x="214434" y="266126"/>
                      <a:pt x="215734" y="249811"/>
                      <a:pt x="220377" y="234052"/>
                    </a:cubicBezTo>
                    <a:lnTo>
                      <a:pt x="203848" y="225523"/>
                    </a:lnTo>
                    <a:cubicBezTo>
                      <a:pt x="197719" y="222464"/>
                      <a:pt x="195397" y="214955"/>
                      <a:pt x="198462" y="208837"/>
                    </a:cubicBezTo>
                    <a:lnTo>
                      <a:pt x="207283" y="191780"/>
                    </a:lnTo>
                    <a:cubicBezTo>
                      <a:pt x="210348" y="185754"/>
                      <a:pt x="217962" y="183437"/>
                      <a:pt x="223998" y="186496"/>
                    </a:cubicBezTo>
                    <a:lnTo>
                      <a:pt x="240434" y="195024"/>
                    </a:lnTo>
                    <a:cubicBezTo>
                      <a:pt x="250649" y="181953"/>
                      <a:pt x="263278" y="171385"/>
                      <a:pt x="277207" y="163876"/>
                    </a:cubicBezTo>
                    <a:lnTo>
                      <a:pt x="271635" y="146449"/>
                    </a:lnTo>
                    <a:cubicBezTo>
                      <a:pt x="269592" y="139867"/>
                      <a:pt x="273121" y="133007"/>
                      <a:pt x="279714" y="130875"/>
                    </a:cubicBezTo>
                    <a:close/>
                    <a:moveTo>
                      <a:pt x="171049" y="56993"/>
                    </a:moveTo>
                    <a:cubicBezTo>
                      <a:pt x="162101" y="56935"/>
                      <a:pt x="153142" y="60295"/>
                      <a:pt x="146271" y="67108"/>
                    </a:cubicBezTo>
                    <a:cubicBezTo>
                      <a:pt x="132530" y="80733"/>
                      <a:pt x="132344" y="102794"/>
                      <a:pt x="145992" y="116512"/>
                    </a:cubicBezTo>
                    <a:cubicBezTo>
                      <a:pt x="159640" y="130230"/>
                      <a:pt x="181737" y="130416"/>
                      <a:pt x="195478" y="116790"/>
                    </a:cubicBezTo>
                    <a:cubicBezTo>
                      <a:pt x="209219" y="103165"/>
                      <a:pt x="209405" y="81104"/>
                      <a:pt x="195757" y="67386"/>
                    </a:cubicBezTo>
                    <a:cubicBezTo>
                      <a:pt x="188933" y="60527"/>
                      <a:pt x="179997" y="57051"/>
                      <a:pt x="171049" y="56993"/>
                    </a:cubicBezTo>
                    <a:close/>
                    <a:moveTo>
                      <a:pt x="164933" y="0"/>
                    </a:moveTo>
                    <a:lnTo>
                      <a:pt x="178023" y="93"/>
                    </a:lnTo>
                    <a:cubicBezTo>
                      <a:pt x="182387" y="278"/>
                      <a:pt x="185822" y="3708"/>
                      <a:pt x="185822" y="8064"/>
                    </a:cubicBezTo>
                    <a:lnTo>
                      <a:pt x="185729" y="20114"/>
                    </a:lnTo>
                    <a:cubicBezTo>
                      <a:pt x="195014" y="22153"/>
                      <a:pt x="203927" y="25861"/>
                      <a:pt x="212097" y="31237"/>
                    </a:cubicBezTo>
                    <a:lnTo>
                      <a:pt x="220639" y="22709"/>
                    </a:lnTo>
                    <a:cubicBezTo>
                      <a:pt x="223610" y="19650"/>
                      <a:pt x="228530" y="19650"/>
                      <a:pt x="231687" y="22709"/>
                    </a:cubicBezTo>
                    <a:lnTo>
                      <a:pt x="240971" y="32164"/>
                    </a:lnTo>
                    <a:cubicBezTo>
                      <a:pt x="244035" y="35130"/>
                      <a:pt x="244035" y="40042"/>
                      <a:pt x="240971" y="43101"/>
                    </a:cubicBezTo>
                    <a:lnTo>
                      <a:pt x="232430" y="51629"/>
                    </a:lnTo>
                    <a:cubicBezTo>
                      <a:pt x="237722" y="59785"/>
                      <a:pt x="241343" y="68869"/>
                      <a:pt x="243200" y="78138"/>
                    </a:cubicBezTo>
                    <a:lnTo>
                      <a:pt x="255269" y="78231"/>
                    </a:lnTo>
                    <a:cubicBezTo>
                      <a:pt x="259633" y="78323"/>
                      <a:pt x="263068" y="81846"/>
                      <a:pt x="263068" y="86109"/>
                    </a:cubicBezTo>
                    <a:lnTo>
                      <a:pt x="262975" y="99272"/>
                    </a:lnTo>
                    <a:cubicBezTo>
                      <a:pt x="262882" y="103535"/>
                      <a:pt x="259354" y="107058"/>
                      <a:pt x="255083" y="107058"/>
                    </a:cubicBezTo>
                    <a:lnTo>
                      <a:pt x="242921" y="106872"/>
                    </a:lnTo>
                    <a:cubicBezTo>
                      <a:pt x="240971" y="116141"/>
                      <a:pt x="237258" y="125040"/>
                      <a:pt x="231780" y="133196"/>
                    </a:cubicBezTo>
                    <a:lnTo>
                      <a:pt x="240321" y="141724"/>
                    </a:lnTo>
                    <a:cubicBezTo>
                      <a:pt x="243385" y="144690"/>
                      <a:pt x="243385" y="149695"/>
                      <a:pt x="240321" y="152754"/>
                    </a:cubicBezTo>
                    <a:lnTo>
                      <a:pt x="230944" y="162023"/>
                    </a:lnTo>
                    <a:cubicBezTo>
                      <a:pt x="227973" y="165082"/>
                      <a:pt x="222960" y="165082"/>
                      <a:pt x="219896" y="162023"/>
                    </a:cubicBezTo>
                    <a:lnTo>
                      <a:pt x="211354" y="153496"/>
                    </a:lnTo>
                    <a:cubicBezTo>
                      <a:pt x="203184" y="158779"/>
                      <a:pt x="194178" y="162394"/>
                      <a:pt x="184894" y="164248"/>
                    </a:cubicBezTo>
                    <a:lnTo>
                      <a:pt x="184708" y="176390"/>
                    </a:lnTo>
                    <a:cubicBezTo>
                      <a:pt x="184615" y="180654"/>
                      <a:pt x="181180" y="184176"/>
                      <a:pt x="176816" y="184176"/>
                    </a:cubicBezTo>
                    <a:lnTo>
                      <a:pt x="163726" y="183991"/>
                    </a:lnTo>
                    <a:cubicBezTo>
                      <a:pt x="159362" y="183898"/>
                      <a:pt x="155927" y="180468"/>
                      <a:pt x="155927" y="176112"/>
                    </a:cubicBezTo>
                    <a:lnTo>
                      <a:pt x="156020" y="163970"/>
                    </a:lnTo>
                    <a:cubicBezTo>
                      <a:pt x="146735" y="162023"/>
                      <a:pt x="137822" y="158315"/>
                      <a:pt x="129652" y="152847"/>
                    </a:cubicBezTo>
                    <a:lnTo>
                      <a:pt x="121110" y="161374"/>
                    </a:lnTo>
                    <a:cubicBezTo>
                      <a:pt x="118139" y="164526"/>
                      <a:pt x="113219" y="164526"/>
                      <a:pt x="110062" y="161374"/>
                    </a:cubicBezTo>
                    <a:lnTo>
                      <a:pt x="100778" y="152012"/>
                    </a:lnTo>
                    <a:cubicBezTo>
                      <a:pt x="97714" y="149046"/>
                      <a:pt x="97714" y="144134"/>
                      <a:pt x="100778" y="140982"/>
                    </a:cubicBezTo>
                    <a:lnTo>
                      <a:pt x="109319" y="132455"/>
                    </a:lnTo>
                    <a:cubicBezTo>
                      <a:pt x="104027" y="124298"/>
                      <a:pt x="100406" y="115307"/>
                      <a:pt x="98549" y="106038"/>
                    </a:cubicBezTo>
                    <a:lnTo>
                      <a:pt x="86480" y="105945"/>
                    </a:lnTo>
                    <a:cubicBezTo>
                      <a:pt x="82116" y="105760"/>
                      <a:pt x="78681" y="102330"/>
                      <a:pt x="78681" y="97974"/>
                    </a:cubicBezTo>
                    <a:lnTo>
                      <a:pt x="78774" y="84905"/>
                    </a:lnTo>
                    <a:cubicBezTo>
                      <a:pt x="78867" y="80548"/>
                      <a:pt x="82395" y="77119"/>
                      <a:pt x="86666" y="77119"/>
                    </a:cubicBezTo>
                    <a:lnTo>
                      <a:pt x="98828" y="77211"/>
                    </a:lnTo>
                    <a:cubicBezTo>
                      <a:pt x="100778" y="67942"/>
                      <a:pt x="104491" y="59044"/>
                      <a:pt x="109969" y="50887"/>
                    </a:cubicBezTo>
                    <a:lnTo>
                      <a:pt x="101428" y="42360"/>
                    </a:lnTo>
                    <a:cubicBezTo>
                      <a:pt x="98364" y="39393"/>
                      <a:pt x="98364" y="34481"/>
                      <a:pt x="101428" y="31422"/>
                    </a:cubicBezTo>
                    <a:lnTo>
                      <a:pt x="110805" y="22153"/>
                    </a:lnTo>
                    <a:cubicBezTo>
                      <a:pt x="113776" y="19002"/>
                      <a:pt x="118789" y="19002"/>
                      <a:pt x="121853" y="22153"/>
                    </a:cubicBezTo>
                    <a:lnTo>
                      <a:pt x="130395" y="30681"/>
                    </a:lnTo>
                    <a:cubicBezTo>
                      <a:pt x="138565" y="25305"/>
                      <a:pt x="147571" y="21782"/>
                      <a:pt x="156855" y="19928"/>
                    </a:cubicBezTo>
                    <a:lnTo>
                      <a:pt x="157041" y="7786"/>
                    </a:lnTo>
                    <a:cubicBezTo>
                      <a:pt x="157134" y="3430"/>
                      <a:pt x="160569" y="0"/>
                      <a:pt x="164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24" name="iS1iďè">
                <a:extLst>
                  <a:ext uri="{FF2B5EF4-FFF2-40B4-BE49-F238E27FC236}">
                    <a16:creationId xmlns:a16="http://schemas.microsoft.com/office/drawing/2014/main" id="{AF7DD591-1D02-48D4-8608-C6A3DCC5A55E}"/>
                  </a:ext>
                </a:extLst>
              </p:cNvPr>
              <p:cNvSpPr/>
              <p:nvPr/>
            </p:nvSpPr>
            <p:spPr bwMode="auto">
              <a:xfrm>
                <a:off x="6657396" y="4520097"/>
                <a:ext cx="531525" cy="544184"/>
              </a:xfrm>
              <a:custGeom>
                <a:avLst/>
                <a:gdLst>
                  <a:gd name="T0" fmla="*/ 154 w 435"/>
                  <a:gd name="T1" fmla="*/ 194 h 364"/>
                  <a:gd name="T2" fmla="*/ 169 w 435"/>
                  <a:gd name="T3" fmla="*/ 159 h 364"/>
                  <a:gd name="T4" fmla="*/ 306 w 435"/>
                  <a:gd name="T5" fmla="*/ 136 h 364"/>
                  <a:gd name="T6" fmla="*/ 375 w 435"/>
                  <a:gd name="T7" fmla="*/ 220 h 364"/>
                  <a:gd name="T8" fmla="*/ 375 w 435"/>
                  <a:gd name="T9" fmla="*/ 202 h 364"/>
                  <a:gd name="T10" fmla="*/ 435 w 435"/>
                  <a:gd name="T11" fmla="*/ 202 h 364"/>
                  <a:gd name="T12" fmla="*/ 435 w 435"/>
                  <a:gd name="T13" fmla="*/ 364 h 364"/>
                  <a:gd name="T14" fmla="*/ 375 w 435"/>
                  <a:gd name="T15" fmla="*/ 364 h 364"/>
                  <a:gd name="T16" fmla="*/ 375 w 435"/>
                  <a:gd name="T17" fmla="*/ 340 h 364"/>
                  <a:gd name="T18" fmla="*/ 299 w 435"/>
                  <a:gd name="T19" fmla="*/ 310 h 364"/>
                  <a:gd name="T20" fmla="*/ 112 w 435"/>
                  <a:gd name="T21" fmla="*/ 333 h 364"/>
                  <a:gd name="T22" fmla="*/ 13 w 435"/>
                  <a:gd name="T23" fmla="*/ 280 h 364"/>
                  <a:gd name="T24" fmla="*/ 14 w 435"/>
                  <a:gd name="T25" fmla="*/ 262 h 364"/>
                  <a:gd name="T26" fmla="*/ 0 w 435"/>
                  <a:gd name="T27" fmla="*/ 248 h 364"/>
                  <a:gd name="T28" fmla="*/ 10 w 435"/>
                  <a:gd name="T29" fmla="*/ 191 h 364"/>
                  <a:gd name="T30" fmla="*/ 131 w 435"/>
                  <a:gd name="T31" fmla="*/ 230 h 364"/>
                  <a:gd name="T32" fmla="*/ 228 w 435"/>
                  <a:gd name="T33" fmla="*/ 203 h 364"/>
                  <a:gd name="T34" fmla="*/ 228 w 435"/>
                  <a:gd name="T35" fmla="*/ 196 h 364"/>
                  <a:gd name="T36" fmla="*/ 154 w 435"/>
                  <a:gd name="T37" fmla="*/ 194 h 364"/>
                  <a:gd name="T38" fmla="*/ 129 w 435"/>
                  <a:gd name="T39" fmla="*/ 160 h 364"/>
                  <a:gd name="T40" fmla="*/ 126 w 435"/>
                  <a:gd name="T41" fmla="*/ 176 h 364"/>
                  <a:gd name="T42" fmla="*/ 71 w 435"/>
                  <a:gd name="T43" fmla="*/ 189 h 364"/>
                  <a:gd name="T44" fmla="*/ 25 w 435"/>
                  <a:gd name="T45" fmla="*/ 156 h 364"/>
                  <a:gd name="T46" fmla="*/ 28 w 435"/>
                  <a:gd name="T47" fmla="*/ 143 h 364"/>
                  <a:gd name="T48" fmla="*/ 28 w 435"/>
                  <a:gd name="T49" fmla="*/ 143 h 364"/>
                  <a:gd name="T50" fmla="*/ 82 w 435"/>
                  <a:gd name="T51" fmla="*/ 130 h 364"/>
                  <a:gd name="T52" fmla="*/ 129 w 435"/>
                  <a:gd name="T53" fmla="*/ 160 h 364"/>
                  <a:gd name="T54" fmla="*/ 129 w 435"/>
                  <a:gd name="T55" fmla="*/ 160 h 364"/>
                  <a:gd name="T56" fmla="*/ 39 w 435"/>
                  <a:gd name="T57" fmla="*/ 145 h 364"/>
                  <a:gd name="T58" fmla="*/ 76 w 435"/>
                  <a:gd name="T59" fmla="*/ 164 h 364"/>
                  <a:gd name="T60" fmla="*/ 117 w 435"/>
                  <a:gd name="T61" fmla="*/ 161 h 364"/>
                  <a:gd name="T62" fmla="*/ 80 w 435"/>
                  <a:gd name="T63" fmla="*/ 142 h 364"/>
                  <a:gd name="T64" fmla="*/ 39 w 435"/>
                  <a:gd name="T65" fmla="*/ 145 h 364"/>
                  <a:gd name="T66" fmla="*/ 165 w 435"/>
                  <a:gd name="T67" fmla="*/ 127 h 364"/>
                  <a:gd name="T68" fmla="*/ 152 w 435"/>
                  <a:gd name="T69" fmla="*/ 136 h 364"/>
                  <a:gd name="T70" fmla="*/ 103 w 435"/>
                  <a:gd name="T71" fmla="*/ 108 h 364"/>
                  <a:gd name="T72" fmla="*/ 91 w 435"/>
                  <a:gd name="T73" fmla="*/ 53 h 364"/>
                  <a:gd name="T74" fmla="*/ 102 w 435"/>
                  <a:gd name="T75" fmla="*/ 45 h 364"/>
                  <a:gd name="T76" fmla="*/ 102 w 435"/>
                  <a:gd name="T77" fmla="*/ 45 h 364"/>
                  <a:gd name="T78" fmla="*/ 151 w 435"/>
                  <a:gd name="T79" fmla="*/ 73 h 364"/>
                  <a:gd name="T80" fmla="*/ 165 w 435"/>
                  <a:gd name="T81" fmla="*/ 127 h 364"/>
                  <a:gd name="T82" fmla="*/ 165 w 435"/>
                  <a:gd name="T83" fmla="*/ 127 h 364"/>
                  <a:gd name="T84" fmla="*/ 109 w 435"/>
                  <a:gd name="T85" fmla="*/ 55 h 364"/>
                  <a:gd name="T86" fmla="*/ 123 w 435"/>
                  <a:gd name="T87" fmla="*/ 93 h 364"/>
                  <a:gd name="T88" fmla="*/ 156 w 435"/>
                  <a:gd name="T89" fmla="*/ 119 h 364"/>
                  <a:gd name="T90" fmla="*/ 142 w 435"/>
                  <a:gd name="T91" fmla="*/ 80 h 364"/>
                  <a:gd name="T92" fmla="*/ 109 w 435"/>
                  <a:gd name="T93" fmla="*/ 55 h 364"/>
                  <a:gd name="T94" fmla="*/ 212 w 435"/>
                  <a:gd name="T95" fmla="*/ 105 h 364"/>
                  <a:gd name="T96" fmla="*/ 196 w 435"/>
                  <a:gd name="T97" fmla="*/ 103 h 364"/>
                  <a:gd name="T98" fmla="*/ 177 w 435"/>
                  <a:gd name="T99" fmla="*/ 50 h 364"/>
                  <a:gd name="T100" fmla="*/ 204 w 435"/>
                  <a:gd name="T101" fmla="*/ 1 h 364"/>
                  <a:gd name="T102" fmla="*/ 218 w 435"/>
                  <a:gd name="T103" fmla="*/ 2 h 364"/>
                  <a:gd name="T104" fmla="*/ 218 w 435"/>
                  <a:gd name="T105" fmla="*/ 2 h 364"/>
                  <a:gd name="T106" fmla="*/ 237 w 435"/>
                  <a:gd name="T107" fmla="*/ 55 h 364"/>
                  <a:gd name="T108" fmla="*/ 212 w 435"/>
                  <a:gd name="T109" fmla="*/ 104 h 364"/>
                  <a:gd name="T110" fmla="*/ 212 w 435"/>
                  <a:gd name="T111" fmla="*/ 105 h 364"/>
                  <a:gd name="T112" fmla="*/ 217 w 435"/>
                  <a:gd name="T113" fmla="*/ 14 h 364"/>
                  <a:gd name="T114" fmla="*/ 203 w 435"/>
                  <a:gd name="T115" fmla="*/ 52 h 364"/>
                  <a:gd name="T116" fmla="*/ 211 w 435"/>
                  <a:gd name="T117" fmla="*/ 93 h 364"/>
                  <a:gd name="T118" fmla="*/ 225 w 435"/>
                  <a:gd name="T119" fmla="*/ 54 h 364"/>
                  <a:gd name="T120" fmla="*/ 217 w 435"/>
                  <a:gd name="T121" fmla="*/ 1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5" h="364">
                    <a:moveTo>
                      <a:pt x="154" y="194"/>
                    </a:moveTo>
                    <a:lnTo>
                      <a:pt x="169" y="159"/>
                    </a:lnTo>
                    <a:lnTo>
                      <a:pt x="306" y="136"/>
                    </a:lnTo>
                    <a:lnTo>
                      <a:pt x="375" y="220"/>
                    </a:lnTo>
                    <a:lnTo>
                      <a:pt x="375" y="202"/>
                    </a:lnTo>
                    <a:lnTo>
                      <a:pt x="435" y="202"/>
                    </a:lnTo>
                    <a:lnTo>
                      <a:pt x="435" y="364"/>
                    </a:lnTo>
                    <a:lnTo>
                      <a:pt x="375" y="364"/>
                    </a:lnTo>
                    <a:lnTo>
                      <a:pt x="375" y="340"/>
                    </a:lnTo>
                    <a:lnTo>
                      <a:pt x="299" y="310"/>
                    </a:lnTo>
                    <a:lnTo>
                      <a:pt x="112" y="333"/>
                    </a:lnTo>
                    <a:lnTo>
                      <a:pt x="13" y="280"/>
                    </a:lnTo>
                    <a:lnTo>
                      <a:pt x="14" y="262"/>
                    </a:lnTo>
                    <a:lnTo>
                      <a:pt x="0" y="248"/>
                    </a:lnTo>
                    <a:lnTo>
                      <a:pt x="10" y="191"/>
                    </a:lnTo>
                    <a:lnTo>
                      <a:pt x="131" y="230"/>
                    </a:lnTo>
                    <a:lnTo>
                      <a:pt x="228" y="203"/>
                    </a:lnTo>
                    <a:lnTo>
                      <a:pt x="228" y="196"/>
                    </a:lnTo>
                    <a:lnTo>
                      <a:pt x="154" y="194"/>
                    </a:lnTo>
                    <a:close/>
                    <a:moveTo>
                      <a:pt x="129" y="160"/>
                    </a:moveTo>
                    <a:lnTo>
                      <a:pt x="126" y="176"/>
                    </a:lnTo>
                    <a:cubicBezTo>
                      <a:pt x="123" y="191"/>
                      <a:pt x="96" y="194"/>
                      <a:pt x="71" y="189"/>
                    </a:cubicBezTo>
                    <a:cubicBezTo>
                      <a:pt x="46" y="184"/>
                      <a:pt x="22" y="171"/>
                      <a:pt x="25" y="156"/>
                    </a:cubicBezTo>
                    <a:lnTo>
                      <a:pt x="28" y="143"/>
                    </a:lnTo>
                    <a:lnTo>
                      <a:pt x="28" y="143"/>
                    </a:lnTo>
                    <a:cubicBezTo>
                      <a:pt x="31" y="128"/>
                      <a:pt x="58" y="126"/>
                      <a:pt x="82" y="130"/>
                    </a:cubicBezTo>
                    <a:cubicBezTo>
                      <a:pt x="106" y="135"/>
                      <a:pt x="129" y="147"/>
                      <a:pt x="129" y="160"/>
                    </a:cubicBezTo>
                    <a:lnTo>
                      <a:pt x="129" y="160"/>
                    </a:lnTo>
                    <a:close/>
                    <a:moveTo>
                      <a:pt x="39" y="145"/>
                    </a:moveTo>
                    <a:cubicBezTo>
                      <a:pt x="38" y="149"/>
                      <a:pt x="51" y="159"/>
                      <a:pt x="76" y="164"/>
                    </a:cubicBezTo>
                    <a:cubicBezTo>
                      <a:pt x="101" y="169"/>
                      <a:pt x="116" y="164"/>
                      <a:pt x="117" y="161"/>
                    </a:cubicBezTo>
                    <a:cubicBezTo>
                      <a:pt x="117" y="157"/>
                      <a:pt x="105" y="147"/>
                      <a:pt x="80" y="142"/>
                    </a:cubicBezTo>
                    <a:cubicBezTo>
                      <a:pt x="55" y="137"/>
                      <a:pt x="40" y="142"/>
                      <a:pt x="39" y="145"/>
                    </a:cubicBezTo>
                    <a:close/>
                    <a:moveTo>
                      <a:pt x="165" y="127"/>
                    </a:moveTo>
                    <a:lnTo>
                      <a:pt x="152" y="136"/>
                    </a:lnTo>
                    <a:cubicBezTo>
                      <a:pt x="140" y="145"/>
                      <a:pt x="118" y="129"/>
                      <a:pt x="103" y="108"/>
                    </a:cubicBezTo>
                    <a:cubicBezTo>
                      <a:pt x="88" y="88"/>
                      <a:pt x="79" y="62"/>
                      <a:pt x="91" y="53"/>
                    </a:cubicBezTo>
                    <a:lnTo>
                      <a:pt x="102" y="45"/>
                    </a:lnTo>
                    <a:lnTo>
                      <a:pt x="102" y="45"/>
                    </a:lnTo>
                    <a:cubicBezTo>
                      <a:pt x="115" y="37"/>
                      <a:pt x="136" y="53"/>
                      <a:pt x="151" y="73"/>
                    </a:cubicBezTo>
                    <a:cubicBezTo>
                      <a:pt x="165" y="93"/>
                      <a:pt x="174" y="116"/>
                      <a:pt x="165" y="127"/>
                    </a:cubicBezTo>
                    <a:lnTo>
                      <a:pt x="165" y="127"/>
                    </a:lnTo>
                    <a:close/>
                    <a:moveTo>
                      <a:pt x="109" y="55"/>
                    </a:moveTo>
                    <a:cubicBezTo>
                      <a:pt x="106" y="57"/>
                      <a:pt x="108" y="73"/>
                      <a:pt x="123" y="93"/>
                    </a:cubicBezTo>
                    <a:cubicBezTo>
                      <a:pt x="139" y="114"/>
                      <a:pt x="153" y="121"/>
                      <a:pt x="156" y="119"/>
                    </a:cubicBezTo>
                    <a:cubicBezTo>
                      <a:pt x="159" y="117"/>
                      <a:pt x="157" y="101"/>
                      <a:pt x="142" y="80"/>
                    </a:cubicBezTo>
                    <a:cubicBezTo>
                      <a:pt x="126" y="59"/>
                      <a:pt x="112" y="53"/>
                      <a:pt x="109" y="55"/>
                    </a:cubicBezTo>
                    <a:close/>
                    <a:moveTo>
                      <a:pt x="212" y="105"/>
                    </a:moveTo>
                    <a:lnTo>
                      <a:pt x="196" y="103"/>
                    </a:lnTo>
                    <a:cubicBezTo>
                      <a:pt x="181" y="102"/>
                      <a:pt x="175" y="76"/>
                      <a:pt x="177" y="50"/>
                    </a:cubicBezTo>
                    <a:cubicBezTo>
                      <a:pt x="179" y="25"/>
                      <a:pt x="189" y="0"/>
                      <a:pt x="204" y="1"/>
                    </a:cubicBezTo>
                    <a:lnTo>
                      <a:pt x="218" y="2"/>
                    </a:lnTo>
                    <a:lnTo>
                      <a:pt x="218" y="2"/>
                    </a:lnTo>
                    <a:cubicBezTo>
                      <a:pt x="233" y="4"/>
                      <a:pt x="239" y="30"/>
                      <a:pt x="237" y="55"/>
                    </a:cubicBezTo>
                    <a:cubicBezTo>
                      <a:pt x="235" y="79"/>
                      <a:pt x="226" y="103"/>
                      <a:pt x="212" y="104"/>
                    </a:cubicBezTo>
                    <a:lnTo>
                      <a:pt x="212" y="105"/>
                    </a:lnTo>
                    <a:close/>
                    <a:moveTo>
                      <a:pt x="217" y="14"/>
                    </a:moveTo>
                    <a:cubicBezTo>
                      <a:pt x="214" y="13"/>
                      <a:pt x="205" y="27"/>
                      <a:pt x="203" y="52"/>
                    </a:cubicBezTo>
                    <a:cubicBezTo>
                      <a:pt x="201" y="78"/>
                      <a:pt x="208" y="92"/>
                      <a:pt x="211" y="93"/>
                    </a:cubicBezTo>
                    <a:cubicBezTo>
                      <a:pt x="214" y="93"/>
                      <a:pt x="223" y="80"/>
                      <a:pt x="225" y="54"/>
                    </a:cubicBezTo>
                    <a:cubicBezTo>
                      <a:pt x="227" y="28"/>
                      <a:pt x="220" y="14"/>
                      <a:pt x="217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ACFCF8BA-FB02-40F0-9A65-56093B682E87}"/>
                  </a:ext>
                </a:extLst>
              </p:cNvPr>
              <p:cNvCxnSpPr>
                <a:stCxn id="127" idx="0"/>
              </p:cNvCxnSpPr>
              <p:nvPr/>
            </p:nvCxnSpPr>
            <p:spPr>
              <a:xfrm>
                <a:off x="5630330" y="3256516"/>
                <a:ext cx="2417296" cy="18929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1DEAAEBC-3411-491E-B815-8E8F9A1F9109}"/>
                  </a:ext>
                </a:extLst>
              </p:cNvPr>
              <p:cNvCxnSpPr>
                <a:stCxn id="132" idx="3"/>
              </p:cNvCxnSpPr>
              <p:nvPr/>
            </p:nvCxnSpPr>
            <p:spPr>
              <a:xfrm flipH="1" flipV="1">
                <a:off x="6269085" y="2617761"/>
                <a:ext cx="9334" cy="2178025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išḻïḑe">
                <a:extLst>
                  <a:ext uri="{FF2B5EF4-FFF2-40B4-BE49-F238E27FC236}">
                    <a16:creationId xmlns:a16="http://schemas.microsoft.com/office/drawing/2014/main" id="{4BDB9577-C81F-4F86-85C6-0FA0E9BC09A4}"/>
                  </a:ext>
                </a:extLst>
              </p:cNvPr>
              <p:cNvSpPr/>
              <p:nvPr/>
            </p:nvSpPr>
            <p:spPr bwMode="auto">
              <a:xfrm rot="5400000">
                <a:off x="4991575" y="1979006"/>
                <a:ext cx="1277510" cy="1277510"/>
              </a:xfrm>
              <a:custGeom>
                <a:avLst/>
                <a:gdLst>
                  <a:gd name="connsiteX0" fmla="*/ 0 w 1277510"/>
                  <a:gd name="connsiteY0" fmla="*/ 638755 h 1277510"/>
                  <a:gd name="connsiteX1" fmla="*/ 638755 w 1277510"/>
                  <a:gd name="connsiteY1" fmla="*/ 0 h 1277510"/>
                  <a:gd name="connsiteX2" fmla="*/ 1277510 w 1277510"/>
                  <a:gd name="connsiteY2" fmla="*/ 638755 h 1277510"/>
                  <a:gd name="connsiteX3" fmla="*/ 638755 w 1277510"/>
                  <a:gd name="connsiteY3" fmla="*/ 1277510 h 1277510"/>
                  <a:gd name="connsiteX4" fmla="*/ 0 w 1277510"/>
                  <a:gd name="connsiteY4" fmla="*/ 638755 h 1277510"/>
                  <a:gd name="connsiteX0-1" fmla="*/ 1277510 w 1368950"/>
                  <a:gd name="connsiteY0-2" fmla="*/ 638755 h 1277510"/>
                  <a:gd name="connsiteX1-3" fmla="*/ 638755 w 1368950"/>
                  <a:gd name="connsiteY1-4" fmla="*/ 1277510 h 1277510"/>
                  <a:gd name="connsiteX2-5" fmla="*/ 0 w 1368950"/>
                  <a:gd name="connsiteY2-6" fmla="*/ 638755 h 1277510"/>
                  <a:gd name="connsiteX3-7" fmla="*/ 638755 w 1368950"/>
                  <a:gd name="connsiteY3-8" fmla="*/ 0 h 1277510"/>
                  <a:gd name="connsiteX4-9" fmla="*/ 1368950 w 1368950"/>
                  <a:gd name="connsiteY4-10" fmla="*/ 730195 h 1277510"/>
                  <a:gd name="connsiteX0-11" fmla="*/ 1277510 w 1277510"/>
                  <a:gd name="connsiteY0-12" fmla="*/ 638755 h 1277510"/>
                  <a:gd name="connsiteX1-13" fmla="*/ 638755 w 1277510"/>
                  <a:gd name="connsiteY1-14" fmla="*/ 1277510 h 1277510"/>
                  <a:gd name="connsiteX2-15" fmla="*/ 0 w 1277510"/>
                  <a:gd name="connsiteY2-16" fmla="*/ 638755 h 1277510"/>
                  <a:gd name="connsiteX3-17" fmla="*/ 638755 w 1277510"/>
                  <a:gd name="connsiteY3-18" fmla="*/ 0 h 1277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77510" h="1277510">
                    <a:moveTo>
                      <a:pt x="1277510" y="638755"/>
                    </a:moveTo>
                    <a:cubicBezTo>
                      <a:pt x="1277510" y="991530"/>
                      <a:pt x="991530" y="1277510"/>
                      <a:pt x="638755" y="1277510"/>
                    </a:cubicBezTo>
                    <a:cubicBezTo>
                      <a:pt x="285980" y="1277510"/>
                      <a:pt x="0" y="991530"/>
                      <a:pt x="0" y="638755"/>
                    </a:cubicBezTo>
                    <a:cubicBezTo>
                      <a:pt x="0" y="285980"/>
                      <a:pt x="285980" y="0"/>
                      <a:pt x="638755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794337C9-59AB-443C-9EA4-0587BCAC0FDF}"/>
                  </a:ext>
                </a:extLst>
              </p:cNvPr>
              <p:cNvCxnSpPr>
                <a:stCxn id="129" idx="0"/>
              </p:cNvCxnSpPr>
              <p:nvPr/>
            </p:nvCxnSpPr>
            <p:spPr>
              <a:xfrm flipH="1" flipV="1">
                <a:off x="4499315" y="4148785"/>
                <a:ext cx="2417296" cy="18929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ïṩľîḓe">
                <a:extLst>
                  <a:ext uri="{FF2B5EF4-FFF2-40B4-BE49-F238E27FC236}">
                    <a16:creationId xmlns:a16="http://schemas.microsoft.com/office/drawing/2014/main" id="{9BA78061-805B-4DF9-980F-07A965488E62}"/>
                  </a:ext>
                </a:extLst>
              </p:cNvPr>
              <p:cNvSpPr/>
              <p:nvPr/>
            </p:nvSpPr>
            <p:spPr bwMode="auto">
              <a:xfrm rot="5400000" flipH="1" flipV="1">
                <a:off x="6277856" y="4167714"/>
                <a:ext cx="1277510" cy="1277510"/>
              </a:xfrm>
              <a:custGeom>
                <a:avLst/>
                <a:gdLst>
                  <a:gd name="connsiteX0" fmla="*/ 0 w 1277510"/>
                  <a:gd name="connsiteY0" fmla="*/ 638755 h 1277510"/>
                  <a:gd name="connsiteX1" fmla="*/ 638755 w 1277510"/>
                  <a:gd name="connsiteY1" fmla="*/ 0 h 1277510"/>
                  <a:gd name="connsiteX2" fmla="*/ 1277510 w 1277510"/>
                  <a:gd name="connsiteY2" fmla="*/ 638755 h 1277510"/>
                  <a:gd name="connsiteX3" fmla="*/ 638755 w 1277510"/>
                  <a:gd name="connsiteY3" fmla="*/ 1277510 h 1277510"/>
                  <a:gd name="connsiteX4" fmla="*/ 0 w 1277510"/>
                  <a:gd name="connsiteY4" fmla="*/ 638755 h 1277510"/>
                  <a:gd name="connsiteX0-1" fmla="*/ 1277510 w 1368950"/>
                  <a:gd name="connsiteY0-2" fmla="*/ 638755 h 1277510"/>
                  <a:gd name="connsiteX1-3" fmla="*/ 638755 w 1368950"/>
                  <a:gd name="connsiteY1-4" fmla="*/ 1277510 h 1277510"/>
                  <a:gd name="connsiteX2-5" fmla="*/ 0 w 1368950"/>
                  <a:gd name="connsiteY2-6" fmla="*/ 638755 h 1277510"/>
                  <a:gd name="connsiteX3-7" fmla="*/ 638755 w 1368950"/>
                  <a:gd name="connsiteY3-8" fmla="*/ 0 h 1277510"/>
                  <a:gd name="connsiteX4-9" fmla="*/ 1368950 w 1368950"/>
                  <a:gd name="connsiteY4-10" fmla="*/ 730195 h 1277510"/>
                  <a:gd name="connsiteX0-11" fmla="*/ 1277510 w 1277510"/>
                  <a:gd name="connsiteY0-12" fmla="*/ 638755 h 1277510"/>
                  <a:gd name="connsiteX1-13" fmla="*/ 638755 w 1277510"/>
                  <a:gd name="connsiteY1-14" fmla="*/ 1277510 h 1277510"/>
                  <a:gd name="connsiteX2-15" fmla="*/ 0 w 1277510"/>
                  <a:gd name="connsiteY2-16" fmla="*/ 638755 h 1277510"/>
                  <a:gd name="connsiteX3-17" fmla="*/ 638755 w 1277510"/>
                  <a:gd name="connsiteY3-18" fmla="*/ 0 h 1277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77510" h="1277510">
                    <a:moveTo>
                      <a:pt x="1277510" y="638755"/>
                    </a:moveTo>
                    <a:cubicBezTo>
                      <a:pt x="1277510" y="991530"/>
                      <a:pt x="991530" y="1277510"/>
                      <a:pt x="638755" y="1277510"/>
                    </a:cubicBezTo>
                    <a:cubicBezTo>
                      <a:pt x="285980" y="1277510"/>
                      <a:pt x="0" y="991530"/>
                      <a:pt x="0" y="638755"/>
                    </a:cubicBezTo>
                    <a:cubicBezTo>
                      <a:pt x="0" y="285980"/>
                      <a:pt x="285980" y="0"/>
                      <a:pt x="638755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3" name="îş1ïḋê">
              <a:extLst>
                <a:ext uri="{FF2B5EF4-FFF2-40B4-BE49-F238E27FC236}">
                  <a16:creationId xmlns:a16="http://schemas.microsoft.com/office/drawing/2014/main" id="{A201E62A-235E-4978-918A-B91A0C2688D2}"/>
                </a:ext>
              </a:extLst>
            </p:cNvPr>
            <p:cNvGrpSpPr/>
            <p:nvPr/>
          </p:nvGrpSpPr>
          <p:grpSpPr>
            <a:xfrm>
              <a:off x="673100" y="1981201"/>
              <a:ext cx="3333404" cy="3457327"/>
              <a:chOff x="669925" y="1981201"/>
              <a:chExt cx="3552480" cy="3457327"/>
            </a:xfrm>
          </p:grpSpPr>
          <p:sp>
            <p:nvSpPr>
              <p:cNvPr id="117" name="ïṧlíḋê">
                <a:extLst>
                  <a:ext uri="{FF2B5EF4-FFF2-40B4-BE49-F238E27FC236}">
                    <a16:creationId xmlns:a16="http://schemas.microsoft.com/office/drawing/2014/main" id="{5D9A60F9-81CC-4753-8D11-AA0F4176EE9D}"/>
                  </a:ext>
                </a:extLst>
              </p:cNvPr>
              <p:cNvSpPr/>
              <p:nvPr/>
            </p:nvSpPr>
            <p:spPr>
              <a:xfrm>
                <a:off x="669925" y="2249046"/>
                <a:ext cx="3552480" cy="3189482"/>
              </a:xfrm>
              <a:prstGeom prst="roundRect">
                <a:avLst>
                  <a:gd name="adj" fmla="val 3826"/>
                </a:avLst>
              </a:prstGeom>
              <a:solidFill>
                <a:schemeClr val="bg2"/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t">
                <a:norm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altLang="zh-CN" sz="11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</a:rPr>
                  <a:t>与阑尾炎症刺激腹膜有关</a:t>
                </a:r>
                <a:endParaRPr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îṩļiďe">
                <a:extLst>
                  <a:ext uri="{FF2B5EF4-FFF2-40B4-BE49-F238E27FC236}">
                    <a16:creationId xmlns:a16="http://schemas.microsoft.com/office/drawing/2014/main" id="{80E691AD-9410-4FBF-9DE8-A90B086E4FB5}"/>
                  </a:ext>
                </a:extLst>
              </p:cNvPr>
              <p:cNvSpPr/>
              <p:nvPr/>
            </p:nvSpPr>
            <p:spPr>
              <a:xfrm>
                <a:off x="1349995" y="1981201"/>
                <a:ext cx="2192339" cy="62581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2800" b="1" i="1" dirty="0"/>
                  <a:t>疼 痛</a:t>
                </a:r>
                <a:endParaRPr sz="2800" b="1" i="1" dirty="0"/>
              </a:p>
            </p:txBody>
          </p:sp>
        </p:grpSp>
        <p:grpSp>
          <p:nvGrpSpPr>
            <p:cNvPr id="114" name="ïṧḻiḋe">
              <a:extLst>
                <a:ext uri="{FF2B5EF4-FFF2-40B4-BE49-F238E27FC236}">
                  <a16:creationId xmlns:a16="http://schemas.microsoft.com/office/drawing/2014/main" id="{A7E01C03-5F4A-407C-9B3C-31E6765CC0B6}"/>
                </a:ext>
              </a:extLst>
            </p:cNvPr>
            <p:cNvGrpSpPr/>
            <p:nvPr/>
          </p:nvGrpSpPr>
          <p:grpSpPr>
            <a:xfrm>
              <a:off x="8185496" y="1981200"/>
              <a:ext cx="3333404" cy="3457328"/>
              <a:chOff x="669925" y="1981200"/>
              <a:chExt cx="3552480" cy="3457328"/>
            </a:xfrm>
          </p:grpSpPr>
          <p:sp>
            <p:nvSpPr>
              <p:cNvPr id="115" name="íṧ1iḍe">
                <a:extLst>
                  <a:ext uri="{FF2B5EF4-FFF2-40B4-BE49-F238E27FC236}">
                    <a16:creationId xmlns:a16="http://schemas.microsoft.com/office/drawing/2014/main" id="{EA034E60-673D-4EFE-A275-AD855294CD06}"/>
                  </a:ext>
                </a:extLst>
              </p:cNvPr>
              <p:cNvSpPr/>
              <p:nvPr/>
            </p:nvSpPr>
            <p:spPr>
              <a:xfrm>
                <a:off x="669925" y="2249046"/>
                <a:ext cx="3552480" cy="3189482"/>
              </a:xfrm>
              <a:prstGeom prst="roundRect">
                <a:avLst>
                  <a:gd name="adj" fmla="val 3826"/>
                </a:avLst>
              </a:prstGeom>
              <a:solidFill>
                <a:schemeClr val="bg2"/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t">
                <a:norm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altLang="zh-CN" sz="11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altLang="zh-CN" sz="20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</a:rPr>
                  <a:t>切口感染</a:t>
                </a:r>
                <a:endParaRPr lang="en-US" altLang="zh-CN" sz="20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</a:rPr>
                  <a:t>腹腔脓肿</a:t>
                </a:r>
                <a:endParaRPr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íṣḻíḓe">
                <a:extLst>
                  <a:ext uri="{FF2B5EF4-FFF2-40B4-BE49-F238E27FC236}">
                    <a16:creationId xmlns:a16="http://schemas.microsoft.com/office/drawing/2014/main" id="{E4CB0B8C-BA05-4C4E-8ADE-1BD9D5C29675}"/>
                  </a:ext>
                </a:extLst>
              </p:cNvPr>
              <p:cNvSpPr/>
              <p:nvPr/>
            </p:nvSpPr>
            <p:spPr>
              <a:xfrm>
                <a:off x="1349995" y="1981200"/>
                <a:ext cx="2192339" cy="63553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r>
                  <a:rPr lang="zh-CN" altLang="en-US" sz="2400" b="1" i="1" dirty="0"/>
                  <a:t>潜在并发症</a:t>
                </a:r>
                <a:endParaRPr sz="2400" b="1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7688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932821" y="2247090"/>
            <a:ext cx="4738421" cy="1380718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护理措施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/>
              <a:t>Supporting text here.</a:t>
            </a:r>
          </a:p>
          <a:p>
            <a:pPr lvl="0">
              <a:lnSpc>
                <a:spcPct val="100000"/>
              </a:lnSpc>
            </a:pPr>
            <a:r>
              <a:rPr lang="en-US" altLang="zh-CN" dirty="0"/>
              <a:t>When you copy &amp; paste, choose "keep text only" option.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141204" y="332353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/04</a:t>
            </a:r>
            <a:endParaRPr lang="zh-CN" altLang="en-US" spc="1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93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非手术治疗的护理</a:t>
            </a:r>
            <a:endParaRPr lang="en-US" altLang="zh-CN" sz="32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E53CB37-BF77-4BEA-95C2-251C07BBB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"/>
          <a:stretch/>
        </p:blipFill>
        <p:spPr>
          <a:xfrm>
            <a:off x="1828800" y="1236815"/>
            <a:ext cx="7821038" cy="54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手术后护理</a:t>
            </a:r>
            <a:endParaRPr lang="en-US" altLang="zh-CN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1432C3-0A81-4C79-8BFE-00E0AB9F1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0"/>
          <a:stretch/>
        </p:blipFill>
        <p:spPr>
          <a:xfrm>
            <a:off x="669925" y="1401128"/>
            <a:ext cx="6937105" cy="18284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D67B48-3C44-4EB9-8A7D-A58A5E418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3" b="12769"/>
          <a:stretch/>
        </p:blipFill>
        <p:spPr>
          <a:xfrm>
            <a:off x="7626484" y="2659443"/>
            <a:ext cx="3718905" cy="5215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75C2EC-1519-47B2-863C-76CC7AB2E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16" y="3212805"/>
            <a:ext cx="7809065" cy="2545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EC2079-03E7-4A15-9A55-402CC4A15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622" y="5768086"/>
            <a:ext cx="7253323" cy="6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/>
              <a:t>谢谢聆听</a:t>
            </a:r>
            <a:endParaRPr lang="zh-CN" altLang="en-US" sz="6600" b="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45023" y="3132307"/>
            <a:ext cx="5426076" cy="641036"/>
          </a:xfrm>
        </p:spPr>
        <p:txBody>
          <a:bodyPr/>
          <a:lstStyle/>
          <a:p>
            <a:r>
              <a:rPr lang="en-US" altLang="zh-CN" sz="2500" dirty="0"/>
              <a:t>Thanks for your listing</a:t>
            </a:r>
          </a:p>
        </p:txBody>
      </p: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854997" y="2247090"/>
            <a:ext cx="4738421" cy="1380718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概 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5875571" y="3880727"/>
            <a:ext cx="6235365" cy="264653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/>
              <a:t>阑尾的急性化脓性感染称为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</a:rPr>
              <a:t>急性阑尾炎</a:t>
            </a:r>
            <a:r>
              <a:rPr lang="zh-CN" altLang="en-US" sz="2400" dirty="0"/>
              <a:t>，是外科最常见的急腹症之一，可发生于任何年龄，但以青壮年多见，男性高于女性。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141204" y="332353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1C2973-A434-4323-8A83-65152A48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2301704"/>
            <a:ext cx="4816475" cy="43682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6E47B48-806F-4B22-905A-1D4950EB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060" y="2276250"/>
            <a:ext cx="5450428" cy="43955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B099BD-CD09-4C74-87A6-ED659E5CC716}"/>
              </a:ext>
            </a:extLst>
          </p:cNvPr>
          <p:cNvSpPr/>
          <p:nvPr/>
        </p:nvSpPr>
        <p:spPr>
          <a:xfrm>
            <a:off x="669925" y="1317757"/>
            <a:ext cx="10850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/>
              <a:t>阑尾为一狭窄盲管结构，外形呈蚯蚓状，根部连接于盲肠 </a:t>
            </a:r>
          </a:p>
        </p:txBody>
      </p:sp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解剖生理概要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9119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解剖生理概要</a:t>
            </a:r>
            <a:endParaRPr lang="en-US" altLang="zh-CN" sz="32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F6B7F3-6FFB-4954-B874-8F55FD979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2027254"/>
            <a:ext cx="5273675" cy="46509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9B2D0E3-9C64-4D3E-8CC5-67527239A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456" y="2208180"/>
            <a:ext cx="3624586" cy="44618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B63A559-91BD-4ACB-84CB-D9BE7DFD56FC}"/>
              </a:ext>
            </a:extLst>
          </p:cNvPr>
          <p:cNvSpPr/>
          <p:nvPr/>
        </p:nvSpPr>
        <p:spPr>
          <a:xfrm>
            <a:off x="1235314" y="1366893"/>
            <a:ext cx="9736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/>
              <a:t>阑尾位置随盲肠位置而变异，尖端可伸向不同的方向 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1E6BC436-78C9-4DB6-8EA3-86FE60371579}"/>
              </a:ext>
            </a:extLst>
          </p:cNvPr>
          <p:cNvSpPr/>
          <p:nvPr/>
        </p:nvSpPr>
        <p:spPr>
          <a:xfrm>
            <a:off x="5807413" y="2451370"/>
            <a:ext cx="1079770" cy="4066162"/>
          </a:xfrm>
          <a:prstGeom prst="leftBrace">
            <a:avLst>
              <a:gd name="adj1" fmla="val 47973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34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阑尾的体表投影</a:t>
            </a:r>
            <a:endParaRPr lang="en-US" altLang="zh-CN" sz="32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5BAE964-0580-409F-B6FA-7380CAFE8477}"/>
              </a:ext>
            </a:extLst>
          </p:cNvPr>
          <p:cNvSpPr/>
          <p:nvPr/>
        </p:nvSpPr>
        <p:spPr>
          <a:xfrm>
            <a:off x="1176946" y="1366893"/>
            <a:ext cx="985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/>
              <a:t>脐与髂前上棘连线的中外</a:t>
            </a:r>
            <a:r>
              <a:rPr lang="en-US" altLang="zh-CN" sz="3200" b="1" dirty="0"/>
              <a:t>1/3</a:t>
            </a:r>
            <a:r>
              <a:rPr lang="zh-CN" altLang="en-US" sz="3200" b="1" dirty="0"/>
              <a:t>处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9FE1477-97AA-429B-B689-90C5B5101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915" y="2321520"/>
            <a:ext cx="5938573" cy="4283561"/>
          </a:xfrm>
          <a:prstGeom prst="rect">
            <a:avLst/>
          </a:prstGeom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D64875CC-E8E7-4D0F-96E8-3CFB9FF1BE60}"/>
              </a:ext>
            </a:extLst>
          </p:cNvPr>
          <p:cNvSpPr/>
          <p:nvPr/>
        </p:nvSpPr>
        <p:spPr>
          <a:xfrm>
            <a:off x="669925" y="2597285"/>
            <a:ext cx="3579778" cy="1653702"/>
          </a:xfrm>
          <a:prstGeom prst="wedgeRectCallout">
            <a:avLst>
              <a:gd name="adj1" fmla="val 153624"/>
              <a:gd name="adj2" fmla="val 6779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>
                    <a:lumMod val="50000"/>
                  </a:schemeClr>
                </a:solidFill>
              </a:rPr>
              <a:t>麦氏点</a:t>
            </a:r>
          </a:p>
        </p:txBody>
      </p:sp>
    </p:spTree>
    <p:extLst>
      <p:ext uri="{BB962C8B-B14F-4D97-AF65-F5344CB8AC3E}">
        <p14:creationId xmlns:p14="http://schemas.microsoft.com/office/powerpoint/2010/main" val="121902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病 因</a:t>
            </a:r>
            <a:endParaRPr lang="en-US" altLang="zh-CN" sz="3200" b="1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D8C131C-71E1-49DA-BF14-2D755D3A6799}"/>
              </a:ext>
            </a:extLst>
          </p:cNvPr>
          <p:cNvSpPr txBox="1"/>
          <p:nvPr/>
        </p:nvSpPr>
        <p:spPr>
          <a:xfrm>
            <a:off x="669925" y="1269452"/>
            <a:ext cx="432206" cy="510703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70671" h="604322">
                <a:moveTo>
                  <a:pt x="329903" y="436225"/>
                </a:moveTo>
                <a:lnTo>
                  <a:pt x="279467" y="536946"/>
                </a:lnTo>
                <a:lnTo>
                  <a:pt x="234744" y="470061"/>
                </a:lnTo>
                <a:lnTo>
                  <a:pt x="50436" y="470061"/>
                </a:lnTo>
                <a:lnTo>
                  <a:pt x="50436" y="553962"/>
                </a:lnTo>
                <a:lnTo>
                  <a:pt x="420235" y="553962"/>
                </a:lnTo>
                <a:lnTo>
                  <a:pt x="420235" y="470061"/>
                </a:lnTo>
                <a:lnTo>
                  <a:pt x="352461" y="470061"/>
                </a:lnTo>
                <a:close/>
                <a:moveTo>
                  <a:pt x="254249" y="301964"/>
                </a:moveTo>
                <a:lnTo>
                  <a:pt x="203813" y="402685"/>
                </a:lnTo>
                <a:lnTo>
                  <a:pt x="159090" y="335702"/>
                </a:lnTo>
                <a:lnTo>
                  <a:pt x="50436" y="335702"/>
                </a:lnTo>
                <a:lnTo>
                  <a:pt x="50436" y="436422"/>
                </a:lnTo>
                <a:lnTo>
                  <a:pt x="252771" y="436422"/>
                </a:lnTo>
                <a:lnTo>
                  <a:pt x="275330" y="470258"/>
                </a:lnTo>
                <a:lnTo>
                  <a:pt x="325766" y="369537"/>
                </a:lnTo>
                <a:lnTo>
                  <a:pt x="370390" y="436422"/>
                </a:lnTo>
                <a:lnTo>
                  <a:pt x="420235" y="436422"/>
                </a:lnTo>
                <a:lnTo>
                  <a:pt x="420235" y="335702"/>
                </a:lnTo>
                <a:lnTo>
                  <a:pt x="276807" y="335702"/>
                </a:lnTo>
                <a:close/>
                <a:moveTo>
                  <a:pt x="134422" y="83902"/>
                </a:moveTo>
                <a:lnTo>
                  <a:pt x="168022" y="83902"/>
                </a:lnTo>
                <a:lnTo>
                  <a:pt x="168022" y="134261"/>
                </a:lnTo>
                <a:lnTo>
                  <a:pt x="218471" y="134261"/>
                </a:lnTo>
                <a:lnTo>
                  <a:pt x="218471" y="167900"/>
                </a:lnTo>
                <a:lnTo>
                  <a:pt x="168022" y="167900"/>
                </a:lnTo>
                <a:lnTo>
                  <a:pt x="168022" y="218259"/>
                </a:lnTo>
                <a:lnTo>
                  <a:pt x="134422" y="218259"/>
                </a:lnTo>
                <a:lnTo>
                  <a:pt x="134422" y="167900"/>
                </a:lnTo>
                <a:lnTo>
                  <a:pt x="83973" y="167900"/>
                </a:lnTo>
                <a:lnTo>
                  <a:pt x="83973" y="134261"/>
                </a:lnTo>
                <a:lnTo>
                  <a:pt x="134422" y="134261"/>
                </a:lnTo>
                <a:close/>
                <a:moveTo>
                  <a:pt x="336208" y="71212"/>
                </a:moveTo>
                <a:lnTo>
                  <a:pt x="336208" y="134261"/>
                </a:lnTo>
                <a:lnTo>
                  <a:pt x="399351" y="134261"/>
                </a:lnTo>
                <a:close/>
                <a:moveTo>
                  <a:pt x="50436" y="50360"/>
                </a:moveTo>
                <a:lnTo>
                  <a:pt x="50436" y="302161"/>
                </a:lnTo>
                <a:lnTo>
                  <a:pt x="177117" y="302161"/>
                </a:lnTo>
                <a:lnTo>
                  <a:pt x="199676" y="335898"/>
                </a:lnTo>
                <a:lnTo>
                  <a:pt x="250112" y="235178"/>
                </a:lnTo>
                <a:lnTo>
                  <a:pt x="294736" y="302161"/>
                </a:lnTo>
                <a:lnTo>
                  <a:pt x="420235" y="302161"/>
                </a:lnTo>
                <a:lnTo>
                  <a:pt x="420235" y="167900"/>
                </a:lnTo>
                <a:lnTo>
                  <a:pt x="302616" y="167900"/>
                </a:lnTo>
                <a:lnTo>
                  <a:pt x="302616" y="50360"/>
                </a:lnTo>
                <a:close/>
                <a:moveTo>
                  <a:pt x="0" y="0"/>
                </a:moveTo>
                <a:lnTo>
                  <a:pt x="336208" y="0"/>
                </a:lnTo>
                <a:lnTo>
                  <a:pt x="470671" y="134261"/>
                </a:lnTo>
                <a:lnTo>
                  <a:pt x="470671" y="604322"/>
                </a:lnTo>
                <a:lnTo>
                  <a:pt x="0" y="6043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7DC406-E335-43FB-9414-CCB6988BCD40}"/>
              </a:ext>
            </a:extLst>
          </p:cNvPr>
          <p:cNvSpPr/>
          <p:nvPr/>
        </p:nvSpPr>
        <p:spPr>
          <a:xfrm>
            <a:off x="1254772" y="1230701"/>
            <a:ext cx="985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阑尾官腔梗阻</a:t>
            </a:r>
            <a:r>
              <a:rPr lang="zh-CN" altLang="en-US" sz="3200" b="1" dirty="0">
                <a:solidFill>
                  <a:srgbClr val="FF0000"/>
                </a:solidFill>
              </a:rPr>
              <a:t>（最常见）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EB40EC-AE91-4DB7-8E47-4AB0CA899A49}"/>
              </a:ext>
            </a:extLst>
          </p:cNvPr>
          <p:cNvSpPr txBox="1"/>
          <p:nvPr/>
        </p:nvSpPr>
        <p:spPr>
          <a:xfrm>
            <a:off x="1286989" y="1789884"/>
            <a:ext cx="11183870" cy="22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* 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淋巴滤泡明显增生</a:t>
            </a:r>
            <a:endParaRPr lang="en-US" altLang="zh-CN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* 粪石阻塞</a:t>
            </a:r>
            <a:b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* 阑尾本身的解剖特点，如管腔细长、开口狭小、系膜短致阑尾卷曲</a:t>
            </a:r>
            <a:b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* 其他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异物、炎性狭窄、食物残渣、蛔虫、肿瘤等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AE1BEC9-1C5C-446B-A9B8-D9E1B6DE9ABC}"/>
              </a:ext>
            </a:extLst>
          </p:cNvPr>
          <p:cNvSpPr txBox="1"/>
          <p:nvPr/>
        </p:nvSpPr>
        <p:spPr>
          <a:xfrm>
            <a:off x="669925" y="4194226"/>
            <a:ext cx="432206" cy="510703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70671" h="604322">
                <a:moveTo>
                  <a:pt x="329903" y="436225"/>
                </a:moveTo>
                <a:lnTo>
                  <a:pt x="279467" y="536946"/>
                </a:lnTo>
                <a:lnTo>
                  <a:pt x="234744" y="470061"/>
                </a:lnTo>
                <a:lnTo>
                  <a:pt x="50436" y="470061"/>
                </a:lnTo>
                <a:lnTo>
                  <a:pt x="50436" y="553962"/>
                </a:lnTo>
                <a:lnTo>
                  <a:pt x="420235" y="553962"/>
                </a:lnTo>
                <a:lnTo>
                  <a:pt x="420235" y="470061"/>
                </a:lnTo>
                <a:lnTo>
                  <a:pt x="352461" y="470061"/>
                </a:lnTo>
                <a:close/>
                <a:moveTo>
                  <a:pt x="254249" y="301964"/>
                </a:moveTo>
                <a:lnTo>
                  <a:pt x="203813" y="402685"/>
                </a:lnTo>
                <a:lnTo>
                  <a:pt x="159090" y="335702"/>
                </a:lnTo>
                <a:lnTo>
                  <a:pt x="50436" y="335702"/>
                </a:lnTo>
                <a:lnTo>
                  <a:pt x="50436" y="436422"/>
                </a:lnTo>
                <a:lnTo>
                  <a:pt x="252771" y="436422"/>
                </a:lnTo>
                <a:lnTo>
                  <a:pt x="275330" y="470258"/>
                </a:lnTo>
                <a:lnTo>
                  <a:pt x="325766" y="369537"/>
                </a:lnTo>
                <a:lnTo>
                  <a:pt x="370390" y="436422"/>
                </a:lnTo>
                <a:lnTo>
                  <a:pt x="420235" y="436422"/>
                </a:lnTo>
                <a:lnTo>
                  <a:pt x="420235" y="335702"/>
                </a:lnTo>
                <a:lnTo>
                  <a:pt x="276807" y="335702"/>
                </a:lnTo>
                <a:close/>
                <a:moveTo>
                  <a:pt x="134422" y="83902"/>
                </a:moveTo>
                <a:lnTo>
                  <a:pt x="168022" y="83902"/>
                </a:lnTo>
                <a:lnTo>
                  <a:pt x="168022" y="134261"/>
                </a:lnTo>
                <a:lnTo>
                  <a:pt x="218471" y="134261"/>
                </a:lnTo>
                <a:lnTo>
                  <a:pt x="218471" y="167900"/>
                </a:lnTo>
                <a:lnTo>
                  <a:pt x="168022" y="167900"/>
                </a:lnTo>
                <a:lnTo>
                  <a:pt x="168022" y="218259"/>
                </a:lnTo>
                <a:lnTo>
                  <a:pt x="134422" y="218259"/>
                </a:lnTo>
                <a:lnTo>
                  <a:pt x="134422" y="167900"/>
                </a:lnTo>
                <a:lnTo>
                  <a:pt x="83973" y="167900"/>
                </a:lnTo>
                <a:lnTo>
                  <a:pt x="83973" y="134261"/>
                </a:lnTo>
                <a:lnTo>
                  <a:pt x="134422" y="134261"/>
                </a:lnTo>
                <a:close/>
                <a:moveTo>
                  <a:pt x="336208" y="71212"/>
                </a:moveTo>
                <a:lnTo>
                  <a:pt x="336208" y="134261"/>
                </a:lnTo>
                <a:lnTo>
                  <a:pt x="399351" y="134261"/>
                </a:lnTo>
                <a:close/>
                <a:moveTo>
                  <a:pt x="50436" y="50360"/>
                </a:moveTo>
                <a:lnTo>
                  <a:pt x="50436" y="302161"/>
                </a:lnTo>
                <a:lnTo>
                  <a:pt x="177117" y="302161"/>
                </a:lnTo>
                <a:lnTo>
                  <a:pt x="199676" y="335898"/>
                </a:lnTo>
                <a:lnTo>
                  <a:pt x="250112" y="235178"/>
                </a:lnTo>
                <a:lnTo>
                  <a:pt x="294736" y="302161"/>
                </a:lnTo>
                <a:lnTo>
                  <a:pt x="420235" y="302161"/>
                </a:lnTo>
                <a:lnTo>
                  <a:pt x="420235" y="167900"/>
                </a:lnTo>
                <a:lnTo>
                  <a:pt x="302616" y="167900"/>
                </a:lnTo>
                <a:lnTo>
                  <a:pt x="302616" y="50360"/>
                </a:lnTo>
                <a:close/>
                <a:moveTo>
                  <a:pt x="0" y="0"/>
                </a:moveTo>
                <a:lnTo>
                  <a:pt x="336208" y="0"/>
                </a:lnTo>
                <a:lnTo>
                  <a:pt x="470671" y="134261"/>
                </a:lnTo>
                <a:lnTo>
                  <a:pt x="470671" y="604322"/>
                </a:lnTo>
                <a:lnTo>
                  <a:pt x="0" y="6043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379A25-258B-444A-B26E-5A79492C8983}"/>
              </a:ext>
            </a:extLst>
          </p:cNvPr>
          <p:cNvSpPr/>
          <p:nvPr/>
        </p:nvSpPr>
        <p:spPr>
          <a:xfrm>
            <a:off x="1254772" y="4155475"/>
            <a:ext cx="985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细菌入侵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CC802E8-1543-49DD-96F4-B665140383C5}"/>
              </a:ext>
            </a:extLst>
          </p:cNvPr>
          <p:cNvSpPr txBox="1"/>
          <p:nvPr/>
        </p:nvSpPr>
        <p:spPr>
          <a:xfrm>
            <a:off x="676407" y="4923801"/>
            <a:ext cx="432206" cy="510703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70671" h="604322">
                <a:moveTo>
                  <a:pt x="329903" y="436225"/>
                </a:moveTo>
                <a:lnTo>
                  <a:pt x="279467" y="536946"/>
                </a:lnTo>
                <a:lnTo>
                  <a:pt x="234744" y="470061"/>
                </a:lnTo>
                <a:lnTo>
                  <a:pt x="50436" y="470061"/>
                </a:lnTo>
                <a:lnTo>
                  <a:pt x="50436" y="553962"/>
                </a:lnTo>
                <a:lnTo>
                  <a:pt x="420235" y="553962"/>
                </a:lnTo>
                <a:lnTo>
                  <a:pt x="420235" y="470061"/>
                </a:lnTo>
                <a:lnTo>
                  <a:pt x="352461" y="470061"/>
                </a:lnTo>
                <a:close/>
                <a:moveTo>
                  <a:pt x="254249" y="301964"/>
                </a:moveTo>
                <a:lnTo>
                  <a:pt x="203813" y="402685"/>
                </a:lnTo>
                <a:lnTo>
                  <a:pt x="159090" y="335702"/>
                </a:lnTo>
                <a:lnTo>
                  <a:pt x="50436" y="335702"/>
                </a:lnTo>
                <a:lnTo>
                  <a:pt x="50436" y="436422"/>
                </a:lnTo>
                <a:lnTo>
                  <a:pt x="252771" y="436422"/>
                </a:lnTo>
                <a:lnTo>
                  <a:pt x="275330" y="470258"/>
                </a:lnTo>
                <a:lnTo>
                  <a:pt x="325766" y="369537"/>
                </a:lnTo>
                <a:lnTo>
                  <a:pt x="370390" y="436422"/>
                </a:lnTo>
                <a:lnTo>
                  <a:pt x="420235" y="436422"/>
                </a:lnTo>
                <a:lnTo>
                  <a:pt x="420235" y="335702"/>
                </a:lnTo>
                <a:lnTo>
                  <a:pt x="276807" y="335702"/>
                </a:lnTo>
                <a:close/>
                <a:moveTo>
                  <a:pt x="134422" y="83902"/>
                </a:moveTo>
                <a:lnTo>
                  <a:pt x="168022" y="83902"/>
                </a:lnTo>
                <a:lnTo>
                  <a:pt x="168022" y="134261"/>
                </a:lnTo>
                <a:lnTo>
                  <a:pt x="218471" y="134261"/>
                </a:lnTo>
                <a:lnTo>
                  <a:pt x="218471" y="167900"/>
                </a:lnTo>
                <a:lnTo>
                  <a:pt x="168022" y="167900"/>
                </a:lnTo>
                <a:lnTo>
                  <a:pt x="168022" y="218259"/>
                </a:lnTo>
                <a:lnTo>
                  <a:pt x="134422" y="218259"/>
                </a:lnTo>
                <a:lnTo>
                  <a:pt x="134422" y="167900"/>
                </a:lnTo>
                <a:lnTo>
                  <a:pt x="83973" y="167900"/>
                </a:lnTo>
                <a:lnTo>
                  <a:pt x="83973" y="134261"/>
                </a:lnTo>
                <a:lnTo>
                  <a:pt x="134422" y="134261"/>
                </a:lnTo>
                <a:close/>
                <a:moveTo>
                  <a:pt x="336208" y="71212"/>
                </a:moveTo>
                <a:lnTo>
                  <a:pt x="336208" y="134261"/>
                </a:lnTo>
                <a:lnTo>
                  <a:pt x="399351" y="134261"/>
                </a:lnTo>
                <a:close/>
                <a:moveTo>
                  <a:pt x="50436" y="50360"/>
                </a:moveTo>
                <a:lnTo>
                  <a:pt x="50436" y="302161"/>
                </a:lnTo>
                <a:lnTo>
                  <a:pt x="177117" y="302161"/>
                </a:lnTo>
                <a:lnTo>
                  <a:pt x="199676" y="335898"/>
                </a:lnTo>
                <a:lnTo>
                  <a:pt x="250112" y="235178"/>
                </a:lnTo>
                <a:lnTo>
                  <a:pt x="294736" y="302161"/>
                </a:lnTo>
                <a:lnTo>
                  <a:pt x="420235" y="302161"/>
                </a:lnTo>
                <a:lnTo>
                  <a:pt x="420235" y="167900"/>
                </a:lnTo>
                <a:lnTo>
                  <a:pt x="302616" y="167900"/>
                </a:lnTo>
                <a:lnTo>
                  <a:pt x="302616" y="50360"/>
                </a:lnTo>
                <a:close/>
                <a:moveTo>
                  <a:pt x="0" y="0"/>
                </a:moveTo>
                <a:lnTo>
                  <a:pt x="336208" y="0"/>
                </a:lnTo>
                <a:lnTo>
                  <a:pt x="470671" y="134261"/>
                </a:lnTo>
                <a:lnTo>
                  <a:pt x="470671" y="604322"/>
                </a:lnTo>
                <a:lnTo>
                  <a:pt x="0" y="6043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FFB34F3-861C-4969-BDFF-E85AEC5E5B76}"/>
              </a:ext>
            </a:extLst>
          </p:cNvPr>
          <p:cNvSpPr/>
          <p:nvPr/>
        </p:nvSpPr>
        <p:spPr>
          <a:xfrm>
            <a:off x="1261254" y="4885050"/>
            <a:ext cx="985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其 他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A35993-D090-4CD3-BBA5-8A12E6E465FC}"/>
              </a:ext>
            </a:extLst>
          </p:cNvPr>
          <p:cNvSpPr txBox="1"/>
          <p:nvPr/>
        </p:nvSpPr>
        <p:spPr>
          <a:xfrm>
            <a:off x="1261049" y="5465635"/>
            <a:ext cx="11183870" cy="1134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*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胃肠道疾病：急性肠炎</a:t>
            </a:r>
            <a:endParaRPr lang="en-US" altLang="zh-CN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*饮食因素：高脂、高糖、缺乏纤维食物</a:t>
            </a:r>
          </a:p>
        </p:txBody>
      </p:sp>
    </p:spTree>
    <p:extLst>
      <p:ext uri="{BB962C8B-B14F-4D97-AF65-F5344CB8AC3E}">
        <p14:creationId xmlns:p14="http://schemas.microsoft.com/office/powerpoint/2010/main" val="338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  <p:bldP spid="9" grpId="0"/>
      <p:bldP spid="10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病理类型</a:t>
            </a:r>
            <a:endParaRPr lang="en-US" altLang="zh-CN" sz="3200" b="1" dirty="0"/>
          </a:p>
        </p:txBody>
      </p:sp>
      <p:grpSp>
        <p:nvGrpSpPr>
          <p:cNvPr id="36" name="79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E8E84D1-CA91-4846-A8E1-74534C00899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53314" y="1531598"/>
            <a:ext cx="10535207" cy="5247501"/>
            <a:chOff x="1261791" y="2305376"/>
            <a:chExt cx="9501723" cy="4582592"/>
          </a:xfrm>
        </p:grpSpPr>
        <p:sp>
          <p:nvSpPr>
            <p:cNvPr id="37" name="íṥ1iḑé">
              <a:extLst>
                <a:ext uri="{FF2B5EF4-FFF2-40B4-BE49-F238E27FC236}">
                  <a16:creationId xmlns:a16="http://schemas.microsoft.com/office/drawing/2014/main" id="{870985A4-FB2C-4DE7-9D5D-6C1CF9682E23}"/>
                </a:ext>
              </a:extLst>
            </p:cNvPr>
            <p:cNvSpPr/>
            <p:nvPr/>
          </p:nvSpPr>
          <p:spPr bwMode="auto">
            <a:xfrm>
              <a:off x="8911232" y="4649377"/>
              <a:ext cx="1852282" cy="2221602"/>
            </a:xfrm>
            <a:custGeom>
              <a:avLst/>
              <a:gdLst>
                <a:gd name="connsiteX0" fmla="*/ 1458402 w 1852282"/>
                <a:gd name="connsiteY0" fmla="*/ 1536229 h 2221602"/>
                <a:gd name="connsiteX1" fmla="*/ 1479938 w 1852282"/>
                <a:gd name="connsiteY1" fmla="*/ 1737984 h 2221602"/>
                <a:gd name="connsiteX2" fmla="*/ 1504345 w 1852282"/>
                <a:gd name="connsiteY2" fmla="*/ 1721053 h 2221602"/>
                <a:gd name="connsiteX3" fmla="*/ 1515831 w 1852282"/>
                <a:gd name="connsiteY3" fmla="*/ 1711177 h 2221602"/>
                <a:gd name="connsiteX4" fmla="*/ 1524445 w 1852282"/>
                <a:gd name="connsiteY4" fmla="*/ 1701301 h 2221602"/>
                <a:gd name="connsiteX5" fmla="*/ 1533060 w 1852282"/>
                <a:gd name="connsiteY5" fmla="*/ 1688603 h 2221602"/>
                <a:gd name="connsiteX6" fmla="*/ 1538803 w 1852282"/>
                <a:gd name="connsiteY6" fmla="*/ 1677316 h 2221602"/>
                <a:gd name="connsiteX7" fmla="*/ 1543110 w 1852282"/>
                <a:gd name="connsiteY7" fmla="*/ 1663208 h 2221602"/>
                <a:gd name="connsiteX8" fmla="*/ 1543110 w 1852282"/>
                <a:gd name="connsiteY8" fmla="*/ 1649099 h 2221602"/>
                <a:gd name="connsiteX9" fmla="*/ 1543110 w 1852282"/>
                <a:gd name="connsiteY9" fmla="*/ 1629347 h 2221602"/>
                <a:gd name="connsiteX10" fmla="*/ 1535931 w 1852282"/>
                <a:gd name="connsiteY10" fmla="*/ 1609595 h 2221602"/>
                <a:gd name="connsiteX11" fmla="*/ 1528753 w 1852282"/>
                <a:gd name="connsiteY11" fmla="*/ 1594075 h 2221602"/>
                <a:gd name="connsiteX12" fmla="*/ 1518703 w 1852282"/>
                <a:gd name="connsiteY12" fmla="*/ 1578556 h 2221602"/>
                <a:gd name="connsiteX13" fmla="*/ 1505781 w 1852282"/>
                <a:gd name="connsiteY13" fmla="*/ 1565858 h 2221602"/>
                <a:gd name="connsiteX14" fmla="*/ 1492859 w 1852282"/>
                <a:gd name="connsiteY14" fmla="*/ 1554571 h 2221602"/>
                <a:gd name="connsiteX15" fmla="*/ 1475630 w 1852282"/>
                <a:gd name="connsiteY15" fmla="*/ 1544695 h 2221602"/>
                <a:gd name="connsiteX16" fmla="*/ 1405279 w 1852282"/>
                <a:gd name="connsiteY16" fmla="*/ 1431825 h 2221602"/>
                <a:gd name="connsiteX17" fmla="*/ 1418201 w 1852282"/>
                <a:gd name="connsiteY17" fmla="*/ 1433236 h 2221602"/>
                <a:gd name="connsiteX18" fmla="*/ 1442609 w 1852282"/>
                <a:gd name="connsiteY18" fmla="*/ 1440290 h 2221602"/>
                <a:gd name="connsiteX19" fmla="*/ 1465580 w 1852282"/>
                <a:gd name="connsiteY19" fmla="*/ 1447345 h 2221602"/>
                <a:gd name="connsiteX20" fmla="*/ 1488552 w 1852282"/>
                <a:gd name="connsiteY20" fmla="*/ 1455810 h 2221602"/>
                <a:gd name="connsiteX21" fmla="*/ 1508652 w 1852282"/>
                <a:gd name="connsiteY21" fmla="*/ 1465686 h 2221602"/>
                <a:gd name="connsiteX22" fmla="*/ 1528753 w 1852282"/>
                <a:gd name="connsiteY22" fmla="*/ 1475562 h 2221602"/>
                <a:gd name="connsiteX23" fmla="*/ 1545982 w 1852282"/>
                <a:gd name="connsiteY23" fmla="*/ 1486849 h 2221602"/>
                <a:gd name="connsiteX24" fmla="*/ 1563210 w 1852282"/>
                <a:gd name="connsiteY24" fmla="*/ 1499547 h 2221602"/>
                <a:gd name="connsiteX25" fmla="*/ 1576132 w 1852282"/>
                <a:gd name="connsiteY25" fmla="*/ 1513656 h 2221602"/>
                <a:gd name="connsiteX26" fmla="*/ 1589054 w 1852282"/>
                <a:gd name="connsiteY26" fmla="*/ 1526353 h 2221602"/>
                <a:gd name="connsiteX27" fmla="*/ 1600540 w 1852282"/>
                <a:gd name="connsiteY27" fmla="*/ 1543284 h 2221602"/>
                <a:gd name="connsiteX28" fmla="*/ 1609154 w 1852282"/>
                <a:gd name="connsiteY28" fmla="*/ 1558803 h 2221602"/>
                <a:gd name="connsiteX29" fmla="*/ 1616333 w 1852282"/>
                <a:gd name="connsiteY29" fmla="*/ 1575734 h 2221602"/>
                <a:gd name="connsiteX30" fmla="*/ 1623511 w 1852282"/>
                <a:gd name="connsiteY30" fmla="*/ 1594075 h 2221602"/>
                <a:gd name="connsiteX31" fmla="*/ 1627819 w 1852282"/>
                <a:gd name="connsiteY31" fmla="*/ 1612416 h 2221602"/>
                <a:gd name="connsiteX32" fmla="*/ 1630690 w 1852282"/>
                <a:gd name="connsiteY32" fmla="*/ 1632169 h 2221602"/>
                <a:gd name="connsiteX33" fmla="*/ 1630690 w 1852282"/>
                <a:gd name="connsiteY33" fmla="*/ 1651921 h 2221602"/>
                <a:gd name="connsiteX34" fmla="*/ 1629254 w 1852282"/>
                <a:gd name="connsiteY34" fmla="*/ 1667440 h 2221602"/>
                <a:gd name="connsiteX35" fmla="*/ 1627819 w 1852282"/>
                <a:gd name="connsiteY35" fmla="*/ 1682960 h 2221602"/>
                <a:gd name="connsiteX36" fmla="*/ 1623511 w 1852282"/>
                <a:gd name="connsiteY36" fmla="*/ 1697068 h 2221602"/>
                <a:gd name="connsiteX37" fmla="*/ 1619204 w 1852282"/>
                <a:gd name="connsiteY37" fmla="*/ 1711177 h 2221602"/>
                <a:gd name="connsiteX38" fmla="*/ 1610590 w 1852282"/>
                <a:gd name="connsiteY38" fmla="*/ 1725286 h 2221602"/>
                <a:gd name="connsiteX39" fmla="*/ 1603411 w 1852282"/>
                <a:gd name="connsiteY39" fmla="*/ 1737984 h 2221602"/>
                <a:gd name="connsiteX40" fmla="*/ 1594797 w 1852282"/>
                <a:gd name="connsiteY40" fmla="*/ 1752092 h 2221602"/>
                <a:gd name="connsiteX41" fmla="*/ 1584746 w 1852282"/>
                <a:gd name="connsiteY41" fmla="*/ 1764790 h 2221602"/>
                <a:gd name="connsiteX42" fmla="*/ 1573261 w 1852282"/>
                <a:gd name="connsiteY42" fmla="*/ 1777488 h 2221602"/>
                <a:gd name="connsiteX43" fmla="*/ 1560339 w 1852282"/>
                <a:gd name="connsiteY43" fmla="*/ 1790186 h 2221602"/>
                <a:gd name="connsiteX44" fmla="*/ 1530188 w 1852282"/>
                <a:gd name="connsiteY44" fmla="*/ 1809938 h 2221602"/>
                <a:gd name="connsiteX45" fmla="*/ 1495731 w 1852282"/>
                <a:gd name="connsiteY45" fmla="*/ 1829690 h 2221602"/>
                <a:gd name="connsiteX46" fmla="*/ 1458402 w 1852282"/>
                <a:gd name="connsiteY46" fmla="*/ 1845210 h 2221602"/>
                <a:gd name="connsiteX47" fmla="*/ 1452659 w 1852282"/>
                <a:gd name="connsiteY47" fmla="*/ 1848031 h 2221602"/>
                <a:gd name="connsiteX48" fmla="*/ 1444044 w 1852282"/>
                <a:gd name="connsiteY48" fmla="*/ 1849442 h 2221602"/>
                <a:gd name="connsiteX49" fmla="*/ 1432558 w 1852282"/>
                <a:gd name="connsiteY49" fmla="*/ 1848031 h 2221602"/>
                <a:gd name="connsiteX50" fmla="*/ 1419637 w 1852282"/>
                <a:gd name="connsiteY50" fmla="*/ 1840977 h 2221602"/>
                <a:gd name="connsiteX51" fmla="*/ 1412458 w 1852282"/>
                <a:gd name="connsiteY51" fmla="*/ 1835334 h 2221602"/>
                <a:gd name="connsiteX52" fmla="*/ 1405279 w 1852282"/>
                <a:gd name="connsiteY52" fmla="*/ 1826868 h 2221602"/>
                <a:gd name="connsiteX53" fmla="*/ 1402408 w 1852282"/>
                <a:gd name="connsiteY53" fmla="*/ 1819814 h 2221602"/>
                <a:gd name="connsiteX54" fmla="*/ 1399536 w 1852282"/>
                <a:gd name="connsiteY54" fmla="*/ 1809938 h 2221602"/>
                <a:gd name="connsiteX55" fmla="*/ 1363643 w 1852282"/>
                <a:gd name="connsiteY55" fmla="*/ 1481206 h 2221602"/>
                <a:gd name="connsiteX56" fmla="*/ 1363643 w 1852282"/>
                <a:gd name="connsiteY56" fmla="*/ 1469919 h 2221602"/>
                <a:gd name="connsiteX57" fmla="*/ 1367950 w 1852282"/>
                <a:gd name="connsiteY57" fmla="*/ 1460043 h 2221602"/>
                <a:gd name="connsiteX58" fmla="*/ 1370822 w 1852282"/>
                <a:gd name="connsiteY58" fmla="*/ 1451577 h 2221602"/>
                <a:gd name="connsiteX59" fmla="*/ 1378000 w 1852282"/>
                <a:gd name="connsiteY59" fmla="*/ 1443112 h 2221602"/>
                <a:gd name="connsiteX60" fmla="*/ 1388051 w 1852282"/>
                <a:gd name="connsiteY60" fmla="*/ 1437469 h 2221602"/>
                <a:gd name="connsiteX61" fmla="*/ 1395229 w 1852282"/>
                <a:gd name="connsiteY61" fmla="*/ 1433236 h 2221602"/>
                <a:gd name="connsiteX62" fmla="*/ 1226635 w 1852282"/>
                <a:gd name="connsiteY62" fmla="*/ 531252 h 2221602"/>
                <a:gd name="connsiteX63" fmla="*/ 1240693 w 1852282"/>
                <a:gd name="connsiteY63" fmla="*/ 531252 h 2221602"/>
                <a:gd name="connsiteX64" fmla="*/ 1253345 w 1852282"/>
                <a:gd name="connsiteY64" fmla="*/ 534057 h 2221602"/>
                <a:gd name="connsiteX65" fmla="*/ 1265998 w 1852282"/>
                <a:gd name="connsiteY65" fmla="*/ 536861 h 2221602"/>
                <a:gd name="connsiteX66" fmla="*/ 1277244 w 1852282"/>
                <a:gd name="connsiteY66" fmla="*/ 545275 h 2221602"/>
                <a:gd name="connsiteX67" fmla="*/ 1285679 w 1852282"/>
                <a:gd name="connsiteY67" fmla="*/ 553688 h 2221602"/>
                <a:gd name="connsiteX68" fmla="*/ 1292708 w 1852282"/>
                <a:gd name="connsiteY68" fmla="*/ 563504 h 2221602"/>
                <a:gd name="connsiteX69" fmla="*/ 1299737 w 1852282"/>
                <a:gd name="connsiteY69" fmla="*/ 574722 h 2221602"/>
                <a:gd name="connsiteX70" fmla="*/ 1301143 w 1852282"/>
                <a:gd name="connsiteY70" fmla="*/ 588745 h 2221602"/>
                <a:gd name="connsiteX71" fmla="*/ 1301143 w 1852282"/>
                <a:gd name="connsiteY71" fmla="*/ 602767 h 2221602"/>
                <a:gd name="connsiteX72" fmla="*/ 1296926 w 1852282"/>
                <a:gd name="connsiteY72" fmla="*/ 685500 h 2221602"/>
                <a:gd name="connsiteX73" fmla="*/ 1295520 w 1852282"/>
                <a:gd name="connsiteY73" fmla="*/ 698121 h 2221602"/>
                <a:gd name="connsiteX74" fmla="*/ 1289896 w 1852282"/>
                <a:gd name="connsiteY74" fmla="*/ 710741 h 2221602"/>
                <a:gd name="connsiteX75" fmla="*/ 1282867 w 1852282"/>
                <a:gd name="connsiteY75" fmla="*/ 721959 h 2221602"/>
                <a:gd name="connsiteX76" fmla="*/ 1275838 w 1852282"/>
                <a:gd name="connsiteY76" fmla="*/ 731775 h 2221602"/>
                <a:gd name="connsiteX77" fmla="*/ 1265998 w 1852282"/>
                <a:gd name="connsiteY77" fmla="*/ 740188 h 2221602"/>
                <a:gd name="connsiteX78" fmla="*/ 1253345 w 1852282"/>
                <a:gd name="connsiteY78" fmla="*/ 745797 h 2221602"/>
                <a:gd name="connsiteX79" fmla="*/ 1240693 w 1852282"/>
                <a:gd name="connsiteY79" fmla="*/ 747200 h 2221602"/>
                <a:gd name="connsiteX80" fmla="*/ 1226635 w 1852282"/>
                <a:gd name="connsiteY80" fmla="*/ 750004 h 2221602"/>
                <a:gd name="connsiteX81" fmla="*/ 1213983 w 1852282"/>
                <a:gd name="connsiteY81" fmla="*/ 747200 h 2221602"/>
                <a:gd name="connsiteX82" fmla="*/ 1201330 w 1852282"/>
                <a:gd name="connsiteY82" fmla="*/ 741591 h 2221602"/>
                <a:gd name="connsiteX83" fmla="*/ 1191489 w 1852282"/>
                <a:gd name="connsiteY83" fmla="*/ 735982 h 2221602"/>
                <a:gd name="connsiteX84" fmla="*/ 1180243 w 1852282"/>
                <a:gd name="connsiteY84" fmla="*/ 726166 h 2221602"/>
                <a:gd name="connsiteX85" fmla="*/ 1174620 w 1852282"/>
                <a:gd name="connsiteY85" fmla="*/ 716350 h 2221602"/>
                <a:gd name="connsiteX86" fmla="*/ 1168996 w 1852282"/>
                <a:gd name="connsiteY86" fmla="*/ 705132 h 2221602"/>
                <a:gd name="connsiteX87" fmla="*/ 1167591 w 1852282"/>
                <a:gd name="connsiteY87" fmla="*/ 691109 h 2221602"/>
                <a:gd name="connsiteX88" fmla="*/ 1164779 w 1852282"/>
                <a:gd name="connsiteY88" fmla="*/ 677087 h 2221602"/>
                <a:gd name="connsiteX89" fmla="*/ 1170402 w 1852282"/>
                <a:gd name="connsiteY89" fmla="*/ 594354 h 2221602"/>
                <a:gd name="connsiteX90" fmla="*/ 1173214 w 1852282"/>
                <a:gd name="connsiteY90" fmla="*/ 580331 h 2221602"/>
                <a:gd name="connsiteX91" fmla="*/ 1177431 w 1852282"/>
                <a:gd name="connsiteY91" fmla="*/ 569113 h 2221602"/>
                <a:gd name="connsiteX92" fmla="*/ 1184460 w 1852282"/>
                <a:gd name="connsiteY92" fmla="*/ 556493 h 2221602"/>
                <a:gd name="connsiteX93" fmla="*/ 1192895 w 1852282"/>
                <a:gd name="connsiteY93" fmla="*/ 546677 h 2221602"/>
                <a:gd name="connsiteX94" fmla="*/ 1202736 w 1852282"/>
                <a:gd name="connsiteY94" fmla="*/ 539666 h 2221602"/>
                <a:gd name="connsiteX95" fmla="*/ 1213983 w 1852282"/>
                <a:gd name="connsiteY95" fmla="*/ 535459 h 2221602"/>
                <a:gd name="connsiteX96" fmla="*/ 791196 w 1852282"/>
                <a:gd name="connsiteY96" fmla="*/ 468751 h 2221602"/>
                <a:gd name="connsiteX97" fmla="*/ 805400 w 1852282"/>
                <a:gd name="connsiteY97" fmla="*/ 468751 h 2221602"/>
                <a:gd name="connsiteX98" fmla="*/ 819605 w 1852282"/>
                <a:gd name="connsiteY98" fmla="*/ 470181 h 2221602"/>
                <a:gd name="connsiteX99" fmla="*/ 830969 w 1852282"/>
                <a:gd name="connsiteY99" fmla="*/ 475899 h 2221602"/>
                <a:gd name="connsiteX100" fmla="*/ 843753 w 1852282"/>
                <a:gd name="connsiteY100" fmla="*/ 483048 h 2221602"/>
                <a:gd name="connsiteX101" fmla="*/ 850855 w 1852282"/>
                <a:gd name="connsiteY101" fmla="*/ 493055 h 2221602"/>
                <a:gd name="connsiteX102" fmla="*/ 859378 w 1852282"/>
                <a:gd name="connsiteY102" fmla="*/ 503062 h 2221602"/>
                <a:gd name="connsiteX103" fmla="*/ 863639 w 1852282"/>
                <a:gd name="connsiteY103" fmla="*/ 514499 h 2221602"/>
                <a:gd name="connsiteX104" fmla="*/ 866480 w 1852282"/>
                <a:gd name="connsiteY104" fmla="*/ 528796 h 2221602"/>
                <a:gd name="connsiteX105" fmla="*/ 866480 w 1852282"/>
                <a:gd name="connsiteY105" fmla="*/ 543092 h 2221602"/>
                <a:gd name="connsiteX106" fmla="*/ 860798 w 1852282"/>
                <a:gd name="connsiteY106" fmla="*/ 627440 h 2221602"/>
                <a:gd name="connsiteX107" fmla="*/ 859378 w 1852282"/>
                <a:gd name="connsiteY107" fmla="*/ 640306 h 2221602"/>
                <a:gd name="connsiteX108" fmla="*/ 853696 w 1852282"/>
                <a:gd name="connsiteY108" fmla="*/ 653173 h 2221602"/>
                <a:gd name="connsiteX109" fmla="*/ 846594 w 1852282"/>
                <a:gd name="connsiteY109" fmla="*/ 664610 h 2221602"/>
                <a:gd name="connsiteX110" fmla="*/ 839491 w 1852282"/>
                <a:gd name="connsiteY110" fmla="*/ 674617 h 2221602"/>
                <a:gd name="connsiteX111" fmla="*/ 826707 w 1852282"/>
                <a:gd name="connsiteY111" fmla="*/ 680336 h 2221602"/>
                <a:gd name="connsiteX112" fmla="*/ 815343 w 1852282"/>
                <a:gd name="connsiteY112" fmla="*/ 687484 h 2221602"/>
                <a:gd name="connsiteX113" fmla="*/ 803980 w 1852282"/>
                <a:gd name="connsiteY113" fmla="*/ 690343 h 2221602"/>
                <a:gd name="connsiteX114" fmla="*/ 789775 w 1852282"/>
                <a:gd name="connsiteY114" fmla="*/ 690343 h 2221602"/>
                <a:gd name="connsiteX115" fmla="*/ 775571 w 1852282"/>
                <a:gd name="connsiteY115" fmla="*/ 688914 h 2221602"/>
                <a:gd name="connsiteX116" fmla="*/ 764207 w 1852282"/>
                <a:gd name="connsiteY116" fmla="*/ 683195 h 2221602"/>
                <a:gd name="connsiteX117" fmla="*/ 754264 w 1852282"/>
                <a:gd name="connsiteY117" fmla="*/ 677477 h 2221602"/>
                <a:gd name="connsiteX118" fmla="*/ 744321 w 1852282"/>
                <a:gd name="connsiteY118" fmla="*/ 667469 h 2221602"/>
                <a:gd name="connsiteX119" fmla="*/ 737218 w 1852282"/>
                <a:gd name="connsiteY119" fmla="*/ 657462 h 2221602"/>
                <a:gd name="connsiteX120" fmla="*/ 731536 w 1852282"/>
                <a:gd name="connsiteY120" fmla="*/ 644595 h 2221602"/>
                <a:gd name="connsiteX121" fmla="*/ 730116 w 1852282"/>
                <a:gd name="connsiteY121" fmla="*/ 630299 h 2221602"/>
                <a:gd name="connsiteX122" fmla="*/ 730116 w 1852282"/>
                <a:gd name="connsiteY122" fmla="*/ 617432 h 2221602"/>
                <a:gd name="connsiteX123" fmla="*/ 735798 w 1852282"/>
                <a:gd name="connsiteY123" fmla="*/ 533084 h 2221602"/>
                <a:gd name="connsiteX124" fmla="*/ 737218 w 1852282"/>
                <a:gd name="connsiteY124" fmla="*/ 518788 h 2221602"/>
                <a:gd name="connsiteX125" fmla="*/ 741480 w 1852282"/>
                <a:gd name="connsiteY125" fmla="*/ 505922 h 2221602"/>
                <a:gd name="connsiteX126" fmla="*/ 750002 w 1852282"/>
                <a:gd name="connsiteY126" fmla="*/ 494485 h 2221602"/>
                <a:gd name="connsiteX127" fmla="*/ 757105 w 1852282"/>
                <a:gd name="connsiteY127" fmla="*/ 484477 h 2221602"/>
                <a:gd name="connsiteX128" fmla="*/ 767048 w 1852282"/>
                <a:gd name="connsiteY128" fmla="*/ 475899 h 2221602"/>
                <a:gd name="connsiteX129" fmla="*/ 779832 w 1852282"/>
                <a:gd name="connsiteY129" fmla="*/ 473040 h 2221602"/>
                <a:gd name="connsiteX130" fmla="*/ 1222080 w 1852282"/>
                <a:gd name="connsiteY130" fmla="*/ 86648 h 2221602"/>
                <a:gd name="connsiteX131" fmla="*/ 1192273 w 1852282"/>
                <a:gd name="connsiteY131" fmla="*/ 88069 h 2221602"/>
                <a:gd name="connsiteX132" fmla="*/ 1162467 w 1852282"/>
                <a:gd name="connsiteY132" fmla="*/ 89489 h 2221602"/>
                <a:gd name="connsiteX133" fmla="*/ 1134079 w 1852282"/>
                <a:gd name="connsiteY133" fmla="*/ 93751 h 2221602"/>
                <a:gd name="connsiteX134" fmla="*/ 1104272 w 1852282"/>
                <a:gd name="connsiteY134" fmla="*/ 99433 h 2221602"/>
                <a:gd name="connsiteX135" fmla="*/ 1078724 w 1852282"/>
                <a:gd name="connsiteY135" fmla="*/ 107955 h 2221602"/>
                <a:gd name="connsiteX136" fmla="*/ 1050336 w 1852282"/>
                <a:gd name="connsiteY136" fmla="*/ 116478 h 2221602"/>
                <a:gd name="connsiteX137" fmla="*/ 1024787 w 1852282"/>
                <a:gd name="connsiteY137" fmla="*/ 126421 h 2221602"/>
                <a:gd name="connsiteX138" fmla="*/ 1000658 w 1852282"/>
                <a:gd name="connsiteY138" fmla="*/ 137785 h 2221602"/>
                <a:gd name="connsiteX139" fmla="*/ 975109 w 1852282"/>
                <a:gd name="connsiteY139" fmla="*/ 149149 h 2221602"/>
                <a:gd name="connsiteX140" fmla="*/ 950980 w 1852282"/>
                <a:gd name="connsiteY140" fmla="*/ 163353 h 2221602"/>
                <a:gd name="connsiteX141" fmla="*/ 929689 w 1852282"/>
                <a:gd name="connsiteY141" fmla="*/ 178978 h 2221602"/>
                <a:gd name="connsiteX142" fmla="*/ 906979 w 1852282"/>
                <a:gd name="connsiteY142" fmla="*/ 196024 h 2221602"/>
                <a:gd name="connsiteX143" fmla="*/ 885689 w 1852282"/>
                <a:gd name="connsiteY143" fmla="*/ 211649 h 2221602"/>
                <a:gd name="connsiteX144" fmla="*/ 865818 w 1852282"/>
                <a:gd name="connsiteY144" fmla="*/ 231535 h 2221602"/>
                <a:gd name="connsiteX145" fmla="*/ 847366 w 1852282"/>
                <a:gd name="connsiteY145" fmla="*/ 248581 h 2221602"/>
                <a:gd name="connsiteX146" fmla="*/ 827495 w 1852282"/>
                <a:gd name="connsiteY146" fmla="*/ 269888 h 2221602"/>
                <a:gd name="connsiteX147" fmla="*/ 811881 w 1852282"/>
                <a:gd name="connsiteY147" fmla="*/ 291195 h 2221602"/>
                <a:gd name="connsiteX148" fmla="*/ 796268 w 1852282"/>
                <a:gd name="connsiteY148" fmla="*/ 312502 h 2221602"/>
                <a:gd name="connsiteX149" fmla="*/ 780655 w 1852282"/>
                <a:gd name="connsiteY149" fmla="*/ 335229 h 2221602"/>
                <a:gd name="connsiteX150" fmla="*/ 766461 w 1852282"/>
                <a:gd name="connsiteY150" fmla="*/ 356536 h 2221602"/>
                <a:gd name="connsiteX151" fmla="*/ 740913 w 1852282"/>
                <a:gd name="connsiteY151" fmla="*/ 404832 h 2221602"/>
                <a:gd name="connsiteX152" fmla="*/ 718203 w 1852282"/>
                <a:gd name="connsiteY152" fmla="*/ 454548 h 2221602"/>
                <a:gd name="connsiteX153" fmla="*/ 701170 w 1852282"/>
                <a:gd name="connsiteY153" fmla="*/ 504264 h 2221602"/>
                <a:gd name="connsiteX154" fmla="*/ 688396 w 1852282"/>
                <a:gd name="connsiteY154" fmla="*/ 555401 h 2221602"/>
                <a:gd name="connsiteX155" fmla="*/ 684138 w 1852282"/>
                <a:gd name="connsiteY155" fmla="*/ 582389 h 2221602"/>
                <a:gd name="connsiteX156" fmla="*/ 682719 w 1852282"/>
                <a:gd name="connsiteY156" fmla="*/ 607958 h 2221602"/>
                <a:gd name="connsiteX157" fmla="*/ 681299 w 1852282"/>
                <a:gd name="connsiteY157" fmla="*/ 636367 h 2221602"/>
                <a:gd name="connsiteX158" fmla="*/ 678460 w 1852282"/>
                <a:gd name="connsiteY158" fmla="*/ 661935 h 2221602"/>
                <a:gd name="connsiteX159" fmla="*/ 681299 w 1852282"/>
                <a:gd name="connsiteY159" fmla="*/ 705970 h 2221602"/>
                <a:gd name="connsiteX160" fmla="*/ 686977 w 1852282"/>
                <a:gd name="connsiteY160" fmla="*/ 747163 h 2221602"/>
                <a:gd name="connsiteX161" fmla="*/ 694073 w 1852282"/>
                <a:gd name="connsiteY161" fmla="*/ 786936 h 2221602"/>
                <a:gd name="connsiteX162" fmla="*/ 708267 w 1852282"/>
                <a:gd name="connsiteY162" fmla="*/ 825288 h 2221602"/>
                <a:gd name="connsiteX163" fmla="*/ 723880 w 1852282"/>
                <a:gd name="connsiteY163" fmla="*/ 860800 h 2221602"/>
                <a:gd name="connsiteX164" fmla="*/ 742332 w 1852282"/>
                <a:gd name="connsiteY164" fmla="*/ 894891 h 2221602"/>
                <a:gd name="connsiteX165" fmla="*/ 766461 w 1852282"/>
                <a:gd name="connsiteY165" fmla="*/ 926141 h 2221602"/>
                <a:gd name="connsiteX166" fmla="*/ 792010 w 1852282"/>
                <a:gd name="connsiteY166" fmla="*/ 955971 h 2221602"/>
                <a:gd name="connsiteX167" fmla="*/ 820398 w 1852282"/>
                <a:gd name="connsiteY167" fmla="*/ 984380 h 2221602"/>
                <a:gd name="connsiteX168" fmla="*/ 851624 w 1852282"/>
                <a:gd name="connsiteY168" fmla="*/ 1008528 h 2221602"/>
                <a:gd name="connsiteX169" fmla="*/ 887108 w 1852282"/>
                <a:gd name="connsiteY169" fmla="*/ 1029835 h 2221602"/>
                <a:gd name="connsiteX170" fmla="*/ 925431 w 1852282"/>
                <a:gd name="connsiteY170" fmla="*/ 1049721 h 2221602"/>
                <a:gd name="connsiteX171" fmla="*/ 965174 w 1852282"/>
                <a:gd name="connsiteY171" fmla="*/ 1068187 h 2221602"/>
                <a:gd name="connsiteX172" fmla="*/ 1009174 w 1852282"/>
                <a:gd name="connsiteY172" fmla="*/ 1082392 h 2221602"/>
                <a:gd name="connsiteX173" fmla="*/ 1054594 w 1852282"/>
                <a:gd name="connsiteY173" fmla="*/ 1093756 h 2221602"/>
                <a:gd name="connsiteX174" fmla="*/ 1102853 w 1852282"/>
                <a:gd name="connsiteY174" fmla="*/ 1102278 h 2221602"/>
                <a:gd name="connsiteX175" fmla="*/ 1109950 w 1852282"/>
                <a:gd name="connsiteY175" fmla="*/ 1103699 h 2221602"/>
                <a:gd name="connsiteX176" fmla="*/ 1118466 w 1852282"/>
                <a:gd name="connsiteY176" fmla="*/ 1107960 h 2221602"/>
                <a:gd name="connsiteX177" fmla="*/ 1124143 w 1852282"/>
                <a:gd name="connsiteY177" fmla="*/ 1112222 h 2221602"/>
                <a:gd name="connsiteX178" fmla="*/ 1129821 w 1852282"/>
                <a:gd name="connsiteY178" fmla="*/ 1117903 h 2221602"/>
                <a:gd name="connsiteX179" fmla="*/ 1134079 w 1852282"/>
                <a:gd name="connsiteY179" fmla="*/ 1123585 h 2221602"/>
                <a:gd name="connsiteX180" fmla="*/ 1136918 w 1852282"/>
                <a:gd name="connsiteY180" fmla="*/ 1132108 h 2221602"/>
                <a:gd name="connsiteX181" fmla="*/ 1138337 w 1852282"/>
                <a:gd name="connsiteY181" fmla="*/ 1137790 h 2221602"/>
                <a:gd name="connsiteX182" fmla="*/ 1139757 w 1852282"/>
                <a:gd name="connsiteY182" fmla="*/ 1147733 h 2221602"/>
                <a:gd name="connsiteX183" fmla="*/ 1136918 w 1852282"/>
                <a:gd name="connsiteY183" fmla="*/ 1201711 h 2221602"/>
                <a:gd name="connsiteX184" fmla="*/ 1134079 w 1852282"/>
                <a:gd name="connsiteY184" fmla="*/ 1218756 h 2221602"/>
                <a:gd name="connsiteX185" fmla="*/ 1129821 w 1852282"/>
                <a:gd name="connsiteY185" fmla="*/ 1232961 h 2221602"/>
                <a:gd name="connsiteX186" fmla="*/ 1124143 w 1852282"/>
                <a:gd name="connsiteY186" fmla="*/ 1247166 h 2221602"/>
                <a:gd name="connsiteX187" fmla="*/ 1117047 w 1852282"/>
                <a:gd name="connsiteY187" fmla="*/ 1261370 h 2221602"/>
                <a:gd name="connsiteX188" fmla="*/ 1108531 w 1852282"/>
                <a:gd name="connsiteY188" fmla="*/ 1272734 h 2221602"/>
                <a:gd name="connsiteX189" fmla="*/ 1102853 w 1852282"/>
                <a:gd name="connsiteY189" fmla="*/ 1276995 h 2221602"/>
                <a:gd name="connsiteX190" fmla="*/ 1097175 w 1852282"/>
                <a:gd name="connsiteY190" fmla="*/ 1278416 h 2221602"/>
                <a:gd name="connsiteX191" fmla="*/ 1088659 w 1852282"/>
                <a:gd name="connsiteY191" fmla="*/ 1281257 h 2221602"/>
                <a:gd name="connsiteX192" fmla="*/ 1082982 w 1852282"/>
                <a:gd name="connsiteY192" fmla="*/ 1282677 h 2221602"/>
                <a:gd name="connsiteX193" fmla="*/ 1023368 w 1852282"/>
                <a:gd name="connsiteY193" fmla="*/ 1276995 h 2221602"/>
                <a:gd name="connsiteX194" fmla="*/ 990723 w 1852282"/>
                <a:gd name="connsiteY194" fmla="*/ 1272734 h 2221602"/>
                <a:gd name="connsiteX195" fmla="*/ 956657 w 1852282"/>
                <a:gd name="connsiteY195" fmla="*/ 1267052 h 2221602"/>
                <a:gd name="connsiteX196" fmla="*/ 924012 w 1852282"/>
                <a:gd name="connsiteY196" fmla="*/ 1258529 h 2221602"/>
                <a:gd name="connsiteX197" fmla="*/ 889947 w 1852282"/>
                <a:gd name="connsiteY197" fmla="*/ 1248586 h 2221602"/>
                <a:gd name="connsiteX198" fmla="*/ 854463 w 1852282"/>
                <a:gd name="connsiteY198" fmla="*/ 1237222 h 2221602"/>
                <a:gd name="connsiteX199" fmla="*/ 817559 w 1852282"/>
                <a:gd name="connsiteY199" fmla="*/ 1223018 h 2221602"/>
                <a:gd name="connsiteX200" fmla="*/ 782075 w 1852282"/>
                <a:gd name="connsiteY200" fmla="*/ 1205972 h 2221602"/>
                <a:gd name="connsiteX201" fmla="*/ 745171 w 1852282"/>
                <a:gd name="connsiteY201" fmla="*/ 1186086 h 2221602"/>
                <a:gd name="connsiteX202" fmla="*/ 708267 w 1852282"/>
                <a:gd name="connsiteY202" fmla="*/ 1161938 h 2221602"/>
                <a:gd name="connsiteX203" fmla="*/ 671363 w 1852282"/>
                <a:gd name="connsiteY203" fmla="*/ 1133529 h 2221602"/>
                <a:gd name="connsiteX204" fmla="*/ 634460 w 1852282"/>
                <a:gd name="connsiteY204" fmla="*/ 1102278 h 2221602"/>
                <a:gd name="connsiteX205" fmla="*/ 598975 w 1852282"/>
                <a:gd name="connsiteY205" fmla="*/ 1068187 h 2221602"/>
                <a:gd name="connsiteX206" fmla="*/ 563491 w 1852282"/>
                <a:gd name="connsiteY206" fmla="*/ 1028414 h 2221602"/>
                <a:gd name="connsiteX207" fmla="*/ 528007 w 1852282"/>
                <a:gd name="connsiteY207" fmla="*/ 984380 h 2221602"/>
                <a:gd name="connsiteX208" fmla="*/ 523749 w 1852282"/>
                <a:gd name="connsiteY208" fmla="*/ 975857 h 2221602"/>
                <a:gd name="connsiteX209" fmla="*/ 519491 w 1852282"/>
                <a:gd name="connsiteY209" fmla="*/ 968755 h 2221602"/>
                <a:gd name="connsiteX210" fmla="*/ 513813 w 1852282"/>
                <a:gd name="connsiteY210" fmla="*/ 940346 h 2221602"/>
                <a:gd name="connsiteX211" fmla="*/ 498200 w 1852282"/>
                <a:gd name="connsiteY211" fmla="*/ 875005 h 2221602"/>
                <a:gd name="connsiteX212" fmla="*/ 481167 w 1852282"/>
                <a:gd name="connsiteY212" fmla="*/ 789777 h 2221602"/>
                <a:gd name="connsiteX213" fmla="*/ 474071 w 1852282"/>
                <a:gd name="connsiteY213" fmla="*/ 742902 h 2221602"/>
                <a:gd name="connsiteX214" fmla="*/ 469813 w 1852282"/>
                <a:gd name="connsiteY214" fmla="*/ 698867 h 2221602"/>
                <a:gd name="connsiteX215" fmla="*/ 465554 w 1852282"/>
                <a:gd name="connsiteY215" fmla="*/ 671879 h 2221602"/>
                <a:gd name="connsiteX216" fmla="*/ 458458 w 1852282"/>
                <a:gd name="connsiteY216" fmla="*/ 585230 h 2221602"/>
                <a:gd name="connsiteX217" fmla="*/ 451361 w 1852282"/>
                <a:gd name="connsiteY217" fmla="*/ 544037 h 2221602"/>
                <a:gd name="connsiteX218" fmla="*/ 445683 w 1852282"/>
                <a:gd name="connsiteY218" fmla="*/ 504264 h 2221602"/>
                <a:gd name="connsiteX219" fmla="*/ 438586 w 1852282"/>
                <a:gd name="connsiteY219" fmla="*/ 468753 h 2221602"/>
                <a:gd name="connsiteX220" fmla="*/ 428651 w 1852282"/>
                <a:gd name="connsiteY220" fmla="*/ 440343 h 2221602"/>
                <a:gd name="connsiteX221" fmla="*/ 421554 w 1852282"/>
                <a:gd name="connsiteY221" fmla="*/ 430400 h 2221602"/>
                <a:gd name="connsiteX222" fmla="*/ 415876 w 1852282"/>
                <a:gd name="connsiteY222" fmla="*/ 421877 h 2221602"/>
                <a:gd name="connsiteX223" fmla="*/ 410199 w 1852282"/>
                <a:gd name="connsiteY223" fmla="*/ 419036 h 2221602"/>
                <a:gd name="connsiteX224" fmla="*/ 401683 w 1852282"/>
                <a:gd name="connsiteY224" fmla="*/ 416195 h 2221602"/>
                <a:gd name="connsiteX225" fmla="*/ 391747 w 1852282"/>
                <a:gd name="connsiteY225" fmla="*/ 416195 h 2221602"/>
                <a:gd name="connsiteX226" fmla="*/ 388908 w 1852282"/>
                <a:gd name="connsiteY226" fmla="*/ 421877 h 2221602"/>
                <a:gd name="connsiteX227" fmla="*/ 384650 w 1852282"/>
                <a:gd name="connsiteY227" fmla="*/ 430400 h 2221602"/>
                <a:gd name="connsiteX228" fmla="*/ 380392 w 1852282"/>
                <a:gd name="connsiteY228" fmla="*/ 446025 h 2221602"/>
                <a:gd name="connsiteX229" fmla="*/ 376134 w 1852282"/>
                <a:gd name="connsiteY229" fmla="*/ 465912 h 2221602"/>
                <a:gd name="connsiteX230" fmla="*/ 374715 w 1852282"/>
                <a:gd name="connsiteY230" fmla="*/ 495741 h 2221602"/>
                <a:gd name="connsiteX231" fmla="*/ 374715 w 1852282"/>
                <a:gd name="connsiteY231" fmla="*/ 535514 h 2221602"/>
                <a:gd name="connsiteX232" fmla="*/ 376134 w 1852282"/>
                <a:gd name="connsiteY232" fmla="*/ 588071 h 2221602"/>
                <a:gd name="connsiteX233" fmla="*/ 378973 w 1852282"/>
                <a:gd name="connsiteY233" fmla="*/ 598015 h 2221602"/>
                <a:gd name="connsiteX234" fmla="*/ 376134 w 1852282"/>
                <a:gd name="connsiteY234" fmla="*/ 607958 h 2221602"/>
                <a:gd name="connsiteX235" fmla="*/ 374715 w 1852282"/>
                <a:gd name="connsiteY235" fmla="*/ 616481 h 2221602"/>
                <a:gd name="connsiteX236" fmla="*/ 370456 w 1852282"/>
                <a:gd name="connsiteY236" fmla="*/ 623583 h 2221602"/>
                <a:gd name="connsiteX237" fmla="*/ 364779 w 1852282"/>
                <a:gd name="connsiteY237" fmla="*/ 632106 h 2221602"/>
                <a:gd name="connsiteX238" fmla="*/ 359101 w 1852282"/>
                <a:gd name="connsiteY238" fmla="*/ 637787 h 2221602"/>
                <a:gd name="connsiteX239" fmla="*/ 350585 w 1852282"/>
                <a:gd name="connsiteY239" fmla="*/ 642049 h 2221602"/>
                <a:gd name="connsiteX240" fmla="*/ 340650 w 1852282"/>
                <a:gd name="connsiteY240" fmla="*/ 643469 h 2221602"/>
                <a:gd name="connsiteX241" fmla="*/ 332133 w 1852282"/>
                <a:gd name="connsiteY241" fmla="*/ 643469 h 2221602"/>
                <a:gd name="connsiteX242" fmla="*/ 300907 w 1852282"/>
                <a:gd name="connsiteY242" fmla="*/ 643469 h 2221602"/>
                <a:gd name="connsiteX243" fmla="*/ 271100 w 1852282"/>
                <a:gd name="connsiteY243" fmla="*/ 647731 h 2221602"/>
                <a:gd name="connsiteX244" fmla="*/ 242713 w 1852282"/>
                <a:gd name="connsiteY244" fmla="*/ 653413 h 2221602"/>
                <a:gd name="connsiteX245" fmla="*/ 215745 w 1852282"/>
                <a:gd name="connsiteY245" fmla="*/ 661935 h 2221602"/>
                <a:gd name="connsiteX246" fmla="*/ 191615 w 1852282"/>
                <a:gd name="connsiteY246" fmla="*/ 673299 h 2221602"/>
                <a:gd name="connsiteX247" fmla="*/ 168905 w 1852282"/>
                <a:gd name="connsiteY247" fmla="*/ 688924 h 2221602"/>
                <a:gd name="connsiteX248" fmla="*/ 147615 w 1852282"/>
                <a:gd name="connsiteY248" fmla="*/ 705970 h 2221602"/>
                <a:gd name="connsiteX249" fmla="*/ 129163 w 1852282"/>
                <a:gd name="connsiteY249" fmla="*/ 725856 h 2221602"/>
                <a:gd name="connsiteX250" fmla="*/ 117808 w 1852282"/>
                <a:gd name="connsiteY250" fmla="*/ 745743 h 2221602"/>
                <a:gd name="connsiteX251" fmla="*/ 106453 w 1852282"/>
                <a:gd name="connsiteY251" fmla="*/ 762788 h 2221602"/>
                <a:gd name="connsiteX252" fmla="*/ 97937 w 1852282"/>
                <a:gd name="connsiteY252" fmla="*/ 785516 h 2221602"/>
                <a:gd name="connsiteX253" fmla="*/ 92259 w 1852282"/>
                <a:gd name="connsiteY253" fmla="*/ 805402 h 2221602"/>
                <a:gd name="connsiteX254" fmla="*/ 88001 w 1852282"/>
                <a:gd name="connsiteY254" fmla="*/ 826709 h 2221602"/>
                <a:gd name="connsiteX255" fmla="*/ 88001 w 1852282"/>
                <a:gd name="connsiteY255" fmla="*/ 849436 h 2221602"/>
                <a:gd name="connsiteX256" fmla="*/ 88001 w 1852282"/>
                <a:gd name="connsiteY256" fmla="*/ 870743 h 2221602"/>
                <a:gd name="connsiteX257" fmla="*/ 92259 w 1852282"/>
                <a:gd name="connsiteY257" fmla="*/ 892050 h 2221602"/>
                <a:gd name="connsiteX258" fmla="*/ 97937 w 1852282"/>
                <a:gd name="connsiteY258" fmla="*/ 914778 h 2221602"/>
                <a:gd name="connsiteX259" fmla="*/ 106453 w 1852282"/>
                <a:gd name="connsiteY259" fmla="*/ 934664 h 2221602"/>
                <a:gd name="connsiteX260" fmla="*/ 116389 w 1852282"/>
                <a:gd name="connsiteY260" fmla="*/ 951710 h 2221602"/>
                <a:gd name="connsiteX261" fmla="*/ 126324 w 1852282"/>
                <a:gd name="connsiteY261" fmla="*/ 970176 h 2221602"/>
                <a:gd name="connsiteX262" fmla="*/ 137679 w 1852282"/>
                <a:gd name="connsiteY262" fmla="*/ 985801 h 2221602"/>
                <a:gd name="connsiteX263" fmla="*/ 151873 w 1852282"/>
                <a:gd name="connsiteY263" fmla="*/ 1000005 h 2221602"/>
                <a:gd name="connsiteX264" fmla="*/ 166067 w 1852282"/>
                <a:gd name="connsiteY264" fmla="*/ 1012789 h 2221602"/>
                <a:gd name="connsiteX265" fmla="*/ 178841 w 1852282"/>
                <a:gd name="connsiteY265" fmla="*/ 1022733 h 2221602"/>
                <a:gd name="connsiteX266" fmla="*/ 195873 w 1852282"/>
                <a:gd name="connsiteY266" fmla="*/ 1032676 h 2221602"/>
                <a:gd name="connsiteX267" fmla="*/ 211487 w 1852282"/>
                <a:gd name="connsiteY267" fmla="*/ 1042619 h 2221602"/>
                <a:gd name="connsiteX268" fmla="*/ 228519 w 1852282"/>
                <a:gd name="connsiteY268" fmla="*/ 1048301 h 2221602"/>
                <a:gd name="connsiteX269" fmla="*/ 245552 w 1852282"/>
                <a:gd name="connsiteY269" fmla="*/ 1053983 h 2221602"/>
                <a:gd name="connsiteX270" fmla="*/ 262584 w 1852282"/>
                <a:gd name="connsiteY270" fmla="*/ 1058244 h 2221602"/>
                <a:gd name="connsiteX271" fmla="*/ 281036 w 1852282"/>
                <a:gd name="connsiteY271" fmla="*/ 1062505 h 2221602"/>
                <a:gd name="connsiteX272" fmla="*/ 298068 w 1852282"/>
                <a:gd name="connsiteY272" fmla="*/ 1063926 h 2221602"/>
                <a:gd name="connsiteX273" fmla="*/ 315101 w 1852282"/>
                <a:gd name="connsiteY273" fmla="*/ 1063926 h 2221602"/>
                <a:gd name="connsiteX274" fmla="*/ 344908 w 1852282"/>
                <a:gd name="connsiteY274" fmla="*/ 1062505 h 2221602"/>
                <a:gd name="connsiteX275" fmla="*/ 371876 w 1852282"/>
                <a:gd name="connsiteY275" fmla="*/ 1058244 h 2221602"/>
                <a:gd name="connsiteX276" fmla="*/ 386069 w 1852282"/>
                <a:gd name="connsiteY276" fmla="*/ 1055403 h 2221602"/>
                <a:gd name="connsiteX277" fmla="*/ 398844 w 1852282"/>
                <a:gd name="connsiteY277" fmla="*/ 1058244 h 2221602"/>
                <a:gd name="connsiteX278" fmla="*/ 410199 w 1852282"/>
                <a:gd name="connsiteY278" fmla="*/ 1065346 h 2221602"/>
                <a:gd name="connsiteX279" fmla="*/ 420134 w 1852282"/>
                <a:gd name="connsiteY279" fmla="*/ 1075290 h 2221602"/>
                <a:gd name="connsiteX280" fmla="*/ 441425 w 1852282"/>
                <a:gd name="connsiteY280" fmla="*/ 1107960 h 2221602"/>
                <a:gd name="connsiteX281" fmla="*/ 465554 w 1852282"/>
                <a:gd name="connsiteY281" fmla="*/ 1139210 h 2221602"/>
                <a:gd name="connsiteX282" fmla="*/ 491103 w 1852282"/>
                <a:gd name="connsiteY282" fmla="*/ 1169040 h 2221602"/>
                <a:gd name="connsiteX283" fmla="*/ 519491 w 1852282"/>
                <a:gd name="connsiteY283" fmla="*/ 1197449 h 2221602"/>
                <a:gd name="connsiteX284" fmla="*/ 549297 w 1852282"/>
                <a:gd name="connsiteY284" fmla="*/ 1223018 h 2221602"/>
                <a:gd name="connsiteX285" fmla="*/ 579104 w 1852282"/>
                <a:gd name="connsiteY285" fmla="*/ 1247166 h 2221602"/>
                <a:gd name="connsiteX286" fmla="*/ 611750 w 1852282"/>
                <a:gd name="connsiteY286" fmla="*/ 1271313 h 2221602"/>
                <a:gd name="connsiteX287" fmla="*/ 644395 w 1852282"/>
                <a:gd name="connsiteY287" fmla="*/ 1291200 h 2221602"/>
                <a:gd name="connsiteX288" fmla="*/ 678460 w 1852282"/>
                <a:gd name="connsiteY288" fmla="*/ 1311086 h 2221602"/>
                <a:gd name="connsiteX289" fmla="*/ 713945 w 1852282"/>
                <a:gd name="connsiteY289" fmla="*/ 1329552 h 2221602"/>
                <a:gd name="connsiteX290" fmla="*/ 752268 w 1852282"/>
                <a:gd name="connsiteY290" fmla="*/ 1342336 h 2221602"/>
                <a:gd name="connsiteX291" fmla="*/ 792010 w 1852282"/>
                <a:gd name="connsiteY291" fmla="*/ 1356541 h 2221602"/>
                <a:gd name="connsiteX292" fmla="*/ 831753 w 1852282"/>
                <a:gd name="connsiteY292" fmla="*/ 1370746 h 2221602"/>
                <a:gd name="connsiteX293" fmla="*/ 874334 w 1852282"/>
                <a:gd name="connsiteY293" fmla="*/ 1380689 h 2221602"/>
                <a:gd name="connsiteX294" fmla="*/ 916915 w 1852282"/>
                <a:gd name="connsiteY294" fmla="*/ 1389212 h 2221602"/>
                <a:gd name="connsiteX295" fmla="*/ 963754 w 1852282"/>
                <a:gd name="connsiteY295" fmla="*/ 1396314 h 2221602"/>
                <a:gd name="connsiteX296" fmla="*/ 970851 w 1852282"/>
                <a:gd name="connsiteY296" fmla="*/ 1399155 h 2221602"/>
                <a:gd name="connsiteX297" fmla="*/ 979367 w 1852282"/>
                <a:gd name="connsiteY297" fmla="*/ 1401996 h 2221602"/>
                <a:gd name="connsiteX298" fmla="*/ 985045 w 1852282"/>
                <a:gd name="connsiteY298" fmla="*/ 1409098 h 2221602"/>
                <a:gd name="connsiteX299" fmla="*/ 990723 w 1852282"/>
                <a:gd name="connsiteY299" fmla="*/ 1414780 h 2221602"/>
                <a:gd name="connsiteX300" fmla="*/ 997819 w 1852282"/>
                <a:gd name="connsiteY300" fmla="*/ 1421882 h 2221602"/>
                <a:gd name="connsiteX301" fmla="*/ 999239 w 1852282"/>
                <a:gd name="connsiteY301" fmla="*/ 1430405 h 2221602"/>
                <a:gd name="connsiteX302" fmla="*/ 999239 w 1852282"/>
                <a:gd name="connsiteY302" fmla="*/ 1440348 h 2221602"/>
                <a:gd name="connsiteX303" fmla="*/ 999239 w 1852282"/>
                <a:gd name="connsiteY303" fmla="*/ 1448871 h 2221602"/>
                <a:gd name="connsiteX304" fmla="*/ 973690 w 1852282"/>
                <a:gd name="connsiteY304" fmla="*/ 1607963 h 2221602"/>
                <a:gd name="connsiteX305" fmla="*/ 945303 w 1852282"/>
                <a:gd name="connsiteY305" fmla="*/ 1796884 h 2221602"/>
                <a:gd name="connsiteX306" fmla="*/ 904141 w 1852282"/>
                <a:gd name="connsiteY306" fmla="*/ 2099442 h 2221602"/>
                <a:gd name="connsiteX307" fmla="*/ 959496 w 1852282"/>
                <a:gd name="connsiteY307" fmla="*/ 2109386 h 2221602"/>
                <a:gd name="connsiteX308" fmla="*/ 1033304 w 1852282"/>
                <a:gd name="connsiteY308" fmla="*/ 2122170 h 2221602"/>
                <a:gd name="connsiteX309" fmla="*/ 1074465 w 1852282"/>
                <a:gd name="connsiteY309" fmla="*/ 2125011 h 2221602"/>
                <a:gd name="connsiteX310" fmla="*/ 1118466 w 1852282"/>
                <a:gd name="connsiteY310" fmla="*/ 2129272 h 2221602"/>
                <a:gd name="connsiteX311" fmla="*/ 1163886 w 1852282"/>
                <a:gd name="connsiteY311" fmla="*/ 2132113 h 2221602"/>
                <a:gd name="connsiteX312" fmla="*/ 1212145 w 1852282"/>
                <a:gd name="connsiteY312" fmla="*/ 2133534 h 2221602"/>
                <a:gd name="connsiteX313" fmla="*/ 1273178 w 1852282"/>
                <a:gd name="connsiteY313" fmla="*/ 2132113 h 2221602"/>
                <a:gd name="connsiteX314" fmla="*/ 1331372 w 1852282"/>
                <a:gd name="connsiteY314" fmla="*/ 2125011 h 2221602"/>
                <a:gd name="connsiteX315" fmla="*/ 1385308 w 1852282"/>
                <a:gd name="connsiteY315" fmla="*/ 2115068 h 2221602"/>
                <a:gd name="connsiteX316" fmla="*/ 1430728 w 1852282"/>
                <a:gd name="connsiteY316" fmla="*/ 2103704 h 2221602"/>
                <a:gd name="connsiteX317" fmla="*/ 1426470 w 1852282"/>
                <a:gd name="connsiteY317" fmla="*/ 2063931 h 2221602"/>
                <a:gd name="connsiteX318" fmla="*/ 1426470 w 1852282"/>
                <a:gd name="connsiteY318" fmla="*/ 2055408 h 2221602"/>
                <a:gd name="connsiteX319" fmla="*/ 1429309 w 1852282"/>
                <a:gd name="connsiteY319" fmla="*/ 2048306 h 2221602"/>
                <a:gd name="connsiteX320" fmla="*/ 1430728 w 1852282"/>
                <a:gd name="connsiteY320" fmla="*/ 2039783 h 2221602"/>
                <a:gd name="connsiteX321" fmla="*/ 1434986 w 1852282"/>
                <a:gd name="connsiteY321" fmla="*/ 2034101 h 2221602"/>
                <a:gd name="connsiteX322" fmla="*/ 1440664 w 1852282"/>
                <a:gd name="connsiteY322" fmla="*/ 2028419 h 2221602"/>
                <a:gd name="connsiteX323" fmla="*/ 1446341 w 1852282"/>
                <a:gd name="connsiteY323" fmla="*/ 2024158 h 2221602"/>
                <a:gd name="connsiteX324" fmla="*/ 1454857 w 1852282"/>
                <a:gd name="connsiteY324" fmla="*/ 2019897 h 2221602"/>
                <a:gd name="connsiteX325" fmla="*/ 1460535 w 1852282"/>
                <a:gd name="connsiteY325" fmla="*/ 2018476 h 2221602"/>
                <a:gd name="connsiteX326" fmla="*/ 1490342 w 1852282"/>
                <a:gd name="connsiteY326" fmla="*/ 2009953 h 2221602"/>
                <a:gd name="connsiteX327" fmla="*/ 1518729 w 1852282"/>
                <a:gd name="connsiteY327" fmla="*/ 2000010 h 2221602"/>
                <a:gd name="connsiteX328" fmla="*/ 1545697 w 1852282"/>
                <a:gd name="connsiteY328" fmla="*/ 1990067 h 2221602"/>
                <a:gd name="connsiteX329" fmla="*/ 1569827 w 1852282"/>
                <a:gd name="connsiteY329" fmla="*/ 1978703 h 2221602"/>
                <a:gd name="connsiteX330" fmla="*/ 1595375 w 1852282"/>
                <a:gd name="connsiteY330" fmla="*/ 1964499 h 2221602"/>
                <a:gd name="connsiteX331" fmla="*/ 1618085 w 1852282"/>
                <a:gd name="connsiteY331" fmla="*/ 1948874 h 2221602"/>
                <a:gd name="connsiteX332" fmla="*/ 1639376 w 1852282"/>
                <a:gd name="connsiteY332" fmla="*/ 1931828 h 2221602"/>
                <a:gd name="connsiteX333" fmla="*/ 1659247 w 1852282"/>
                <a:gd name="connsiteY333" fmla="*/ 1914782 h 2221602"/>
                <a:gd name="connsiteX334" fmla="*/ 1677699 w 1852282"/>
                <a:gd name="connsiteY334" fmla="*/ 1894896 h 2221602"/>
                <a:gd name="connsiteX335" fmla="*/ 1696151 w 1852282"/>
                <a:gd name="connsiteY335" fmla="*/ 1875010 h 2221602"/>
                <a:gd name="connsiteX336" fmla="*/ 1708925 w 1852282"/>
                <a:gd name="connsiteY336" fmla="*/ 1852282 h 2221602"/>
                <a:gd name="connsiteX337" fmla="*/ 1723119 w 1852282"/>
                <a:gd name="connsiteY337" fmla="*/ 1830975 h 2221602"/>
                <a:gd name="connsiteX338" fmla="*/ 1735893 w 1852282"/>
                <a:gd name="connsiteY338" fmla="*/ 1806827 h 2221602"/>
                <a:gd name="connsiteX339" fmla="*/ 1745829 w 1852282"/>
                <a:gd name="connsiteY339" fmla="*/ 1782680 h 2221602"/>
                <a:gd name="connsiteX340" fmla="*/ 1752926 w 1852282"/>
                <a:gd name="connsiteY340" fmla="*/ 1757111 h 2221602"/>
                <a:gd name="connsiteX341" fmla="*/ 1758603 w 1852282"/>
                <a:gd name="connsiteY341" fmla="*/ 1731543 h 2221602"/>
                <a:gd name="connsiteX342" fmla="*/ 1762861 w 1852282"/>
                <a:gd name="connsiteY342" fmla="*/ 1688929 h 2221602"/>
                <a:gd name="connsiteX343" fmla="*/ 1765700 w 1852282"/>
                <a:gd name="connsiteY343" fmla="*/ 1647736 h 2221602"/>
                <a:gd name="connsiteX344" fmla="*/ 1762861 w 1852282"/>
                <a:gd name="connsiteY344" fmla="*/ 1607963 h 2221602"/>
                <a:gd name="connsiteX345" fmla="*/ 1757184 w 1852282"/>
                <a:gd name="connsiteY345" fmla="*/ 1569610 h 2221602"/>
                <a:gd name="connsiteX346" fmla="*/ 1745829 w 1852282"/>
                <a:gd name="connsiteY346" fmla="*/ 1532678 h 2221602"/>
                <a:gd name="connsiteX347" fmla="*/ 1731635 w 1852282"/>
                <a:gd name="connsiteY347" fmla="*/ 1495746 h 2221602"/>
                <a:gd name="connsiteX348" fmla="*/ 1713183 w 1852282"/>
                <a:gd name="connsiteY348" fmla="*/ 1464496 h 2221602"/>
                <a:gd name="connsiteX349" fmla="*/ 1689054 w 1852282"/>
                <a:gd name="connsiteY349" fmla="*/ 1431826 h 2221602"/>
                <a:gd name="connsiteX350" fmla="*/ 1666344 w 1852282"/>
                <a:gd name="connsiteY350" fmla="*/ 1401996 h 2221602"/>
                <a:gd name="connsiteX351" fmla="*/ 1636537 w 1852282"/>
                <a:gd name="connsiteY351" fmla="*/ 1376428 h 2221602"/>
                <a:gd name="connsiteX352" fmla="*/ 1603892 w 1852282"/>
                <a:gd name="connsiteY352" fmla="*/ 1352280 h 2221602"/>
                <a:gd name="connsiteX353" fmla="*/ 1568407 w 1852282"/>
                <a:gd name="connsiteY353" fmla="*/ 1332393 h 2221602"/>
                <a:gd name="connsiteX354" fmla="*/ 1530084 w 1852282"/>
                <a:gd name="connsiteY354" fmla="*/ 1315348 h 2221602"/>
                <a:gd name="connsiteX355" fmla="*/ 1490342 w 1852282"/>
                <a:gd name="connsiteY355" fmla="*/ 1298302 h 2221602"/>
                <a:gd name="connsiteX356" fmla="*/ 1446341 w 1852282"/>
                <a:gd name="connsiteY356" fmla="*/ 1286938 h 2221602"/>
                <a:gd name="connsiteX357" fmla="*/ 1403760 w 1852282"/>
                <a:gd name="connsiteY357" fmla="*/ 1276995 h 2221602"/>
                <a:gd name="connsiteX358" fmla="*/ 1405179 w 1852282"/>
                <a:gd name="connsiteY358" fmla="*/ 1276995 h 2221602"/>
                <a:gd name="connsiteX359" fmla="*/ 1356921 w 1852282"/>
                <a:gd name="connsiteY359" fmla="*/ 1268472 h 2221602"/>
                <a:gd name="connsiteX360" fmla="*/ 1317178 w 1852282"/>
                <a:gd name="connsiteY360" fmla="*/ 1265632 h 2221602"/>
                <a:gd name="connsiteX361" fmla="*/ 1290210 w 1852282"/>
                <a:gd name="connsiteY361" fmla="*/ 1261370 h 2221602"/>
                <a:gd name="connsiteX362" fmla="*/ 1283113 w 1852282"/>
                <a:gd name="connsiteY362" fmla="*/ 1247166 h 2221602"/>
                <a:gd name="connsiteX363" fmla="*/ 1280275 w 1852282"/>
                <a:gd name="connsiteY363" fmla="*/ 1231540 h 2221602"/>
                <a:gd name="connsiteX364" fmla="*/ 1273178 w 1852282"/>
                <a:gd name="connsiteY364" fmla="*/ 1211654 h 2221602"/>
                <a:gd name="connsiteX365" fmla="*/ 1271758 w 1852282"/>
                <a:gd name="connsiteY365" fmla="*/ 1187506 h 2221602"/>
                <a:gd name="connsiteX366" fmla="*/ 1270339 w 1852282"/>
                <a:gd name="connsiteY366" fmla="*/ 1161938 h 2221602"/>
                <a:gd name="connsiteX367" fmla="*/ 1273178 w 1852282"/>
                <a:gd name="connsiteY367" fmla="*/ 1136369 h 2221602"/>
                <a:gd name="connsiteX368" fmla="*/ 1277436 w 1852282"/>
                <a:gd name="connsiteY368" fmla="*/ 1122165 h 2221602"/>
                <a:gd name="connsiteX369" fmla="*/ 1283113 w 1852282"/>
                <a:gd name="connsiteY369" fmla="*/ 1107960 h 2221602"/>
                <a:gd name="connsiteX370" fmla="*/ 1317178 w 1852282"/>
                <a:gd name="connsiteY370" fmla="*/ 1105119 h 2221602"/>
                <a:gd name="connsiteX371" fmla="*/ 1352663 w 1852282"/>
                <a:gd name="connsiteY371" fmla="*/ 1099437 h 2221602"/>
                <a:gd name="connsiteX372" fmla="*/ 1390986 w 1852282"/>
                <a:gd name="connsiteY372" fmla="*/ 1093756 h 2221602"/>
                <a:gd name="connsiteX373" fmla="*/ 1429309 w 1852282"/>
                <a:gd name="connsiteY373" fmla="*/ 1085233 h 2221602"/>
                <a:gd name="connsiteX374" fmla="*/ 1469051 w 1852282"/>
                <a:gd name="connsiteY374" fmla="*/ 1073869 h 2221602"/>
                <a:gd name="connsiteX375" fmla="*/ 1505955 w 1852282"/>
                <a:gd name="connsiteY375" fmla="*/ 1058244 h 2221602"/>
                <a:gd name="connsiteX376" fmla="*/ 1544278 w 1852282"/>
                <a:gd name="connsiteY376" fmla="*/ 1042619 h 2221602"/>
                <a:gd name="connsiteX377" fmla="*/ 1579762 w 1852282"/>
                <a:gd name="connsiteY377" fmla="*/ 1019892 h 2221602"/>
                <a:gd name="connsiteX378" fmla="*/ 1613827 w 1852282"/>
                <a:gd name="connsiteY378" fmla="*/ 994323 h 2221602"/>
                <a:gd name="connsiteX379" fmla="*/ 1629440 w 1852282"/>
                <a:gd name="connsiteY379" fmla="*/ 980119 h 2221602"/>
                <a:gd name="connsiteX380" fmla="*/ 1643634 w 1852282"/>
                <a:gd name="connsiteY380" fmla="*/ 964494 h 2221602"/>
                <a:gd name="connsiteX381" fmla="*/ 1659247 w 1852282"/>
                <a:gd name="connsiteY381" fmla="*/ 948869 h 2221602"/>
                <a:gd name="connsiteX382" fmla="*/ 1672022 w 1852282"/>
                <a:gd name="connsiteY382" fmla="*/ 930403 h 2221602"/>
                <a:gd name="connsiteX383" fmla="*/ 1686215 w 1852282"/>
                <a:gd name="connsiteY383" fmla="*/ 911937 h 2221602"/>
                <a:gd name="connsiteX384" fmla="*/ 1696151 w 1852282"/>
                <a:gd name="connsiteY384" fmla="*/ 892050 h 2221602"/>
                <a:gd name="connsiteX385" fmla="*/ 1707506 w 1852282"/>
                <a:gd name="connsiteY385" fmla="*/ 870743 h 2221602"/>
                <a:gd name="connsiteX386" fmla="*/ 1716022 w 1852282"/>
                <a:gd name="connsiteY386" fmla="*/ 849436 h 2221602"/>
                <a:gd name="connsiteX387" fmla="*/ 1723119 w 1852282"/>
                <a:gd name="connsiteY387" fmla="*/ 825288 h 2221602"/>
                <a:gd name="connsiteX388" fmla="*/ 1731635 w 1852282"/>
                <a:gd name="connsiteY388" fmla="*/ 799720 h 2221602"/>
                <a:gd name="connsiteX389" fmla="*/ 1737313 w 1852282"/>
                <a:gd name="connsiteY389" fmla="*/ 771311 h 2221602"/>
                <a:gd name="connsiteX390" fmla="*/ 1741571 w 1852282"/>
                <a:gd name="connsiteY390" fmla="*/ 742902 h 2221602"/>
                <a:gd name="connsiteX391" fmla="*/ 1742990 w 1852282"/>
                <a:gd name="connsiteY391" fmla="*/ 713072 h 2221602"/>
                <a:gd name="connsiteX392" fmla="*/ 1742990 w 1852282"/>
                <a:gd name="connsiteY392" fmla="*/ 681822 h 2221602"/>
                <a:gd name="connsiteX393" fmla="*/ 1742990 w 1852282"/>
                <a:gd name="connsiteY393" fmla="*/ 656253 h 2221602"/>
                <a:gd name="connsiteX394" fmla="*/ 1741571 w 1852282"/>
                <a:gd name="connsiteY394" fmla="*/ 627844 h 2221602"/>
                <a:gd name="connsiteX395" fmla="*/ 1733055 w 1852282"/>
                <a:gd name="connsiteY395" fmla="*/ 573867 h 2221602"/>
                <a:gd name="connsiteX396" fmla="*/ 1721700 w 1852282"/>
                <a:gd name="connsiteY396" fmla="*/ 519889 h 2221602"/>
                <a:gd name="connsiteX397" fmla="*/ 1706087 w 1852282"/>
                <a:gd name="connsiteY397" fmla="*/ 468753 h 2221602"/>
                <a:gd name="connsiteX398" fmla="*/ 1686215 w 1852282"/>
                <a:gd name="connsiteY398" fmla="*/ 416195 h 2221602"/>
                <a:gd name="connsiteX399" fmla="*/ 1662086 w 1852282"/>
                <a:gd name="connsiteY399" fmla="*/ 366479 h 2221602"/>
                <a:gd name="connsiteX400" fmla="*/ 1632279 w 1852282"/>
                <a:gd name="connsiteY400" fmla="*/ 321025 h 2221602"/>
                <a:gd name="connsiteX401" fmla="*/ 1615247 w 1852282"/>
                <a:gd name="connsiteY401" fmla="*/ 296877 h 2221602"/>
                <a:gd name="connsiteX402" fmla="*/ 1599634 w 1852282"/>
                <a:gd name="connsiteY402" fmla="*/ 276990 h 2221602"/>
                <a:gd name="connsiteX403" fmla="*/ 1582601 w 1852282"/>
                <a:gd name="connsiteY403" fmla="*/ 255683 h 2221602"/>
                <a:gd name="connsiteX404" fmla="*/ 1564149 w 1852282"/>
                <a:gd name="connsiteY404" fmla="*/ 235797 h 2221602"/>
                <a:gd name="connsiteX405" fmla="*/ 1544278 w 1852282"/>
                <a:gd name="connsiteY405" fmla="*/ 217331 h 2221602"/>
                <a:gd name="connsiteX406" fmla="*/ 1524407 w 1852282"/>
                <a:gd name="connsiteY406" fmla="*/ 198865 h 2221602"/>
                <a:gd name="connsiteX407" fmla="*/ 1503116 w 1852282"/>
                <a:gd name="connsiteY407" fmla="*/ 181819 h 2221602"/>
                <a:gd name="connsiteX408" fmla="*/ 1480406 w 1852282"/>
                <a:gd name="connsiteY408" fmla="*/ 166194 h 2221602"/>
                <a:gd name="connsiteX409" fmla="*/ 1459116 w 1852282"/>
                <a:gd name="connsiteY409" fmla="*/ 151990 h 2221602"/>
                <a:gd name="connsiteX410" fmla="*/ 1434986 w 1852282"/>
                <a:gd name="connsiteY410" fmla="*/ 139205 h 2221602"/>
                <a:gd name="connsiteX411" fmla="*/ 1410857 w 1852282"/>
                <a:gd name="connsiteY411" fmla="*/ 127842 h 2221602"/>
                <a:gd name="connsiteX412" fmla="*/ 1385308 w 1852282"/>
                <a:gd name="connsiteY412" fmla="*/ 116478 h 2221602"/>
                <a:gd name="connsiteX413" fmla="*/ 1361179 w 1852282"/>
                <a:gd name="connsiteY413" fmla="*/ 107955 h 2221602"/>
                <a:gd name="connsiteX414" fmla="*/ 1332791 w 1852282"/>
                <a:gd name="connsiteY414" fmla="*/ 99433 h 2221602"/>
                <a:gd name="connsiteX415" fmla="*/ 1307243 w 1852282"/>
                <a:gd name="connsiteY415" fmla="*/ 93751 h 2221602"/>
                <a:gd name="connsiteX416" fmla="*/ 1280275 w 1852282"/>
                <a:gd name="connsiteY416" fmla="*/ 89489 h 2221602"/>
                <a:gd name="connsiteX417" fmla="*/ 1251887 w 1852282"/>
                <a:gd name="connsiteY417" fmla="*/ 88069 h 2221602"/>
                <a:gd name="connsiteX418" fmla="*/ 1190854 w 1852282"/>
                <a:gd name="connsiteY418" fmla="*/ 0 h 2221602"/>
                <a:gd name="connsiteX419" fmla="*/ 1222080 w 1852282"/>
                <a:gd name="connsiteY419" fmla="*/ 0 h 2221602"/>
                <a:gd name="connsiteX420" fmla="*/ 1253307 w 1852282"/>
                <a:gd name="connsiteY420" fmla="*/ 0 h 2221602"/>
                <a:gd name="connsiteX421" fmla="*/ 1285952 w 1852282"/>
                <a:gd name="connsiteY421" fmla="*/ 2841 h 2221602"/>
                <a:gd name="connsiteX422" fmla="*/ 1315759 w 1852282"/>
                <a:gd name="connsiteY422" fmla="*/ 8523 h 2221602"/>
                <a:gd name="connsiteX423" fmla="*/ 1345566 w 1852282"/>
                <a:gd name="connsiteY423" fmla="*/ 14205 h 2221602"/>
                <a:gd name="connsiteX424" fmla="*/ 1376792 w 1852282"/>
                <a:gd name="connsiteY424" fmla="*/ 22728 h 2221602"/>
                <a:gd name="connsiteX425" fmla="*/ 1405179 w 1852282"/>
                <a:gd name="connsiteY425" fmla="*/ 29830 h 2221602"/>
                <a:gd name="connsiteX426" fmla="*/ 1434986 w 1852282"/>
                <a:gd name="connsiteY426" fmla="*/ 42614 h 2221602"/>
                <a:gd name="connsiteX427" fmla="*/ 1463374 w 1852282"/>
                <a:gd name="connsiteY427" fmla="*/ 55398 h 2221602"/>
                <a:gd name="connsiteX428" fmla="*/ 1490342 w 1852282"/>
                <a:gd name="connsiteY428" fmla="*/ 69603 h 2221602"/>
                <a:gd name="connsiteX429" fmla="*/ 1518729 w 1852282"/>
                <a:gd name="connsiteY429" fmla="*/ 86648 h 2221602"/>
                <a:gd name="connsiteX430" fmla="*/ 1544278 w 1852282"/>
                <a:gd name="connsiteY430" fmla="*/ 103694 h 2221602"/>
                <a:gd name="connsiteX431" fmla="*/ 1569827 w 1852282"/>
                <a:gd name="connsiteY431" fmla="*/ 123580 h 2221602"/>
                <a:gd name="connsiteX432" fmla="*/ 1593956 w 1852282"/>
                <a:gd name="connsiteY432" fmla="*/ 143467 h 2221602"/>
                <a:gd name="connsiteX433" fmla="*/ 1618085 w 1852282"/>
                <a:gd name="connsiteY433" fmla="*/ 166194 h 2221602"/>
                <a:gd name="connsiteX434" fmla="*/ 1642215 w 1852282"/>
                <a:gd name="connsiteY434" fmla="*/ 188922 h 2221602"/>
                <a:gd name="connsiteX435" fmla="*/ 1663505 w 1852282"/>
                <a:gd name="connsiteY435" fmla="*/ 215910 h 2221602"/>
                <a:gd name="connsiteX436" fmla="*/ 1683377 w 1852282"/>
                <a:gd name="connsiteY436" fmla="*/ 238638 h 2221602"/>
                <a:gd name="connsiteX437" fmla="*/ 1701829 w 1852282"/>
                <a:gd name="connsiteY437" fmla="*/ 265627 h 2221602"/>
                <a:gd name="connsiteX438" fmla="*/ 1717441 w 1852282"/>
                <a:gd name="connsiteY438" fmla="*/ 291195 h 2221602"/>
                <a:gd name="connsiteX439" fmla="*/ 1735893 w 1852282"/>
                <a:gd name="connsiteY439" fmla="*/ 319604 h 2221602"/>
                <a:gd name="connsiteX440" fmla="*/ 1748668 w 1852282"/>
                <a:gd name="connsiteY440" fmla="*/ 346593 h 2221602"/>
                <a:gd name="connsiteX441" fmla="*/ 1762861 w 1852282"/>
                <a:gd name="connsiteY441" fmla="*/ 375002 h 2221602"/>
                <a:gd name="connsiteX442" fmla="*/ 1775636 w 1852282"/>
                <a:gd name="connsiteY442" fmla="*/ 404832 h 2221602"/>
                <a:gd name="connsiteX443" fmla="*/ 1786991 w 1852282"/>
                <a:gd name="connsiteY443" fmla="*/ 433241 h 2221602"/>
                <a:gd name="connsiteX444" fmla="*/ 1796927 w 1852282"/>
                <a:gd name="connsiteY444" fmla="*/ 464491 h 2221602"/>
                <a:gd name="connsiteX445" fmla="*/ 1805443 w 1852282"/>
                <a:gd name="connsiteY445" fmla="*/ 494321 h 2221602"/>
                <a:gd name="connsiteX446" fmla="*/ 1812539 w 1852282"/>
                <a:gd name="connsiteY446" fmla="*/ 524151 h 2221602"/>
                <a:gd name="connsiteX447" fmla="*/ 1818217 w 1852282"/>
                <a:gd name="connsiteY447" fmla="*/ 555401 h 2221602"/>
                <a:gd name="connsiteX448" fmla="*/ 1825314 w 1852282"/>
                <a:gd name="connsiteY448" fmla="*/ 588071 h 2221602"/>
                <a:gd name="connsiteX449" fmla="*/ 1826733 w 1852282"/>
                <a:gd name="connsiteY449" fmla="*/ 619321 h 2221602"/>
                <a:gd name="connsiteX450" fmla="*/ 1828153 w 1852282"/>
                <a:gd name="connsiteY450" fmla="*/ 649151 h 2221602"/>
                <a:gd name="connsiteX451" fmla="*/ 1830991 w 1852282"/>
                <a:gd name="connsiteY451" fmla="*/ 681822 h 2221602"/>
                <a:gd name="connsiteX452" fmla="*/ 1828153 w 1852282"/>
                <a:gd name="connsiteY452" fmla="*/ 732958 h 2221602"/>
                <a:gd name="connsiteX453" fmla="*/ 1822475 w 1852282"/>
                <a:gd name="connsiteY453" fmla="*/ 782675 h 2221602"/>
                <a:gd name="connsiteX454" fmla="*/ 1812539 w 1852282"/>
                <a:gd name="connsiteY454" fmla="*/ 829550 h 2221602"/>
                <a:gd name="connsiteX455" fmla="*/ 1798346 w 1852282"/>
                <a:gd name="connsiteY455" fmla="*/ 872164 h 2221602"/>
                <a:gd name="connsiteX456" fmla="*/ 1782733 w 1852282"/>
                <a:gd name="connsiteY456" fmla="*/ 914778 h 2221602"/>
                <a:gd name="connsiteX457" fmla="*/ 1762861 w 1852282"/>
                <a:gd name="connsiteY457" fmla="*/ 951710 h 2221602"/>
                <a:gd name="connsiteX458" fmla="*/ 1737313 w 1852282"/>
                <a:gd name="connsiteY458" fmla="*/ 988642 h 2221602"/>
                <a:gd name="connsiteX459" fmla="*/ 1711764 w 1852282"/>
                <a:gd name="connsiteY459" fmla="*/ 1022733 h 2221602"/>
                <a:gd name="connsiteX460" fmla="*/ 1679119 w 1852282"/>
                <a:gd name="connsiteY460" fmla="*/ 1052562 h 2221602"/>
                <a:gd name="connsiteX461" fmla="*/ 1646473 w 1852282"/>
                <a:gd name="connsiteY461" fmla="*/ 1079551 h 2221602"/>
                <a:gd name="connsiteX462" fmla="*/ 1608150 w 1852282"/>
                <a:gd name="connsiteY462" fmla="*/ 1105119 h 2221602"/>
                <a:gd name="connsiteX463" fmla="*/ 1565569 w 1852282"/>
                <a:gd name="connsiteY463" fmla="*/ 1127847 h 2221602"/>
                <a:gd name="connsiteX464" fmla="*/ 1522987 w 1852282"/>
                <a:gd name="connsiteY464" fmla="*/ 1147733 h 2221602"/>
                <a:gd name="connsiteX465" fmla="*/ 1474729 w 1852282"/>
                <a:gd name="connsiteY465" fmla="*/ 1163358 h 2221602"/>
                <a:gd name="connsiteX466" fmla="*/ 1425051 w 1852282"/>
                <a:gd name="connsiteY466" fmla="*/ 1176142 h 2221602"/>
                <a:gd name="connsiteX467" fmla="*/ 1371115 w 1852282"/>
                <a:gd name="connsiteY467" fmla="*/ 1186086 h 2221602"/>
                <a:gd name="connsiteX468" fmla="*/ 1400921 w 1852282"/>
                <a:gd name="connsiteY468" fmla="*/ 1188927 h 2221602"/>
                <a:gd name="connsiteX469" fmla="*/ 1430728 w 1852282"/>
                <a:gd name="connsiteY469" fmla="*/ 1193188 h 2221602"/>
                <a:gd name="connsiteX470" fmla="*/ 1460535 w 1852282"/>
                <a:gd name="connsiteY470" fmla="*/ 1198870 h 2221602"/>
                <a:gd name="connsiteX471" fmla="*/ 1488923 w 1852282"/>
                <a:gd name="connsiteY471" fmla="*/ 1207393 h 2221602"/>
                <a:gd name="connsiteX472" fmla="*/ 1515891 w 1852282"/>
                <a:gd name="connsiteY472" fmla="*/ 1215915 h 2221602"/>
                <a:gd name="connsiteX473" fmla="*/ 1542859 w 1852282"/>
                <a:gd name="connsiteY473" fmla="*/ 1225859 h 2221602"/>
                <a:gd name="connsiteX474" fmla="*/ 1568407 w 1852282"/>
                <a:gd name="connsiteY474" fmla="*/ 1235802 h 2221602"/>
                <a:gd name="connsiteX475" fmla="*/ 1593956 w 1852282"/>
                <a:gd name="connsiteY475" fmla="*/ 1247166 h 2221602"/>
                <a:gd name="connsiteX476" fmla="*/ 1618085 w 1852282"/>
                <a:gd name="connsiteY476" fmla="*/ 1258529 h 2221602"/>
                <a:gd name="connsiteX477" fmla="*/ 1639376 w 1852282"/>
                <a:gd name="connsiteY477" fmla="*/ 1272734 h 2221602"/>
                <a:gd name="connsiteX478" fmla="*/ 1663505 w 1852282"/>
                <a:gd name="connsiteY478" fmla="*/ 1286938 h 2221602"/>
                <a:gd name="connsiteX479" fmla="*/ 1683377 w 1852282"/>
                <a:gd name="connsiteY479" fmla="*/ 1302564 h 2221602"/>
                <a:gd name="connsiteX480" fmla="*/ 1703248 w 1852282"/>
                <a:gd name="connsiteY480" fmla="*/ 1321030 h 2221602"/>
                <a:gd name="connsiteX481" fmla="*/ 1723119 w 1852282"/>
                <a:gd name="connsiteY481" fmla="*/ 1339496 h 2221602"/>
                <a:gd name="connsiteX482" fmla="*/ 1741571 w 1852282"/>
                <a:gd name="connsiteY482" fmla="*/ 1359382 h 2221602"/>
                <a:gd name="connsiteX483" fmla="*/ 1758603 w 1852282"/>
                <a:gd name="connsiteY483" fmla="*/ 1379268 h 2221602"/>
                <a:gd name="connsiteX484" fmla="*/ 1772797 w 1852282"/>
                <a:gd name="connsiteY484" fmla="*/ 1396314 h 2221602"/>
                <a:gd name="connsiteX485" fmla="*/ 1786991 w 1852282"/>
                <a:gd name="connsiteY485" fmla="*/ 1416200 h 2221602"/>
                <a:gd name="connsiteX486" fmla="*/ 1798346 w 1852282"/>
                <a:gd name="connsiteY486" fmla="*/ 1438928 h 2221602"/>
                <a:gd name="connsiteX487" fmla="*/ 1808281 w 1852282"/>
                <a:gd name="connsiteY487" fmla="*/ 1458814 h 2221602"/>
                <a:gd name="connsiteX488" fmla="*/ 1818217 w 1852282"/>
                <a:gd name="connsiteY488" fmla="*/ 1480121 h 2221602"/>
                <a:gd name="connsiteX489" fmla="*/ 1826733 w 1852282"/>
                <a:gd name="connsiteY489" fmla="*/ 1502849 h 2221602"/>
                <a:gd name="connsiteX490" fmla="*/ 1835249 w 1852282"/>
                <a:gd name="connsiteY490" fmla="*/ 1524156 h 2221602"/>
                <a:gd name="connsiteX491" fmla="*/ 1840927 w 1852282"/>
                <a:gd name="connsiteY491" fmla="*/ 1548303 h 2221602"/>
                <a:gd name="connsiteX492" fmla="*/ 1845185 w 1852282"/>
                <a:gd name="connsiteY492" fmla="*/ 1572451 h 2221602"/>
                <a:gd name="connsiteX493" fmla="*/ 1849443 w 1852282"/>
                <a:gd name="connsiteY493" fmla="*/ 1595179 h 2221602"/>
                <a:gd name="connsiteX494" fmla="*/ 1850863 w 1852282"/>
                <a:gd name="connsiteY494" fmla="*/ 1619326 h 2221602"/>
                <a:gd name="connsiteX495" fmla="*/ 1852282 w 1852282"/>
                <a:gd name="connsiteY495" fmla="*/ 1643474 h 2221602"/>
                <a:gd name="connsiteX496" fmla="*/ 1852282 w 1852282"/>
                <a:gd name="connsiteY496" fmla="*/ 1669043 h 2221602"/>
                <a:gd name="connsiteX497" fmla="*/ 1850863 w 1852282"/>
                <a:gd name="connsiteY497" fmla="*/ 1696031 h 2221602"/>
                <a:gd name="connsiteX498" fmla="*/ 1849443 w 1852282"/>
                <a:gd name="connsiteY498" fmla="*/ 1721600 h 2221602"/>
                <a:gd name="connsiteX499" fmla="*/ 1845185 w 1852282"/>
                <a:gd name="connsiteY499" fmla="*/ 1747168 h 2221602"/>
                <a:gd name="connsiteX500" fmla="*/ 1836669 w 1852282"/>
                <a:gd name="connsiteY500" fmla="*/ 1776998 h 2221602"/>
                <a:gd name="connsiteX501" fmla="*/ 1828153 w 1852282"/>
                <a:gd name="connsiteY501" fmla="*/ 1806827 h 2221602"/>
                <a:gd name="connsiteX502" fmla="*/ 1816798 w 1852282"/>
                <a:gd name="connsiteY502" fmla="*/ 1836657 h 2221602"/>
                <a:gd name="connsiteX503" fmla="*/ 1805443 w 1852282"/>
                <a:gd name="connsiteY503" fmla="*/ 1862225 h 2221602"/>
                <a:gd name="connsiteX504" fmla="*/ 1791249 w 1852282"/>
                <a:gd name="connsiteY504" fmla="*/ 1890635 h 2221602"/>
                <a:gd name="connsiteX505" fmla="*/ 1772797 w 1852282"/>
                <a:gd name="connsiteY505" fmla="*/ 1916203 h 2221602"/>
                <a:gd name="connsiteX506" fmla="*/ 1755765 w 1852282"/>
                <a:gd name="connsiteY506" fmla="*/ 1940351 h 2221602"/>
                <a:gd name="connsiteX507" fmla="*/ 1735893 w 1852282"/>
                <a:gd name="connsiteY507" fmla="*/ 1961658 h 2221602"/>
                <a:gd name="connsiteX508" fmla="*/ 1713183 w 1852282"/>
                <a:gd name="connsiteY508" fmla="*/ 1984385 h 2221602"/>
                <a:gd name="connsiteX509" fmla="*/ 1689054 w 1852282"/>
                <a:gd name="connsiteY509" fmla="*/ 2004272 h 2221602"/>
                <a:gd name="connsiteX510" fmla="*/ 1663505 w 1852282"/>
                <a:gd name="connsiteY510" fmla="*/ 2024158 h 2221602"/>
                <a:gd name="connsiteX511" fmla="*/ 1637957 w 1852282"/>
                <a:gd name="connsiteY511" fmla="*/ 2042624 h 2221602"/>
                <a:gd name="connsiteX512" fmla="*/ 1609569 w 1852282"/>
                <a:gd name="connsiteY512" fmla="*/ 2055408 h 2221602"/>
                <a:gd name="connsiteX513" fmla="*/ 1579762 w 1852282"/>
                <a:gd name="connsiteY513" fmla="*/ 2069613 h 2221602"/>
                <a:gd name="connsiteX514" fmla="*/ 1549955 w 1852282"/>
                <a:gd name="connsiteY514" fmla="*/ 2083817 h 2221602"/>
                <a:gd name="connsiteX515" fmla="*/ 1518729 w 1852282"/>
                <a:gd name="connsiteY515" fmla="*/ 2093761 h 2221602"/>
                <a:gd name="connsiteX516" fmla="*/ 1522987 w 1852282"/>
                <a:gd name="connsiteY516" fmla="*/ 2129272 h 2221602"/>
                <a:gd name="connsiteX517" fmla="*/ 1522987 w 1852282"/>
                <a:gd name="connsiteY517" fmla="*/ 2134954 h 2221602"/>
                <a:gd name="connsiteX518" fmla="*/ 1520149 w 1852282"/>
                <a:gd name="connsiteY518" fmla="*/ 2143477 h 2221602"/>
                <a:gd name="connsiteX519" fmla="*/ 1514471 w 1852282"/>
                <a:gd name="connsiteY519" fmla="*/ 2157681 h 2221602"/>
                <a:gd name="connsiteX520" fmla="*/ 1505955 w 1852282"/>
                <a:gd name="connsiteY520" fmla="*/ 2167625 h 2221602"/>
                <a:gd name="connsiteX521" fmla="*/ 1500277 w 1852282"/>
                <a:gd name="connsiteY521" fmla="*/ 2171886 h 2221602"/>
                <a:gd name="connsiteX522" fmla="*/ 1493181 w 1852282"/>
                <a:gd name="connsiteY522" fmla="*/ 2174727 h 2221602"/>
                <a:gd name="connsiteX523" fmla="*/ 1464793 w 1852282"/>
                <a:gd name="connsiteY523" fmla="*/ 2184670 h 2221602"/>
                <a:gd name="connsiteX524" fmla="*/ 1434986 w 1852282"/>
                <a:gd name="connsiteY524" fmla="*/ 2193193 h 2221602"/>
                <a:gd name="connsiteX525" fmla="*/ 1400921 w 1852282"/>
                <a:gd name="connsiteY525" fmla="*/ 2201716 h 2221602"/>
                <a:gd name="connsiteX526" fmla="*/ 1366856 w 1852282"/>
                <a:gd name="connsiteY526" fmla="*/ 2208818 h 2221602"/>
                <a:gd name="connsiteX527" fmla="*/ 1331372 w 1852282"/>
                <a:gd name="connsiteY527" fmla="*/ 2213079 h 2221602"/>
                <a:gd name="connsiteX528" fmla="*/ 1293049 w 1852282"/>
                <a:gd name="connsiteY528" fmla="*/ 2217341 h 2221602"/>
                <a:gd name="connsiteX529" fmla="*/ 1253307 w 1852282"/>
                <a:gd name="connsiteY529" fmla="*/ 2218761 h 2221602"/>
                <a:gd name="connsiteX530" fmla="*/ 1212145 w 1852282"/>
                <a:gd name="connsiteY530" fmla="*/ 2221602 h 2221602"/>
                <a:gd name="connsiteX531" fmla="*/ 1142595 w 1852282"/>
                <a:gd name="connsiteY531" fmla="*/ 2218761 h 2221602"/>
                <a:gd name="connsiteX532" fmla="*/ 1077304 w 1852282"/>
                <a:gd name="connsiteY532" fmla="*/ 2213079 h 2221602"/>
                <a:gd name="connsiteX533" fmla="*/ 1017691 w 1852282"/>
                <a:gd name="connsiteY533" fmla="*/ 2207398 h 2221602"/>
                <a:gd name="connsiteX534" fmla="*/ 960916 w 1852282"/>
                <a:gd name="connsiteY534" fmla="*/ 2198875 h 2221602"/>
                <a:gd name="connsiteX535" fmla="*/ 880011 w 1852282"/>
                <a:gd name="connsiteY535" fmla="*/ 2184670 h 2221602"/>
                <a:gd name="connsiteX536" fmla="*/ 845946 w 1852282"/>
                <a:gd name="connsiteY536" fmla="*/ 2177568 h 2221602"/>
                <a:gd name="connsiteX537" fmla="*/ 837430 w 1852282"/>
                <a:gd name="connsiteY537" fmla="*/ 2174727 h 2221602"/>
                <a:gd name="connsiteX538" fmla="*/ 831753 w 1852282"/>
                <a:gd name="connsiteY538" fmla="*/ 2169045 h 2221602"/>
                <a:gd name="connsiteX539" fmla="*/ 826075 w 1852282"/>
                <a:gd name="connsiteY539" fmla="*/ 2164784 h 2221602"/>
                <a:gd name="connsiteX540" fmla="*/ 820398 w 1852282"/>
                <a:gd name="connsiteY540" fmla="*/ 2157681 h 2221602"/>
                <a:gd name="connsiteX541" fmla="*/ 816140 w 1852282"/>
                <a:gd name="connsiteY541" fmla="*/ 2152000 h 2221602"/>
                <a:gd name="connsiteX542" fmla="*/ 814720 w 1852282"/>
                <a:gd name="connsiteY542" fmla="*/ 2143477 h 2221602"/>
                <a:gd name="connsiteX543" fmla="*/ 811881 w 1852282"/>
                <a:gd name="connsiteY543" fmla="*/ 2133534 h 2221602"/>
                <a:gd name="connsiteX544" fmla="*/ 811881 w 1852282"/>
                <a:gd name="connsiteY544" fmla="*/ 2125011 h 2221602"/>
                <a:gd name="connsiteX545" fmla="*/ 845946 w 1852282"/>
                <a:gd name="connsiteY545" fmla="*/ 1884953 h 2221602"/>
                <a:gd name="connsiteX546" fmla="*/ 875753 w 1852282"/>
                <a:gd name="connsiteY546" fmla="*/ 1673304 h 2221602"/>
                <a:gd name="connsiteX547" fmla="*/ 905560 w 1852282"/>
                <a:gd name="connsiteY547" fmla="*/ 1474439 h 2221602"/>
                <a:gd name="connsiteX548" fmla="*/ 864398 w 1852282"/>
                <a:gd name="connsiteY548" fmla="*/ 1465917 h 2221602"/>
                <a:gd name="connsiteX549" fmla="*/ 821817 w 1852282"/>
                <a:gd name="connsiteY549" fmla="*/ 1455973 h 2221602"/>
                <a:gd name="connsiteX550" fmla="*/ 780655 w 1852282"/>
                <a:gd name="connsiteY550" fmla="*/ 1444610 h 2221602"/>
                <a:gd name="connsiteX551" fmla="*/ 740913 w 1852282"/>
                <a:gd name="connsiteY551" fmla="*/ 1430405 h 2221602"/>
                <a:gd name="connsiteX552" fmla="*/ 702590 w 1852282"/>
                <a:gd name="connsiteY552" fmla="*/ 1416200 h 2221602"/>
                <a:gd name="connsiteX553" fmla="*/ 664267 w 1852282"/>
                <a:gd name="connsiteY553" fmla="*/ 1399155 h 2221602"/>
                <a:gd name="connsiteX554" fmla="*/ 628782 w 1852282"/>
                <a:gd name="connsiteY554" fmla="*/ 1380689 h 2221602"/>
                <a:gd name="connsiteX555" fmla="*/ 593298 w 1852282"/>
                <a:gd name="connsiteY555" fmla="*/ 1360802 h 2221602"/>
                <a:gd name="connsiteX556" fmla="*/ 559233 w 1852282"/>
                <a:gd name="connsiteY556" fmla="*/ 1339496 h 2221602"/>
                <a:gd name="connsiteX557" fmla="*/ 528007 w 1852282"/>
                <a:gd name="connsiteY557" fmla="*/ 1316768 h 2221602"/>
                <a:gd name="connsiteX558" fmla="*/ 498200 w 1852282"/>
                <a:gd name="connsiteY558" fmla="*/ 1292620 h 2221602"/>
                <a:gd name="connsiteX559" fmla="*/ 468393 w 1852282"/>
                <a:gd name="connsiteY559" fmla="*/ 1265632 h 2221602"/>
                <a:gd name="connsiteX560" fmla="*/ 440006 w 1852282"/>
                <a:gd name="connsiteY560" fmla="*/ 1238643 h 2221602"/>
                <a:gd name="connsiteX561" fmla="*/ 411618 w 1852282"/>
                <a:gd name="connsiteY561" fmla="*/ 1208813 h 2221602"/>
                <a:gd name="connsiteX562" fmla="*/ 388908 w 1852282"/>
                <a:gd name="connsiteY562" fmla="*/ 1178983 h 2221602"/>
                <a:gd name="connsiteX563" fmla="*/ 364779 w 1852282"/>
                <a:gd name="connsiteY563" fmla="*/ 1147733 h 2221602"/>
                <a:gd name="connsiteX564" fmla="*/ 340650 w 1852282"/>
                <a:gd name="connsiteY564" fmla="*/ 1149154 h 2221602"/>
                <a:gd name="connsiteX565" fmla="*/ 315101 w 1852282"/>
                <a:gd name="connsiteY565" fmla="*/ 1151995 h 2221602"/>
                <a:gd name="connsiteX566" fmla="*/ 292391 w 1852282"/>
                <a:gd name="connsiteY566" fmla="*/ 1149154 h 2221602"/>
                <a:gd name="connsiteX567" fmla="*/ 268262 w 1852282"/>
                <a:gd name="connsiteY567" fmla="*/ 1147733 h 2221602"/>
                <a:gd name="connsiteX568" fmla="*/ 245552 w 1852282"/>
                <a:gd name="connsiteY568" fmla="*/ 1143472 h 2221602"/>
                <a:gd name="connsiteX569" fmla="*/ 221422 w 1852282"/>
                <a:gd name="connsiteY569" fmla="*/ 1137790 h 2221602"/>
                <a:gd name="connsiteX570" fmla="*/ 197293 w 1852282"/>
                <a:gd name="connsiteY570" fmla="*/ 1129267 h 2221602"/>
                <a:gd name="connsiteX571" fmla="*/ 176002 w 1852282"/>
                <a:gd name="connsiteY571" fmla="*/ 1119324 h 2221602"/>
                <a:gd name="connsiteX572" fmla="*/ 151873 w 1852282"/>
                <a:gd name="connsiteY572" fmla="*/ 1107960 h 2221602"/>
                <a:gd name="connsiteX573" fmla="*/ 129163 w 1852282"/>
                <a:gd name="connsiteY573" fmla="*/ 1093756 h 2221602"/>
                <a:gd name="connsiteX574" fmla="*/ 109292 w 1852282"/>
                <a:gd name="connsiteY574" fmla="*/ 1078131 h 2221602"/>
                <a:gd name="connsiteX575" fmla="*/ 89421 w 1852282"/>
                <a:gd name="connsiteY575" fmla="*/ 1059665 h 2221602"/>
                <a:gd name="connsiteX576" fmla="*/ 72388 w 1852282"/>
                <a:gd name="connsiteY576" fmla="*/ 1039778 h 2221602"/>
                <a:gd name="connsiteX577" fmla="*/ 53936 w 1852282"/>
                <a:gd name="connsiteY577" fmla="*/ 1019892 h 2221602"/>
                <a:gd name="connsiteX578" fmla="*/ 39742 w 1852282"/>
                <a:gd name="connsiteY578" fmla="*/ 995744 h 2221602"/>
                <a:gd name="connsiteX579" fmla="*/ 25549 w 1852282"/>
                <a:gd name="connsiteY579" fmla="*/ 970176 h 2221602"/>
                <a:gd name="connsiteX580" fmla="*/ 15613 w 1852282"/>
                <a:gd name="connsiteY580" fmla="*/ 941766 h 2221602"/>
                <a:gd name="connsiteX581" fmla="*/ 8516 w 1852282"/>
                <a:gd name="connsiteY581" fmla="*/ 911937 h 2221602"/>
                <a:gd name="connsiteX582" fmla="*/ 2839 w 1852282"/>
                <a:gd name="connsiteY582" fmla="*/ 880686 h 2221602"/>
                <a:gd name="connsiteX583" fmla="*/ 0 w 1852282"/>
                <a:gd name="connsiteY583" fmla="*/ 849436 h 2221602"/>
                <a:gd name="connsiteX584" fmla="*/ 2839 w 1852282"/>
                <a:gd name="connsiteY584" fmla="*/ 816766 h 2221602"/>
                <a:gd name="connsiteX585" fmla="*/ 8516 w 1852282"/>
                <a:gd name="connsiteY585" fmla="*/ 786936 h 2221602"/>
                <a:gd name="connsiteX586" fmla="*/ 15613 w 1852282"/>
                <a:gd name="connsiteY586" fmla="*/ 755686 h 2221602"/>
                <a:gd name="connsiteX587" fmla="*/ 28387 w 1852282"/>
                <a:gd name="connsiteY587" fmla="*/ 727277 h 2221602"/>
                <a:gd name="connsiteX588" fmla="*/ 44001 w 1852282"/>
                <a:gd name="connsiteY588" fmla="*/ 697447 h 2221602"/>
                <a:gd name="connsiteX589" fmla="*/ 62452 w 1852282"/>
                <a:gd name="connsiteY589" fmla="*/ 671879 h 2221602"/>
                <a:gd name="connsiteX590" fmla="*/ 83743 w 1852282"/>
                <a:gd name="connsiteY590" fmla="*/ 647731 h 2221602"/>
                <a:gd name="connsiteX591" fmla="*/ 107872 w 1852282"/>
                <a:gd name="connsiteY591" fmla="*/ 626424 h 2221602"/>
                <a:gd name="connsiteX592" fmla="*/ 133421 w 1852282"/>
                <a:gd name="connsiteY592" fmla="*/ 607958 h 2221602"/>
                <a:gd name="connsiteX593" fmla="*/ 158970 w 1852282"/>
                <a:gd name="connsiteY593" fmla="*/ 592333 h 2221602"/>
                <a:gd name="connsiteX594" fmla="*/ 188777 w 1852282"/>
                <a:gd name="connsiteY594" fmla="*/ 579549 h 2221602"/>
                <a:gd name="connsiteX595" fmla="*/ 221422 w 1852282"/>
                <a:gd name="connsiteY595" fmla="*/ 569605 h 2221602"/>
                <a:gd name="connsiteX596" fmla="*/ 252648 w 1852282"/>
                <a:gd name="connsiteY596" fmla="*/ 562503 h 2221602"/>
                <a:gd name="connsiteX597" fmla="*/ 288133 w 1852282"/>
                <a:gd name="connsiteY597" fmla="*/ 558242 h 2221602"/>
                <a:gd name="connsiteX598" fmla="*/ 286713 w 1852282"/>
                <a:gd name="connsiteY598" fmla="*/ 525571 h 2221602"/>
                <a:gd name="connsiteX599" fmla="*/ 286713 w 1852282"/>
                <a:gd name="connsiteY599" fmla="*/ 492900 h 2221602"/>
                <a:gd name="connsiteX600" fmla="*/ 290971 w 1852282"/>
                <a:gd name="connsiteY600" fmla="*/ 455968 h 2221602"/>
                <a:gd name="connsiteX601" fmla="*/ 296649 w 1852282"/>
                <a:gd name="connsiteY601" fmla="*/ 421877 h 2221602"/>
                <a:gd name="connsiteX602" fmla="*/ 300907 w 1852282"/>
                <a:gd name="connsiteY602" fmla="*/ 406252 h 2221602"/>
                <a:gd name="connsiteX603" fmla="*/ 306585 w 1852282"/>
                <a:gd name="connsiteY603" fmla="*/ 392048 h 2221602"/>
                <a:gd name="connsiteX604" fmla="*/ 315101 w 1852282"/>
                <a:gd name="connsiteY604" fmla="*/ 379263 h 2221602"/>
                <a:gd name="connsiteX605" fmla="*/ 322198 w 1852282"/>
                <a:gd name="connsiteY605" fmla="*/ 365059 h 2221602"/>
                <a:gd name="connsiteX606" fmla="*/ 332133 w 1852282"/>
                <a:gd name="connsiteY606" fmla="*/ 355116 h 2221602"/>
                <a:gd name="connsiteX607" fmla="*/ 344908 w 1852282"/>
                <a:gd name="connsiteY607" fmla="*/ 345172 h 2221602"/>
                <a:gd name="connsiteX608" fmla="*/ 359101 w 1852282"/>
                <a:gd name="connsiteY608" fmla="*/ 339491 h 2221602"/>
                <a:gd name="connsiteX609" fmla="*/ 371876 w 1852282"/>
                <a:gd name="connsiteY609" fmla="*/ 332388 h 2221602"/>
                <a:gd name="connsiteX610" fmla="*/ 388908 w 1852282"/>
                <a:gd name="connsiteY610" fmla="*/ 330968 h 2221602"/>
                <a:gd name="connsiteX611" fmla="*/ 401683 w 1852282"/>
                <a:gd name="connsiteY611" fmla="*/ 329547 h 2221602"/>
                <a:gd name="connsiteX612" fmla="*/ 424393 w 1852282"/>
                <a:gd name="connsiteY612" fmla="*/ 330968 h 2221602"/>
                <a:gd name="connsiteX613" fmla="*/ 444264 w 1852282"/>
                <a:gd name="connsiteY613" fmla="*/ 336650 h 2221602"/>
                <a:gd name="connsiteX614" fmla="*/ 459877 w 1852282"/>
                <a:gd name="connsiteY614" fmla="*/ 345172 h 2221602"/>
                <a:gd name="connsiteX615" fmla="*/ 474071 w 1852282"/>
                <a:gd name="connsiteY615" fmla="*/ 356536 h 2221602"/>
                <a:gd name="connsiteX616" fmla="*/ 488264 w 1852282"/>
                <a:gd name="connsiteY616" fmla="*/ 370741 h 2221602"/>
                <a:gd name="connsiteX617" fmla="*/ 498200 w 1852282"/>
                <a:gd name="connsiteY617" fmla="*/ 389207 h 2221602"/>
                <a:gd name="connsiteX618" fmla="*/ 508136 w 1852282"/>
                <a:gd name="connsiteY618" fmla="*/ 406252 h 2221602"/>
                <a:gd name="connsiteX619" fmla="*/ 515232 w 1852282"/>
                <a:gd name="connsiteY619" fmla="*/ 428980 h 2221602"/>
                <a:gd name="connsiteX620" fmla="*/ 523749 w 1852282"/>
                <a:gd name="connsiteY620" fmla="*/ 453127 h 2221602"/>
                <a:gd name="connsiteX621" fmla="*/ 529426 w 1852282"/>
                <a:gd name="connsiteY621" fmla="*/ 478696 h 2221602"/>
                <a:gd name="connsiteX622" fmla="*/ 539362 w 1852282"/>
                <a:gd name="connsiteY622" fmla="*/ 535514 h 2221602"/>
                <a:gd name="connsiteX623" fmla="*/ 547878 w 1852282"/>
                <a:gd name="connsiteY623" fmla="*/ 598015 h 2221602"/>
                <a:gd name="connsiteX624" fmla="*/ 553556 w 1852282"/>
                <a:gd name="connsiteY624" fmla="*/ 663356 h 2221602"/>
                <a:gd name="connsiteX625" fmla="*/ 554975 w 1852282"/>
                <a:gd name="connsiteY625" fmla="*/ 691765 h 2221602"/>
                <a:gd name="connsiteX626" fmla="*/ 559233 w 1852282"/>
                <a:gd name="connsiteY626" fmla="*/ 727277 h 2221602"/>
                <a:gd name="connsiteX627" fmla="*/ 564911 w 1852282"/>
                <a:gd name="connsiteY627" fmla="*/ 762788 h 2221602"/>
                <a:gd name="connsiteX628" fmla="*/ 579104 w 1852282"/>
                <a:gd name="connsiteY628" fmla="*/ 836652 h 2221602"/>
                <a:gd name="connsiteX629" fmla="*/ 593298 w 1852282"/>
                <a:gd name="connsiteY629" fmla="*/ 899152 h 2221602"/>
                <a:gd name="connsiteX630" fmla="*/ 601814 w 1852282"/>
                <a:gd name="connsiteY630" fmla="*/ 938925 h 2221602"/>
                <a:gd name="connsiteX631" fmla="*/ 631621 w 1852282"/>
                <a:gd name="connsiteY631" fmla="*/ 974437 h 2221602"/>
                <a:gd name="connsiteX632" fmla="*/ 661428 w 1852282"/>
                <a:gd name="connsiteY632" fmla="*/ 1008528 h 2221602"/>
                <a:gd name="connsiteX633" fmla="*/ 691235 w 1852282"/>
                <a:gd name="connsiteY633" fmla="*/ 1035517 h 2221602"/>
                <a:gd name="connsiteX634" fmla="*/ 722461 w 1852282"/>
                <a:gd name="connsiteY634" fmla="*/ 1063926 h 2221602"/>
                <a:gd name="connsiteX635" fmla="*/ 752268 w 1852282"/>
                <a:gd name="connsiteY635" fmla="*/ 1085233 h 2221602"/>
                <a:gd name="connsiteX636" fmla="*/ 782075 w 1852282"/>
                <a:gd name="connsiteY636" fmla="*/ 1107960 h 2221602"/>
                <a:gd name="connsiteX637" fmla="*/ 811881 w 1852282"/>
                <a:gd name="connsiteY637" fmla="*/ 1125006 h 2221602"/>
                <a:gd name="connsiteX638" fmla="*/ 841688 w 1852282"/>
                <a:gd name="connsiteY638" fmla="*/ 1142051 h 2221602"/>
                <a:gd name="connsiteX639" fmla="*/ 871495 w 1852282"/>
                <a:gd name="connsiteY639" fmla="*/ 1153415 h 2221602"/>
                <a:gd name="connsiteX640" fmla="*/ 899883 w 1852282"/>
                <a:gd name="connsiteY640" fmla="*/ 1166199 h 2221602"/>
                <a:gd name="connsiteX641" fmla="*/ 926851 w 1852282"/>
                <a:gd name="connsiteY641" fmla="*/ 1176142 h 2221602"/>
                <a:gd name="connsiteX642" fmla="*/ 953819 w 1852282"/>
                <a:gd name="connsiteY642" fmla="*/ 1181824 h 2221602"/>
                <a:gd name="connsiteX643" fmla="*/ 979367 w 1852282"/>
                <a:gd name="connsiteY643" fmla="*/ 1187506 h 2221602"/>
                <a:gd name="connsiteX644" fmla="*/ 1000658 w 1852282"/>
                <a:gd name="connsiteY644" fmla="*/ 1191768 h 2221602"/>
                <a:gd name="connsiteX645" fmla="*/ 1044659 w 1852282"/>
                <a:gd name="connsiteY645" fmla="*/ 1197449 h 2221602"/>
                <a:gd name="connsiteX646" fmla="*/ 1047497 w 1852282"/>
                <a:gd name="connsiteY646" fmla="*/ 1193188 h 2221602"/>
                <a:gd name="connsiteX647" fmla="*/ 1047497 w 1852282"/>
                <a:gd name="connsiteY647" fmla="*/ 1191768 h 2221602"/>
                <a:gd name="connsiteX648" fmla="*/ 1048917 w 1852282"/>
                <a:gd name="connsiteY648" fmla="*/ 1178983 h 2221602"/>
                <a:gd name="connsiteX649" fmla="*/ 994981 w 1852282"/>
                <a:gd name="connsiteY649" fmla="*/ 1167620 h 2221602"/>
                <a:gd name="connsiteX650" fmla="*/ 945303 w 1852282"/>
                <a:gd name="connsiteY650" fmla="*/ 1153415 h 2221602"/>
                <a:gd name="connsiteX651" fmla="*/ 899883 w 1852282"/>
                <a:gd name="connsiteY651" fmla="*/ 1136369 h 2221602"/>
                <a:gd name="connsiteX652" fmla="*/ 855882 w 1852282"/>
                <a:gd name="connsiteY652" fmla="*/ 1113642 h 2221602"/>
                <a:gd name="connsiteX653" fmla="*/ 816140 w 1852282"/>
                <a:gd name="connsiteY653" fmla="*/ 1089494 h 2221602"/>
                <a:gd name="connsiteX654" fmla="*/ 777817 w 1852282"/>
                <a:gd name="connsiteY654" fmla="*/ 1063926 h 2221602"/>
                <a:gd name="connsiteX655" fmla="*/ 745171 w 1852282"/>
                <a:gd name="connsiteY655" fmla="*/ 1034096 h 2221602"/>
                <a:gd name="connsiteX656" fmla="*/ 712525 w 1852282"/>
                <a:gd name="connsiteY656" fmla="*/ 1002846 h 2221602"/>
                <a:gd name="connsiteX657" fmla="*/ 684138 w 1852282"/>
                <a:gd name="connsiteY657" fmla="*/ 965914 h 2221602"/>
                <a:gd name="connsiteX658" fmla="*/ 661428 w 1852282"/>
                <a:gd name="connsiteY658" fmla="*/ 930403 h 2221602"/>
                <a:gd name="connsiteX659" fmla="*/ 641557 w 1852282"/>
                <a:gd name="connsiteY659" fmla="*/ 890630 h 2221602"/>
                <a:gd name="connsiteX660" fmla="*/ 623105 w 1852282"/>
                <a:gd name="connsiteY660" fmla="*/ 849436 h 2221602"/>
                <a:gd name="connsiteX661" fmla="*/ 608911 w 1852282"/>
                <a:gd name="connsiteY661" fmla="*/ 805402 h 2221602"/>
                <a:gd name="connsiteX662" fmla="*/ 601814 w 1852282"/>
                <a:gd name="connsiteY662" fmla="*/ 758527 h 2221602"/>
                <a:gd name="connsiteX663" fmla="*/ 594717 w 1852282"/>
                <a:gd name="connsiteY663" fmla="*/ 711651 h 2221602"/>
                <a:gd name="connsiteX664" fmla="*/ 593298 w 1852282"/>
                <a:gd name="connsiteY664" fmla="*/ 661935 h 2221602"/>
                <a:gd name="connsiteX665" fmla="*/ 593298 w 1852282"/>
                <a:gd name="connsiteY665" fmla="*/ 627844 h 2221602"/>
                <a:gd name="connsiteX666" fmla="*/ 594717 w 1852282"/>
                <a:gd name="connsiteY666" fmla="*/ 593753 h 2221602"/>
                <a:gd name="connsiteX667" fmla="*/ 598975 w 1852282"/>
                <a:gd name="connsiteY667" fmla="*/ 562503 h 2221602"/>
                <a:gd name="connsiteX668" fmla="*/ 604653 w 1852282"/>
                <a:gd name="connsiteY668" fmla="*/ 529832 h 2221602"/>
                <a:gd name="connsiteX669" fmla="*/ 613169 w 1852282"/>
                <a:gd name="connsiteY669" fmla="*/ 498582 h 2221602"/>
                <a:gd name="connsiteX670" fmla="*/ 621685 w 1852282"/>
                <a:gd name="connsiteY670" fmla="*/ 465912 h 2221602"/>
                <a:gd name="connsiteX671" fmla="*/ 631621 w 1852282"/>
                <a:gd name="connsiteY671" fmla="*/ 436082 h 2221602"/>
                <a:gd name="connsiteX672" fmla="*/ 642976 w 1852282"/>
                <a:gd name="connsiteY672" fmla="*/ 406252 h 2221602"/>
                <a:gd name="connsiteX673" fmla="*/ 654331 w 1852282"/>
                <a:gd name="connsiteY673" fmla="*/ 376423 h 2221602"/>
                <a:gd name="connsiteX674" fmla="*/ 671363 w 1852282"/>
                <a:gd name="connsiteY674" fmla="*/ 349434 h 2221602"/>
                <a:gd name="connsiteX675" fmla="*/ 684138 w 1852282"/>
                <a:gd name="connsiteY675" fmla="*/ 321025 h 2221602"/>
                <a:gd name="connsiteX676" fmla="*/ 702590 w 1852282"/>
                <a:gd name="connsiteY676" fmla="*/ 295456 h 2221602"/>
                <a:gd name="connsiteX677" fmla="*/ 718203 w 1852282"/>
                <a:gd name="connsiteY677" fmla="*/ 267047 h 2221602"/>
                <a:gd name="connsiteX678" fmla="*/ 738074 w 1852282"/>
                <a:gd name="connsiteY678" fmla="*/ 242899 h 2221602"/>
                <a:gd name="connsiteX679" fmla="*/ 757945 w 1852282"/>
                <a:gd name="connsiteY679" fmla="*/ 218751 h 2221602"/>
                <a:gd name="connsiteX680" fmla="*/ 780655 w 1852282"/>
                <a:gd name="connsiteY680" fmla="*/ 196024 h 2221602"/>
                <a:gd name="connsiteX681" fmla="*/ 801946 w 1852282"/>
                <a:gd name="connsiteY681" fmla="*/ 173297 h 2221602"/>
                <a:gd name="connsiteX682" fmla="*/ 824656 w 1852282"/>
                <a:gd name="connsiteY682" fmla="*/ 153410 h 2221602"/>
                <a:gd name="connsiteX683" fmla="*/ 847366 w 1852282"/>
                <a:gd name="connsiteY683" fmla="*/ 133524 h 2221602"/>
                <a:gd name="connsiteX684" fmla="*/ 874334 w 1852282"/>
                <a:gd name="connsiteY684" fmla="*/ 113637 h 2221602"/>
                <a:gd name="connsiteX685" fmla="*/ 897044 w 1852282"/>
                <a:gd name="connsiteY685" fmla="*/ 96592 h 2221602"/>
                <a:gd name="connsiteX686" fmla="*/ 925431 w 1852282"/>
                <a:gd name="connsiteY686" fmla="*/ 79546 h 2221602"/>
                <a:gd name="connsiteX687" fmla="*/ 950980 w 1852282"/>
                <a:gd name="connsiteY687" fmla="*/ 65341 h 2221602"/>
                <a:gd name="connsiteX688" fmla="*/ 979367 w 1852282"/>
                <a:gd name="connsiteY688" fmla="*/ 52557 h 2221602"/>
                <a:gd name="connsiteX689" fmla="*/ 1009174 w 1852282"/>
                <a:gd name="connsiteY689" fmla="*/ 39773 h 2221602"/>
                <a:gd name="connsiteX690" fmla="*/ 1037562 w 1852282"/>
                <a:gd name="connsiteY690" fmla="*/ 29830 h 2221602"/>
                <a:gd name="connsiteX691" fmla="*/ 1067369 w 1852282"/>
                <a:gd name="connsiteY691" fmla="*/ 19887 h 2221602"/>
                <a:gd name="connsiteX692" fmla="*/ 1097175 w 1852282"/>
                <a:gd name="connsiteY692" fmla="*/ 14205 h 2221602"/>
                <a:gd name="connsiteX693" fmla="*/ 1128402 w 1852282"/>
                <a:gd name="connsiteY693" fmla="*/ 8523 h 2221602"/>
                <a:gd name="connsiteX694" fmla="*/ 1158209 w 1852282"/>
                <a:gd name="connsiteY694" fmla="*/ 2841 h 222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</a:cxnLst>
              <a:rect l="l" t="t" r="r" b="b"/>
              <a:pathLst>
                <a:path w="1852282" h="2221602">
                  <a:moveTo>
                    <a:pt x="1458402" y="1536229"/>
                  </a:moveTo>
                  <a:lnTo>
                    <a:pt x="1479938" y="1737984"/>
                  </a:lnTo>
                  <a:lnTo>
                    <a:pt x="1504345" y="1721053"/>
                  </a:lnTo>
                  <a:lnTo>
                    <a:pt x="1515831" y="1711177"/>
                  </a:lnTo>
                  <a:lnTo>
                    <a:pt x="1524445" y="1701301"/>
                  </a:lnTo>
                  <a:lnTo>
                    <a:pt x="1533060" y="1688603"/>
                  </a:lnTo>
                  <a:lnTo>
                    <a:pt x="1538803" y="1677316"/>
                  </a:lnTo>
                  <a:lnTo>
                    <a:pt x="1543110" y="1663208"/>
                  </a:lnTo>
                  <a:lnTo>
                    <a:pt x="1543110" y="1649099"/>
                  </a:lnTo>
                  <a:lnTo>
                    <a:pt x="1543110" y="1629347"/>
                  </a:lnTo>
                  <a:lnTo>
                    <a:pt x="1535931" y="1609595"/>
                  </a:lnTo>
                  <a:lnTo>
                    <a:pt x="1528753" y="1594075"/>
                  </a:lnTo>
                  <a:lnTo>
                    <a:pt x="1518703" y="1578556"/>
                  </a:lnTo>
                  <a:lnTo>
                    <a:pt x="1505781" y="1565858"/>
                  </a:lnTo>
                  <a:lnTo>
                    <a:pt x="1492859" y="1554571"/>
                  </a:lnTo>
                  <a:lnTo>
                    <a:pt x="1475630" y="1544695"/>
                  </a:lnTo>
                  <a:close/>
                  <a:moveTo>
                    <a:pt x="1405279" y="1431825"/>
                  </a:moveTo>
                  <a:lnTo>
                    <a:pt x="1418201" y="1433236"/>
                  </a:lnTo>
                  <a:lnTo>
                    <a:pt x="1442609" y="1440290"/>
                  </a:lnTo>
                  <a:lnTo>
                    <a:pt x="1465580" y="1447345"/>
                  </a:lnTo>
                  <a:lnTo>
                    <a:pt x="1488552" y="1455810"/>
                  </a:lnTo>
                  <a:lnTo>
                    <a:pt x="1508652" y="1465686"/>
                  </a:lnTo>
                  <a:lnTo>
                    <a:pt x="1528753" y="1475562"/>
                  </a:lnTo>
                  <a:lnTo>
                    <a:pt x="1545982" y="1486849"/>
                  </a:lnTo>
                  <a:lnTo>
                    <a:pt x="1563210" y="1499547"/>
                  </a:lnTo>
                  <a:lnTo>
                    <a:pt x="1576132" y="1513656"/>
                  </a:lnTo>
                  <a:lnTo>
                    <a:pt x="1589054" y="1526353"/>
                  </a:lnTo>
                  <a:lnTo>
                    <a:pt x="1600540" y="1543284"/>
                  </a:lnTo>
                  <a:lnTo>
                    <a:pt x="1609154" y="1558803"/>
                  </a:lnTo>
                  <a:lnTo>
                    <a:pt x="1616333" y="1575734"/>
                  </a:lnTo>
                  <a:lnTo>
                    <a:pt x="1623511" y="1594075"/>
                  </a:lnTo>
                  <a:lnTo>
                    <a:pt x="1627819" y="1612416"/>
                  </a:lnTo>
                  <a:lnTo>
                    <a:pt x="1630690" y="1632169"/>
                  </a:lnTo>
                  <a:lnTo>
                    <a:pt x="1630690" y="1651921"/>
                  </a:lnTo>
                  <a:lnTo>
                    <a:pt x="1629254" y="1667440"/>
                  </a:lnTo>
                  <a:lnTo>
                    <a:pt x="1627819" y="1682960"/>
                  </a:lnTo>
                  <a:lnTo>
                    <a:pt x="1623511" y="1697068"/>
                  </a:lnTo>
                  <a:lnTo>
                    <a:pt x="1619204" y="1711177"/>
                  </a:lnTo>
                  <a:lnTo>
                    <a:pt x="1610590" y="1725286"/>
                  </a:lnTo>
                  <a:lnTo>
                    <a:pt x="1603411" y="1737984"/>
                  </a:lnTo>
                  <a:lnTo>
                    <a:pt x="1594797" y="1752092"/>
                  </a:lnTo>
                  <a:lnTo>
                    <a:pt x="1584746" y="1764790"/>
                  </a:lnTo>
                  <a:lnTo>
                    <a:pt x="1573261" y="1777488"/>
                  </a:lnTo>
                  <a:lnTo>
                    <a:pt x="1560339" y="1790186"/>
                  </a:lnTo>
                  <a:lnTo>
                    <a:pt x="1530188" y="1809938"/>
                  </a:lnTo>
                  <a:lnTo>
                    <a:pt x="1495731" y="1829690"/>
                  </a:lnTo>
                  <a:lnTo>
                    <a:pt x="1458402" y="1845210"/>
                  </a:lnTo>
                  <a:lnTo>
                    <a:pt x="1452659" y="1848031"/>
                  </a:lnTo>
                  <a:lnTo>
                    <a:pt x="1444044" y="1849442"/>
                  </a:lnTo>
                  <a:lnTo>
                    <a:pt x="1432558" y="1848031"/>
                  </a:lnTo>
                  <a:lnTo>
                    <a:pt x="1419637" y="1840977"/>
                  </a:lnTo>
                  <a:lnTo>
                    <a:pt x="1412458" y="1835334"/>
                  </a:lnTo>
                  <a:lnTo>
                    <a:pt x="1405279" y="1826868"/>
                  </a:lnTo>
                  <a:lnTo>
                    <a:pt x="1402408" y="1819814"/>
                  </a:lnTo>
                  <a:lnTo>
                    <a:pt x="1399536" y="1809938"/>
                  </a:lnTo>
                  <a:lnTo>
                    <a:pt x="1363643" y="1481206"/>
                  </a:lnTo>
                  <a:lnTo>
                    <a:pt x="1363643" y="1469919"/>
                  </a:lnTo>
                  <a:lnTo>
                    <a:pt x="1367950" y="1460043"/>
                  </a:lnTo>
                  <a:lnTo>
                    <a:pt x="1370822" y="1451577"/>
                  </a:lnTo>
                  <a:lnTo>
                    <a:pt x="1378000" y="1443112"/>
                  </a:lnTo>
                  <a:lnTo>
                    <a:pt x="1388051" y="1437469"/>
                  </a:lnTo>
                  <a:lnTo>
                    <a:pt x="1395229" y="1433236"/>
                  </a:lnTo>
                  <a:close/>
                  <a:moveTo>
                    <a:pt x="1226635" y="531252"/>
                  </a:moveTo>
                  <a:lnTo>
                    <a:pt x="1240693" y="531252"/>
                  </a:lnTo>
                  <a:lnTo>
                    <a:pt x="1253345" y="534057"/>
                  </a:lnTo>
                  <a:lnTo>
                    <a:pt x="1265998" y="536861"/>
                  </a:lnTo>
                  <a:lnTo>
                    <a:pt x="1277244" y="545275"/>
                  </a:lnTo>
                  <a:lnTo>
                    <a:pt x="1285679" y="553688"/>
                  </a:lnTo>
                  <a:lnTo>
                    <a:pt x="1292708" y="563504"/>
                  </a:lnTo>
                  <a:lnTo>
                    <a:pt x="1299737" y="574722"/>
                  </a:lnTo>
                  <a:lnTo>
                    <a:pt x="1301143" y="588745"/>
                  </a:lnTo>
                  <a:lnTo>
                    <a:pt x="1301143" y="602767"/>
                  </a:lnTo>
                  <a:lnTo>
                    <a:pt x="1296926" y="685500"/>
                  </a:lnTo>
                  <a:lnTo>
                    <a:pt x="1295520" y="698121"/>
                  </a:lnTo>
                  <a:lnTo>
                    <a:pt x="1289896" y="710741"/>
                  </a:lnTo>
                  <a:lnTo>
                    <a:pt x="1282867" y="721959"/>
                  </a:lnTo>
                  <a:lnTo>
                    <a:pt x="1275838" y="731775"/>
                  </a:lnTo>
                  <a:lnTo>
                    <a:pt x="1265998" y="740188"/>
                  </a:lnTo>
                  <a:lnTo>
                    <a:pt x="1253345" y="745797"/>
                  </a:lnTo>
                  <a:lnTo>
                    <a:pt x="1240693" y="747200"/>
                  </a:lnTo>
                  <a:lnTo>
                    <a:pt x="1226635" y="750004"/>
                  </a:lnTo>
                  <a:lnTo>
                    <a:pt x="1213983" y="747200"/>
                  </a:lnTo>
                  <a:lnTo>
                    <a:pt x="1201330" y="741591"/>
                  </a:lnTo>
                  <a:lnTo>
                    <a:pt x="1191489" y="735982"/>
                  </a:lnTo>
                  <a:lnTo>
                    <a:pt x="1180243" y="726166"/>
                  </a:lnTo>
                  <a:lnTo>
                    <a:pt x="1174620" y="716350"/>
                  </a:lnTo>
                  <a:lnTo>
                    <a:pt x="1168996" y="705132"/>
                  </a:lnTo>
                  <a:lnTo>
                    <a:pt x="1167591" y="691109"/>
                  </a:lnTo>
                  <a:lnTo>
                    <a:pt x="1164779" y="677087"/>
                  </a:lnTo>
                  <a:lnTo>
                    <a:pt x="1170402" y="594354"/>
                  </a:lnTo>
                  <a:lnTo>
                    <a:pt x="1173214" y="580331"/>
                  </a:lnTo>
                  <a:lnTo>
                    <a:pt x="1177431" y="569113"/>
                  </a:lnTo>
                  <a:lnTo>
                    <a:pt x="1184460" y="556493"/>
                  </a:lnTo>
                  <a:lnTo>
                    <a:pt x="1192895" y="546677"/>
                  </a:lnTo>
                  <a:lnTo>
                    <a:pt x="1202736" y="539666"/>
                  </a:lnTo>
                  <a:lnTo>
                    <a:pt x="1213983" y="535459"/>
                  </a:lnTo>
                  <a:close/>
                  <a:moveTo>
                    <a:pt x="791196" y="468751"/>
                  </a:moveTo>
                  <a:lnTo>
                    <a:pt x="805400" y="468751"/>
                  </a:lnTo>
                  <a:lnTo>
                    <a:pt x="819605" y="470181"/>
                  </a:lnTo>
                  <a:lnTo>
                    <a:pt x="830969" y="475899"/>
                  </a:lnTo>
                  <a:lnTo>
                    <a:pt x="843753" y="483048"/>
                  </a:lnTo>
                  <a:lnTo>
                    <a:pt x="850855" y="493055"/>
                  </a:lnTo>
                  <a:lnTo>
                    <a:pt x="859378" y="503062"/>
                  </a:lnTo>
                  <a:lnTo>
                    <a:pt x="863639" y="514499"/>
                  </a:lnTo>
                  <a:lnTo>
                    <a:pt x="866480" y="528796"/>
                  </a:lnTo>
                  <a:lnTo>
                    <a:pt x="866480" y="543092"/>
                  </a:lnTo>
                  <a:lnTo>
                    <a:pt x="860798" y="627440"/>
                  </a:lnTo>
                  <a:lnTo>
                    <a:pt x="859378" y="640306"/>
                  </a:lnTo>
                  <a:lnTo>
                    <a:pt x="853696" y="653173"/>
                  </a:lnTo>
                  <a:lnTo>
                    <a:pt x="846594" y="664610"/>
                  </a:lnTo>
                  <a:lnTo>
                    <a:pt x="839491" y="674617"/>
                  </a:lnTo>
                  <a:lnTo>
                    <a:pt x="826707" y="680336"/>
                  </a:lnTo>
                  <a:lnTo>
                    <a:pt x="815343" y="687484"/>
                  </a:lnTo>
                  <a:lnTo>
                    <a:pt x="803980" y="690343"/>
                  </a:lnTo>
                  <a:lnTo>
                    <a:pt x="789775" y="690343"/>
                  </a:lnTo>
                  <a:lnTo>
                    <a:pt x="775571" y="688914"/>
                  </a:lnTo>
                  <a:lnTo>
                    <a:pt x="764207" y="683195"/>
                  </a:lnTo>
                  <a:lnTo>
                    <a:pt x="754264" y="677477"/>
                  </a:lnTo>
                  <a:lnTo>
                    <a:pt x="744321" y="667469"/>
                  </a:lnTo>
                  <a:lnTo>
                    <a:pt x="737218" y="657462"/>
                  </a:lnTo>
                  <a:lnTo>
                    <a:pt x="731536" y="644595"/>
                  </a:lnTo>
                  <a:lnTo>
                    <a:pt x="730116" y="630299"/>
                  </a:lnTo>
                  <a:lnTo>
                    <a:pt x="730116" y="617432"/>
                  </a:lnTo>
                  <a:lnTo>
                    <a:pt x="735798" y="533084"/>
                  </a:lnTo>
                  <a:lnTo>
                    <a:pt x="737218" y="518788"/>
                  </a:lnTo>
                  <a:lnTo>
                    <a:pt x="741480" y="505922"/>
                  </a:lnTo>
                  <a:lnTo>
                    <a:pt x="750002" y="494485"/>
                  </a:lnTo>
                  <a:lnTo>
                    <a:pt x="757105" y="484477"/>
                  </a:lnTo>
                  <a:lnTo>
                    <a:pt x="767048" y="475899"/>
                  </a:lnTo>
                  <a:lnTo>
                    <a:pt x="779832" y="473040"/>
                  </a:lnTo>
                  <a:close/>
                  <a:moveTo>
                    <a:pt x="1222080" y="86648"/>
                  </a:moveTo>
                  <a:lnTo>
                    <a:pt x="1192273" y="88069"/>
                  </a:lnTo>
                  <a:lnTo>
                    <a:pt x="1162467" y="89489"/>
                  </a:lnTo>
                  <a:lnTo>
                    <a:pt x="1134079" y="93751"/>
                  </a:lnTo>
                  <a:lnTo>
                    <a:pt x="1104272" y="99433"/>
                  </a:lnTo>
                  <a:lnTo>
                    <a:pt x="1078724" y="107955"/>
                  </a:lnTo>
                  <a:lnTo>
                    <a:pt x="1050336" y="116478"/>
                  </a:lnTo>
                  <a:lnTo>
                    <a:pt x="1024787" y="126421"/>
                  </a:lnTo>
                  <a:lnTo>
                    <a:pt x="1000658" y="137785"/>
                  </a:lnTo>
                  <a:lnTo>
                    <a:pt x="975109" y="149149"/>
                  </a:lnTo>
                  <a:lnTo>
                    <a:pt x="950980" y="163353"/>
                  </a:lnTo>
                  <a:lnTo>
                    <a:pt x="929689" y="178978"/>
                  </a:lnTo>
                  <a:lnTo>
                    <a:pt x="906979" y="196024"/>
                  </a:lnTo>
                  <a:lnTo>
                    <a:pt x="885689" y="211649"/>
                  </a:lnTo>
                  <a:lnTo>
                    <a:pt x="865818" y="231535"/>
                  </a:lnTo>
                  <a:lnTo>
                    <a:pt x="847366" y="248581"/>
                  </a:lnTo>
                  <a:lnTo>
                    <a:pt x="827495" y="269888"/>
                  </a:lnTo>
                  <a:lnTo>
                    <a:pt x="811881" y="291195"/>
                  </a:lnTo>
                  <a:lnTo>
                    <a:pt x="796268" y="312502"/>
                  </a:lnTo>
                  <a:lnTo>
                    <a:pt x="780655" y="335229"/>
                  </a:lnTo>
                  <a:lnTo>
                    <a:pt x="766461" y="356536"/>
                  </a:lnTo>
                  <a:lnTo>
                    <a:pt x="740913" y="404832"/>
                  </a:lnTo>
                  <a:lnTo>
                    <a:pt x="718203" y="454548"/>
                  </a:lnTo>
                  <a:lnTo>
                    <a:pt x="701170" y="504264"/>
                  </a:lnTo>
                  <a:lnTo>
                    <a:pt x="688396" y="555401"/>
                  </a:lnTo>
                  <a:lnTo>
                    <a:pt x="684138" y="582389"/>
                  </a:lnTo>
                  <a:lnTo>
                    <a:pt x="682719" y="607958"/>
                  </a:lnTo>
                  <a:lnTo>
                    <a:pt x="681299" y="636367"/>
                  </a:lnTo>
                  <a:lnTo>
                    <a:pt x="678460" y="661935"/>
                  </a:lnTo>
                  <a:lnTo>
                    <a:pt x="681299" y="705970"/>
                  </a:lnTo>
                  <a:lnTo>
                    <a:pt x="686977" y="747163"/>
                  </a:lnTo>
                  <a:lnTo>
                    <a:pt x="694073" y="786936"/>
                  </a:lnTo>
                  <a:lnTo>
                    <a:pt x="708267" y="825288"/>
                  </a:lnTo>
                  <a:lnTo>
                    <a:pt x="723880" y="860800"/>
                  </a:lnTo>
                  <a:lnTo>
                    <a:pt x="742332" y="894891"/>
                  </a:lnTo>
                  <a:lnTo>
                    <a:pt x="766461" y="926141"/>
                  </a:lnTo>
                  <a:lnTo>
                    <a:pt x="792010" y="955971"/>
                  </a:lnTo>
                  <a:lnTo>
                    <a:pt x="820398" y="984380"/>
                  </a:lnTo>
                  <a:lnTo>
                    <a:pt x="851624" y="1008528"/>
                  </a:lnTo>
                  <a:lnTo>
                    <a:pt x="887108" y="1029835"/>
                  </a:lnTo>
                  <a:lnTo>
                    <a:pt x="925431" y="1049721"/>
                  </a:lnTo>
                  <a:lnTo>
                    <a:pt x="965174" y="1068187"/>
                  </a:lnTo>
                  <a:lnTo>
                    <a:pt x="1009174" y="1082392"/>
                  </a:lnTo>
                  <a:lnTo>
                    <a:pt x="1054594" y="1093756"/>
                  </a:lnTo>
                  <a:lnTo>
                    <a:pt x="1102853" y="1102278"/>
                  </a:lnTo>
                  <a:lnTo>
                    <a:pt x="1109950" y="1103699"/>
                  </a:lnTo>
                  <a:lnTo>
                    <a:pt x="1118466" y="1107960"/>
                  </a:lnTo>
                  <a:lnTo>
                    <a:pt x="1124143" y="1112222"/>
                  </a:lnTo>
                  <a:lnTo>
                    <a:pt x="1129821" y="1117903"/>
                  </a:lnTo>
                  <a:lnTo>
                    <a:pt x="1134079" y="1123585"/>
                  </a:lnTo>
                  <a:lnTo>
                    <a:pt x="1136918" y="1132108"/>
                  </a:lnTo>
                  <a:lnTo>
                    <a:pt x="1138337" y="1137790"/>
                  </a:lnTo>
                  <a:lnTo>
                    <a:pt x="1139757" y="1147733"/>
                  </a:lnTo>
                  <a:lnTo>
                    <a:pt x="1136918" y="1201711"/>
                  </a:lnTo>
                  <a:lnTo>
                    <a:pt x="1134079" y="1218756"/>
                  </a:lnTo>
                  <a:lnTo>
                    <a:pt x="1129821" y="1232961"/>
                  </a:lnTo>
                  <a:lnTo>
                    <a:pt x="1124143" y="1247166"/>
                  </a:lnTo>
                  <a:lnTo>
                    <a:pt x="1117047" y="1261370"/>
                  </a:lnTo>
                  <a:lnTo>
                    <a:pt x="1108531" y="1272734"/>
                  </a:lnTo>
                  <a:lnTo>
                    <a:pt x="1102853" y="1276995"/>
                  </a:lnTo>
                  <a:lnTo>
                    <a:pt x="1097175" y="1278416"/>
                  </a:lnTo>
                  <a:lnTo>
                    <a:pt x="1088659" y="1281257"/>
                  </a:lnTo>
                  <a:lnTo>
                    <a:pt x="1082982" y="1282677"/>
                  </a:lnTo>
                  <a:lnTo>
                    <a:pt x="1023368" y="1276995"/>
                  </a:lnTo>
                  <a:lnTo>
                    <a:pt x="990723" y="1272734"/>
                  </a:lnTo>
                  <a:lnTo>
                    <a:pt x="956657" y="1267052"/>
                  </a:lnTo>
                  <a:lnTo>
                    <a:pt x="924012" y="1258529"/>
                  </a:lnTo>
                  <a:lnTo>
                    <a:pt x="889947" y="1248586"/>
                  </a:lnTo>
                  <a:lnTo>
                    <a:pt x="854463" y="1237222"/>
                  </a:lnTo>
                  <a:lnTo>
                    <a:pt x="817559" y="1223018"/>
                  </a:lnTo>
                  <a:lnTo>
                    <a:pt x="782075" y="1205972"/>
                  </a:lnTo>
                  <a:lnTo>
                    <a:pt x="745171" y="1186086"/>
                  </a:lnTo>
                  <a:lnTo>
                    <a:pt x="708267" y="1161938"/>
                  </a:lnTo>
                  <a:lnTo>
                    <a:pt x="671363" y="1133529"/>
                  </a:lnTo>
                  <a:lnTo>
                    <a:pt x="634460" y="1102278"/>
                  </a:lnTo>
                  <a:lnTo>
                    <a:pt x="598975" y="1068187"/>
                  </a:lnTo>
                  <a:lnTo>
                    <a:pt x="563491" y="1028414"/>
                  </a:lnTo>
                  <a:lnTo>
                    <a:pt x="528007" y="984380"/>
                  </a:lnTo>
                  <a:lnTo>
                    <a:pt x="523749" y="975857"/>
                  </a:lnTo>
                  <a:lnTo>
                    <a:pt x="519491" y="968755"/>
                  </a:lnTo>
                  <a:lnTo>
                    <a:pt x="513813" y="940346"/>
                  </a:lnTo>
                  <a:lnTo>
                    <a:pt x="498200" y="875005"/>
                  </a:lnTo>
                  <a:lnTo>
                    <a:pt x="481167" y="789777"/>
                  </a:lnTo>
                  <a:lnTo>
                    <a:pt x="474071" y="742902"/>
                  </a:lnTo>
                  <a:lnTo>
                    <a:pt x="469813" y="698867"/>
                  </a:lnTo>
                  <a:lnTo>
                    <a:pt x="465554" y="671879"/>
                  </a:lnTo>
                  <a:lnTo>
                    <a:pt x="458458" y="585230"/>
                  </a:lnTo>
                  <a:lnTo>
                    <a:pt x="451361" y="544037"/>
                  </a:lnTo>
                  <a:lnTo>
                    <a:pt x="445683" y="504264"/>
                  </a:lnTo>
                  <a:lnTo>
                    <a:pt x="438586" y="468753"/>
                  </a:lnTo>
                  <a:lnTo>
                    <a:pt x="428651" y="440343"/>
                  </a:lnTo>
                  <a:lnTo>
                    <a:pt x="421554" y="430400"/>
                  </a:lnTo>
                  <a:lnTo>
                    <a:pt x="415876" y="421877"/>
                  </a:lnTo>
                  <a:lnTo>
                    <a:pt x="410199" y="419036"/>
                  </a:lnTo>
                  <a:lnTo>
                    <a:pt x="401683" y="416195"/>
                  </a:lnTo>
                  <a:lnTo>
                    <a:pt x="391747" y="416195"/>
                  </a:lnTo>
                  <a:lnTo>
                    <a:pt x="388908" y="421877"/>
                  </a:lnTo>
                  <a:lnTo>
                    <a:pt x="384650" y="430400"/>
                  </a:lnTo>
                  <a:lnTo>
                    <a:pt x="380392" y="446025"/>
                  </a:lnTo>
                  <a:lnTo>
                    <a:pt x="376134" y="465912"/>
                  </a:lnTo>
                  <a:lnTo>
                    <a:pt x="374715" y="495741"/>
                  </a:lnTo>
                  <a:lnTo>
                    <a:pt x="374715" y="535514"/>
                  </a:lnTo>
                  <a:lnTo>
                    <a:pt x="376134" y="588071"/>
                  </a:lnTo>
                  <a:lnTo>
                    <a:pt x="378973" y="598015"/>
                  </a:lnTo>
                  <a:lnTo>
                    <a:pt x="376134" y="607958"/>
                  </a:lnTo>
                  <a:lnTo>
                    <a:pt x="374715" y="616481"/>
                  </a:lnTo>
                  <a:lnTo>
                    <a:pt x="370456" y="623583"/>
                  </a:lnTo>
                  <a:lnTo>
                    <a:pt x="364779" y="632106"/>
                  </a:lnTo>
                  <a:lnTo>
                    <a:pt x="359101" y="637787"/>
                  </a:lnTo>
                  <a:lnTo>
                    <a:pt x="350585" y="642049"/>
                  </a:lnTo>
                  <a:lnTo>
                    <a:pt x="340650" y="643469"/>
                  </a:lnTo>
                  <a:lnTo>
                    <a:pt x="332133" y="643469"/>
                  </a:lnTo>
                  <a:lnTo>
                    <a:pt x="300907" y="643469"/>
                  </a:lnTo>
                  <a:lnTo>
                    <a:pt x="271100" y="647731"/>
                  </a:lnTo>
                  <a:lnTo>
                    <a:pt x="242713" y="653413"/>
                  </a:lnTo>
                  <a:lnTo>
                    <a:pt x="215745" y="661935"/>
                  </a:lnTo>
                  <a:lnTo>
                    <a:pt x="191615" y="673299"/>
                  </a:lnTo>
                  <a:lnTo>
                    <a:pt x="168905" y="688924"/>
                  </a:lnTo>
                  <a:lnTo>
                    <a:pt x="147615" y="705970"/>
                  </a:lnTo>
                  <a:lnTo>
                    <a:pt x="129163" y="725856"/>
                  </a:lnTo>
                  <a:lnTo>
                    <a:pt x="117808" y="745743"/>
                  </a:lnTo>
                  <a:lnTo>
                    <a:pt x="106453" y="762788"/>
                  </a:lnTo>
                  <a:lnTo>
                    <a:pt x="97937" y="785516"/>
                  </a:lnTo>
                  <a:lnTo>
                    <a:pt x="92259" y="805402"/>
                  </a:lnTo>
                  <a:lnTo>
                    <a:pt x="88001" y="826709"/>
                  </a:lnTo>
                  <a:lnTo>
                    <a:pt x="88001" y="849436"/>
                  </a:lnTo>
                  <a:lnTo>
                    <a:pt x="88001" y="870743"/>
                  </a:lnTo>
                  <a:lnTo>
                    <a:pt x="92259" y="892050"/>
                  </a:lnTo>
                  <a:lnTo>
                    <a:pt x="97937" y="914778"/>
                  </a:lnTo>
                  <a:lnTo>
                    <a:pt x="106453" y="934664"/>
                  </a:lnTo>
                  <a:lnTo>
                    <a:pt x="116389" y="951710"/>
                  </a:lnTo>
                  <a:lnTo>
                    <a:pt x="126324" y="970176"/>
                  </a:lnTo>
                  <a:lnTo>
                    <a:pt x="137679" y="985801"/>
                  </a:lnTo>
                  <a:lnTo>
                    <a:pt x="151873" y="1000005"/>
                  </a:lnTo>
                  <a:lnTo>
                    <a:pt x="166067" y="1012789"/>
                  </a:lnTo>
                  <a:lnTo>
                    <a:pt x="178841" y="1022733"/>
                  </a:lnTo>
                  <a:lnTo>
                    <a:pt x="195873" y="1032676"/>
                  </a:lnTo>
                  <a:lnTo>
                    <a:pt x="211487" y="1042619"/>
                  </a:lnTo>
                  <a:lnTo>
                    <a:pt x="228519" y="1048301"/>
                  </a:lnTo>
                  <a:lnTo>
                    <a:pt x="245552" y="1053983"/>
                  </a:lnTo>
                  <a:lnTo>
                    <a:pt x="262584" y="1058244"/>
                  </a:lnTo>
                  <a:lnTo>
                    <a:pt x="281036" y="1062505"/>
                  </a:lnTo>
                  <a:lnTo>
                    <a:pt x="298068" y="1063926"/>
                  </a:lnTo>
                  <a:lnTo>
                    <a:pt x="315101" y="1063926"/>
                  </a:lnTo>
                  <a:lnTo>
                    <a:pt x="344908" y="1062505"/>
                  </a:lnTo>
                  <a:lnTo>
                    <a:pt x="371876" y="1058244"/>
                  </a:lnTo>
                  <a:lnTo>
                    <a:pt x="386069" y="1055403"/>
                  </a:lnTo>
                  <a:lnTo>
                    <a:pt x="398844" y="1058244"/>
                  </a:lnTo>
                  <a:lnTo>
                    <a:pt x="410199" y="1065346"/>
                  </a:lnTo>
                  <a:lnTo>
                    <a:pt x="420134" y="1075290"/>
                  </a:lnTo>
                  <a:lnTo>
                    <a:pt x="441425" y="1107960"/>
                  </a:lnTo>
                  <a:lnTo>
                    <a:pt x="465554" y="1139210"/>
                  </a:lnTo>
                  <a:lnTo>
                    <a:pt x="491103" y="1169040"/>
                  </a:lnTo>
                  <a:lnTo>
                    <a:pt x="519491" y="1197449"/>
                  </a:lnTo>
                  <a:lnTo>
                    <a:pt x="549297" y="1223018"/>
                  </a:lnTo>
                  <a:lnTo>
                    <a:pt x="579104" y="1247166"/>
                  </a:lnTo>
                  <a:lnTo>
                    <a:pt x="611750" y="1271313"/>
                  </a:lnTo>
                  <a:lnTo>
                    <a:pt x="644395" y="1291200"/>
                  </a:lnTo>
                  <a:lnTo>
                    <a:pt x="678460" y="1311086"/>
                  </a:lnTo>
                  <a:lnTo>
                    <a:pt x="713945" y="1329552"/>
                  </a:lnTo>
                  <a:lnTo>
                    <a:pt x="752268" y="1342336"/>
                  </a:lnTo>
                  <a:lnTo>
                    <a:pt x="792010" y="1356541"/>
                  </a:lnTo>
                  <a:lnTo>
                    <a:pt x="831753" y="1370746"/>
                  </a:lnTo>
                  <a:lnTo>
                    <a:pt x="874334" y="1380689"/>
                  </a:lnTo>
                  <a:lnTo>
                    <a:pt x="916915" y="1389212"/>
                  </a:lnTo>
                  <a:lnTo>
                    <a:pt x="963754" y="1396314"/>
                  </a:lnTo>
                  <a:lnTo>
                    <a:pt x="970851" y="1399155"/>
                  </a:lnTo>
                  <a:lnTo>
                    <a:pt x="979367" y="1401996"/>
                  </a:lnTo>
                  <a:lnTo>
                    <a:pt x="985045" y="1409098"/>
                  </a:lnTo>
                  <a:lnTo>
                    <a:pt x="990723" y="1414780"/>
                  </a:lnTo>
                  <a:lnTo>
                    <a:pt x="997819" y="1421882"/>
                  </a:lnTo>
                  <a:lnTo>
                    <a:pt x="999239" y="1430405"/>
                  </a:lnTo>
                  <a:lnTo>
                    <a:pt x="999239" y="1440348"/>
                  </a:lnTo>
                  <a:lnTo>
                    <a:pt x="999239" y="1448871"/>
                  </a:lnTo>
                  <a:lnTo>
                    <a:pt x="973690" y="1607963"/>
                  </a:lnTo>
                  <a:lnTo>
                    <a:pt x="945303" y="1796884"/>
                  </a:lnTo>
                  <a:lnTo>
                    <a:pt x="904141" y="2099442"/>
                  </a:lnTo>
                  <a:lnTo>
                    <a:pt x="959496" y="2109386"/>
                  </a:lnTo>
                  <a:lnTo>
                    <a:pt x="1033304" y="2122170"/>
                  </a:lnTo>
                  <a:lnTo>
                    <a:pt x="1074465" y="2125011"/>
                  </a:lnTo>
                  <a:lnTo>
                    <a:pt x="1118466" y="2129272"/>
                  </a:lnTo>
                  <a:lnTo>
                    <a:pt x="1163886" y="2132113"/>
                  </a:lnTo>
                  <a:lnTo>
                    <a:pt x="1212145" y="2133534"/>
                  </a:lnTo>
                  <a:lnTo>
                    <a:pt x="1273178" y="2132113"/>
                  </a:lnTo>
                  <a:lnTo>
                    <a:pt x="1331372" y="2125011"/>
                  </a:lnTo>
                  <a:lnTo>
                    <a:pt x="1385308" y="2115068"/>
                  </a:lnTo>
                  <a:lnTo>
                    <a:pt x="1430728" y="2103704"/>
                  </a:lnTo>
                  <a:lnTo>
                    <a:pt x="1426470" y="2063931"/>
                  </a:lnTo>
                  <a:lnTo>
                    <a:pt x="1426470" y="2055408"/>
                  </a:lnTo>
                  <a:lnTo>
                    <a:pt x="1429309" y="2048306"/>
                  </a:lnTo>
                  <a:lnTo>
                    <a:pt x="1430728" y="2039783"/>
                  </a:lnTo>
                  <a:lnTo>
                    <a:pt x="1434986" y="2034101"/>
                  </a:lnTo>
                  <a:lnTo>
                    <a:pt x="1440664" y="2028419"/>
                  </a:lnTo>
                  <a:lnTo>
                    <a:pt x="1446341" y="2024158"/>
                  </a:lnTo>
                  <a:lnTo>
                    <a:pt x="1454857" y="2019897"/>
                  </a:lnTo>
                  <a:lnTo>
                    <a:pt x="1460535" y="2018476"/>
                  </a:lnTo>
                  <a:lnTo>
                    <a:pt x="1490342" y="2009953"/>
                  </a:lnTo>
                  <a:lnTo>
                    <a:pt x="1518729" y="2000010"/>
                  </a:lnTo>
                  <a:lnTo>
                    <a:pt x="1545697" y="1990067"/>
                  </a:lnTo>
                  <a:lnTo>
                    <a:pt x="1569827" y="1978703"/>
                  </a:lnTo>
                  <a:lnTo>
                    <a:pt x="1595375" y="1964499"/>
                  </a:lnTo>
                  <a:lnTo>
                    <a:pt x="1618085" y="1948874"/>
                  </a:lnTo>
                  <a:lnTo>
                    <a:pt x="1639376" y="1931828"/>
                  </a:lnTo>
                  <a:lnTo>
                    <a:pt x="1659247" y="1914782"/>
                  </a:lnTo>
                  <a:lnTo>
                    <a:pt x="1677699" y="1894896"/>
                  </a:lnTo>
                  <a:lnTo>
                    <a:pt x="1696151" y="1875010"/>
                  </a:lnTo>
                  <a:lnTo>
                    <a:pt x="1708925" y="1852282"/>
                  </a:lnTo>
                  <a:lnTo>
                    <a:pt x="1723119" y="1830975"/>
                  </a:lnTo>
                  <a:lnTo>
                    <a:pt x="1735893" y="1806827"/>
                  </a:lnTo>
                  <a:lnTo>
                    <a:pt x="1745829" y="1782680"/>
                  </a:lnTo>
                  <a:lnTo>
                    <a:pt x="1752926" y="1757111"/>
                  </a:lnTo>
                  <a:lnTo>
                    <a:pt x="1758603" y="1731543"/>
                  </a:lnTo>
                  <a:lnTo>
                    <a:pt x="1762861" y="1688929"/>
                  </a:lnTo>
                  <a:lnTo>
                    <a:pt x="1765700" y="1647736"/>
                  </a:lnTo>
                  <a:lnTo>
                    <a:pt x="1762861" y="1607963"/>
                  </a:lnTo>
                  <a:lnTo>
                    <a:pt x="1757184" y="1569610"/>
                  </a:lnTo>
                  <a:lnTo>
                    <a:pt x="1745829" y="1532678"/>
                  </a:lnTo>
                  <a:lnTo>
                    <a:pt x="1731635" y="1495746"/>
                  </a:lnTo>
                  <a:lnTo>
                    <a:pt x="1713183" y="1464496"/>
                  </a:lnTo>
                  <a:lnTo>
                    <a:pt x="1689054" y="1431826"/>
                  </a:lnTo>
                  <a:lnTo>
                    <a:pt x="1666344" y="1401996"/>
                  </a:lnTo>
                  <a:lnTo>
                    <a:pt x="1636537" y="1376428"/>
                  </a:lnTo>
                  <a:lnTo>
                    <a:pt x="1603892" y="1352280"/>
                  </a:lnTo>
                  <a:lnTo>
                    <a:pt x="1568407" y="1332393"/>
                  </a:lnTo>
                  <a:lnTo>
                    <a:pt x="1530084" y="1315348"/>
                  </a:lnTo>
                  <a:lnTo>
                    <a:pt x="1490342" y="1298302"/>
                  </a:lnTo>
                  <a:lnTo>
                    <a:pt x="1446341" y="1286938"/>
                  </a:lnTo>
                  <a:lnTo>
                    <a:pt x="1403760" y="1276995"/>
                  </a:lnTo>
                  <a:lnTo>
                    <a:pt x="1405179" y="1276995"/>
                  </a:lnTo>
                  <a:lnTo>
                    <a:pt x="1356921" y="1268472"/>
                  </a:lnTo>
                  <a:lnTo>
                    <a:pt x="1317178" y="1265632"/>
                  </a:lnTo>
                  <a:lnTo>
                    <a:pt x="1290210" y="1261370"/>
                  </a:lnTo>
                  <a:lnTo>
                    <a:pt x="1283113" y="1247166"/>
                  </a:lnTo>
                  <a:lnTo>
                    <a:pt x="1280275" y="1231540"/>
                  </a:lnTo>
                  <a:lnTo>
                    <a:pt x="1273178" y="1211654"/>
                  </a:lnTo>
                  <a:lnTo>
                    <a:pt x="1271758" y="1187506"/>
                  </a:lnTo>
                  <a:lnTo>
                    <a:pt x="1270339" y="1161938"/>
                  </a:lnTo>
                  <a:lnTo>
                    <a:pt x="1273178" y="1136369"/>
                  </a:lnTo>
                  <a:lnTo>
                    <a:pt x="1277436" y="1122165"/>
                  </a:lnTo>
                  <a:lnTo>
                    <a:pt x="1283113" y="1107960"/>
                  </a:lnTo>
                  <a:lnTo>
                    <a:pt x="1317178" y="1105119"/>
                  </a:lnTo>
                  <a:lnTo>
                    <a:pt x="1352663" y="1099437"/>
                  </a:lnTo>
                  <a:lnTo>
                    <a:pt x="1390986" y="1093756"/>
                  </a:lnTo>
                  <a:lnTo>
                    <a:pt x="1429309" y="1085233"/>
                  </a:lnTo>
                  <a:lnTo>
                    <a:pt x="1469051" y="1073869"/>
                  </a:lnTo>
                  <a:lnTo>
                    <a:pt x="1505955" y="1058244"/>
                  </a:lnTo>
                  <a:lnTo>
                    <a:pt x="1544278" y="1042619"/>
                  </a:lnTo>
                  <a:lnTo>
                    <a:pt x="1579762" y="1019892"/>
                  </a:lnTo>
                  <a:lnTo>
                    <a:pt x="1613827" y="994323"/>
                  </a:lnTo>
                  <a:lnTo>
                    <a:pt x="1629440" y="980119"/>
                  </a:lnTo>
                  <a:lnTo>
                    <a:pt x="1643634" y="964494"/>
                  </a:lnTo>
                  <a:lnTo>
                    <a:pt x="1659247" y="948869"/>
                  </a:lnTo>
                  <a:lnTo>
                    <a:pt x="1672022" y="930403"/>
                  </a:lnTo>
                  <a:lnTo>
                    <a:pt x="1686215" y="911937"/>
                  </a:lnTo>
                  <a:lnTo>
                    <a:pt x="1696151" y="892050"/>
                  </a:lnTo>
                  <a:lnTo>
                    <a:pt x="1707506" y="870743"/>
                  </a:lnTo>
                  <a:lnTo>
                    <a:pt x="1716022" y="849436"/>
                  </a:lnTo>
                  <a:lnTo>
                    <a:pt x="1723119" y="825288"/>
                  </a:lnTo>
                  <a:lnTo>
                    <a:pt x="1731635" y="799720"/>
                  </a:lnTo>
                  <a:lnTo>
                    <a:pt x="1737313" y="771311"/>
                  </a:lnTo>
                  <a:lnTo>
                    <a:pt x="1741571" y="742902"/>
                  </a:lnTo>
                  <a:lnTo>
                    <a:pt x="1742990" y="713072"/>
                  </a:lnTo>
                  <a:lnTo>
                    <a:pt x="1742990" y="681822"/>
                  </a:lnTo>
                  <a:lnTo>
                    <a:pt x="1742990" y="656253"/>
                  </a:lnTo>
                  <a:lnTo>
                    <a:pt x="1741571" y="627844"/>
                  </a:lnTo>
                  <a:lnTo>
                    <a:pt x="1733055" y="573867"/>
                  </a:lnTo>
                  <a:lnTo>
                    <a:pt x="1721700" y="519889"/>
                  </a:lnTo>
                  <a:lnTo>
                    <a:pt x="1706087" y="468753"/>
                  </a:lnTo>
                  <a:lnTo>
                    <a:pt x="1686215" y="416195"/>
                  </a:lnTo>
                  <a:lnTo>
                    <a:pt x="1662086" y="366479"/>
                  </a:lnTo>
                  <a:lnTo>
                    <a:pt x="1632279" y="321025"/>
                  </a:lnTo>
                  <a:lnTo>
                    <a:pt x="1615247" y="296877"/>
                  </a:lnTo>
                  <a:lnTo>
                    <a:pt x="1599634" y="276990"/>
                  </a:lnTo>
                  <a:lnTo>
                    <a:pt x="1582601" y="255683"/>
                  </a:lnTo>
                  <a:lnTo>
                    <a:pt x="1564149" y="235797"/>
                  </a:lnTo>
                  <a:lnTo>
                    <a:pt x="1544278" y="217331"/>
                  </a:lnTo>
                  <a:lnTo>
                    <a:pt x="1524407" y="198865"/>
                  </a:lnTo>
                  <a:lnTo>
                    <a:pt x="1503116" y="181819"/>
                  </a:lnTo>
                  <a:lnTo>
                    <a:pt x="1480406" y="166194"/>
                  </a:lnTo>
                  <a:lnTo>
                    <a:pt x="1459116" y="151990"/>
                  </a:lnTo>
                  <a:lnTo>
                    <a:pt x="1434986" y="139205"/>
                  </a:lnTo>
                  <a:lnTo>
                    <a:pt x="1410857" y="127842"/>
                  </a:lnTo>
                  <a:lnTo>
                    <a:pt x="1385308" y="116478"/>
                  </a:lnTo>
                  <a:lnTo>
                    <a:pt x="1361179" y="107955"/>
                  </a:lnTo>
                  <a:lnTo>
                    <a:pt x="1332791" y="99433"/>
                  </a:lnTo>
                  <a:lnTo>
                    <a:pt x="1307243" y="93751"/>
                  </a:lnTo>
                  <a:lnTo>
                    <a:pt x="1280275" y="89489"/>
                  </a:lnTo>
                  <a:lnTo>
                    <a:pt x="1251887" y="88069"/>
                  </a:lnTo>
                  <a:close/>
                  <a:moveTo>
                    <a:pt x="1190854" y="0"/>
                  </a:moveTo>
                  <a:lnTo>
                    <a:pt x="1222080" y="0"/>
                  </a:lnTo>
                  <a:lnTo>
                    <a:pt x="1253307" y="0"/>
                  </a:lnTo>
                  <a:lnTo>
                    <a:pt x="1285952" y="2841"/>
                  </a:lnTo>
                  <a:lnTo>
                    <a:pt x="1315759" y="8523"/>
                  </a:lnTo>
                  <a:lnTo>
                    <a:pt x="1345566" y="14205"/>
                  </a:lnTo>
                  <a:lnTo>
                    <a:pt x="1376792" y="22728"/>
                  </a:lnTo>
                  <a:lnTo>
                    <a:pt x="1405179" y="29830"/>
                  </a:lnTo>
                  <a:lnTo>
                    <a:pt x="1434986" y="42614"/>
                  </a:lnTo>
                  <a:lnTo>
                    <a:pt x="1463374" y="55398"/>
                  </a:lnTo>
                  <a:lnTo>
                    <a:pt x="1490342" y="69603"/>
                  </a:lnTo>
                  <a:lnTo>
                    <a:pt x="1518729" y="86648"/>
                  </a:lnTo>
                  <a:lnTo>
                    <a:pt x="1544278" y="103694"/>
                  </a:lnTo>
                  <a:lnTo>
                    <a:pt x="1569827" y="123580"/>
                  </a:lnTo>
                  <a:lnTo>
                    <a:pt x="1593956" y="143467"/>
                  </a:lnTo>
                  <a:lnTo>
                    <a:pt x="1618085" y="166194"/>
                  </a:lnTo>
                  <a:lnTo>
                    <a:pt x="1642215" y="188922"/>
                  </a:lnTo>
                  <a:lnTo>
                    <a:pt x="1663505" y="215910"/>
                  </a:lnTo>
                  <a:lnTo>
                    <a:pt x="1683377" y="238638"/>
                  </a:lnTo>
                  <a:lnTo>
                    <a:pt x="1701829" y="265627"/>
                  </a:lnTo>
                  <a:lnTo>
                    <a:pt x="1717441" y="291195"/>
                  </a:lnTo>
                  <a:lnTo>
                    <a:pt x="1735893" y="319604"/>
                  </a:lnTo>
                  <a:lnTo>
                    <a:pt x="1748668" y="346593"/>
                  </a:lnTo>
                  <a:lnTo>
                    <a:pt x="1762861" y="375002"/>
                  </a:lnTo>
                  <a:lnTo>
                    <a:pt x="1775636" y="404832"/>
                  </a:lnTo>
                  <a:lnTo>
                    <a:pt x="1786991" y="433241"/>
                  </a:lnTo>
                  <a:lnTo>
                    <a:pt x="1796927" y="464491"/>
                  </a:lnTo>
                  <a:lnTo>
                    <a:pt x="1805443" y="494321"/>
                  </a:lnTo>
                  <a:lnTo>
                    <a:pt x="1812539" y="524151"/>
                  </a:lnTo>
                  <a:lnTo>
                    <a:pt x="1818217" y="555401"/>
                  </a:lnTo>
                  <a:lnTo>
                    <a:pt x="1825314" y="588071"/>
                  </a:lnTo>
                  <a:lnTo>
                    <a:pt x="1826733" y="619321"/>
                  </a:lnTo>
                  <a:lnTo>
                    <a:pt x="1828153" y="649151"/>
                  </a:lnTo>
                  <a:lnTo>
                    <a:pt x="1830991" y="681822"/>
                  </a:lnTo>
                  <a:lnTo>
                    <a:pt x="1828153" y="732958"/>
                  </a:lnTo>
                  <a:lnTo>
                    <a:pt x="1822475" y="782675"/>
                  </a:lnTo>
                  <a:lnTo>
                    <a:pt x="1812539" y="829550"/>
                  </a:lnTo>
                  <a:lnTo>
                    <a:pt x="1798346" y="872164"/>
                  </a:lnTo>
                  <a:lnTo>
                    <a:pt x="1782733" y="914778"/>
                  </a:lnTo>
                  <a:lnTo>
                    <a:pt x="1762861" y="951710"/>
                  </a:lnTo>
                  <a:lnTo>
                    <a:pt x="1737313" y="988642"/>
                  </a:lnTo>
                  <a:lnTo>
                    <a:pt x="1711764" y="1022733"/>
                  </a:lnTo>
                  <a:lnTo>
                    <a:pt x="1679119" y="1052562"/>
                  </a:lnTo>
                  <a:lnTo>
                    <a:pt x="1646473" y="1079551"/>
                  </a:lnTo>
                  <a:lnTo>
                    <a:pt x="1608150" y="1105119"/>
                  </a:lnTo>
                  <a:lnTo>
                    <a:pt x="1565569" y="1127847"/>
                  </a:lnTo>
                  <a:lnTo>
                    <a:pt x="1522987" y="1147733"/>
                  </a:lnTo>
                  <a:lnTo>
                    <a:pt x="1474729" y="1163358"/>
                  </a:lnTo>
                  <a:lnTo>
                    <a:pt x="1425051" y="1176142"/>
                  </a:lnTo>
                  <a:lnTo>
                    <a:pt x="1371115" y="1186086"/>
                  </a:lnTo>
                  <a:lnTo>
                    <a:pt x="1400921" y="1188927"/>
                  </a:lnTo>
                  <a:lnTo>
                    <a:pt x="1430728" y="1193188"/>
                  </a:lnTo>
                  <a:lnTo>
                    <a:pt x="1460535" y="1198870"/>
                  </a:lnTo>
                  <a:lnTo>
                    <a:pt x="1488923" y="1207393"/>
                  </a:lnTo>
                  <a:lnTo>
                    <a:pt x="1515891" y="1215915"/>
                  </a:lnTo>
                  <a:lnTo>
                    <a:pt x="1542859" y="1225859"/>
                  </a:lnTo>
                  <a:lnTo>
                    <a:pt x="1568407" y="1235802"/>
                  </a:lnTo>
                  <a:lnTo>
                    <a:pt x="1593956" y="1247166"/>
                  </a:lnTo>
                  <a:lnTo>
                    <a:pt x="1618085" y="1258529"/>
                  </a:lnTo>
                  <a:lnTo>
                    <a:pt x="1639376" y="1272734"/>
                  </a:lnTo>
                  <a:lnTo>
                    <a:pt x="1663505" y="1286938"/>
                  </a:lnTo>
                  <a:lnTo>
                    <a:pt x="1683377" y="1302564"/>
                  </a:lnTo>
                  <a:lnTo>
                    <a:pt x="1703248" y="1321030"/>
                  </a:lnTo>
                  <a:lnTo>
                    <a:pt x="1723119" y="1339496"/>
                  </a:lnTo>
                  <a:lnTo>
                    <a:pt x="1741571" y="1359382"/>
                  </a:lnTo>
                  <a:lnTo>
                    <a:pt x="1758603" y="1379268"/>
                  </a:lnTo>
                  <a:lnTo>
                    <a:pt x="1772797" y="1396314"/>
                  </a:lnTo>
                  <a:lnTo>
                    <a:pt x="1786991" y="1416200"/>
                  </a:lnTo>
                  <a:lnTo>
                    <a:pt x="1798346" y="1438928"/>
                  </a:lnTo>
                  <a:lnTo>
                    <a:pt x="1808281" y="1458814"/>
                  </a:lnTo>
                  <a:lnTo>
                    <a:pt x="1818217" y="1480121"/>
                  </a:lnTo>
                  <a:lnTo>
                    <a:pt x="1826733" y="1502849"/>
                  </a:lnTo>
                  <a:lnTo>
                    <a:pt x="1835249" y="1524156"/>
                  </a:lnTo>
                  <a:lnTo>
                    <a:pt x="1840927" y="1548303"/>
                  </a:lnTo>
                  <a:lnTo>
                    <a:pt x="1845185" y="1572451"/>
                  </a:lnTo>
                  <a:lnTo>
                    <a:pt x="1849443" y="1595179"/>
                  </a:lnTo>
                  <a:lnTo>
                    <a:pt x="1850863" y="1619326"/>
                  </a:lnTo>
                  <a:lnTo>
                    <a:pt x="1852282" y="1643474"/>
                  </a:lnTo>
                  <a:lnTo>
                    <a:pt x="1852282" y="1669043"/>
                  </a:lnTo>
                  <a:lnTo>
                    <a:pt x="1850863" y="1696031"/>
                  </a:lnTo>
                  <a:lnTo>
                    <a:pt x="1849443" y="1721600"/>
                  </a:lnTo>
                  <a:lnTo>
                    <a:pt x="1845185" y="1747168"/>
                  </a:lnTo>
                  <a:lnTo>
                    <a:pt x="1836669" y="1776998"/>
                  </a:lnTo>
                  <a:lnTo>
                    <a:pt x="1828153" y="1806827"/>
                  </a:lnTo>
                  <a:lnTo>
                    <a:pt x="1816798" y="1836657"/>
                  </a:lnTo>
                  <a:lnTo>
                    <a:pt x="1805443" y="1862225"/>
                  </a:lnTo>
                  <a:lnTo>
                    <a:pt x="1791249" y="1890635"/>
                  </a:lnTo>
                  <a:lnTo>
                    <a:pt x="1772797" y="1916203"/>
                  </a:lnTo>
                  <a:lnTo>
                    <a:pt x="1755765" y="1940351"/>
                  </a:lnTo>
                  <a:lnTo>
                    <a:pt x="1735893" y="1961658"/>
                  </a:lnTo>
                  <a:lnTo>
                    <a:pt x="1713183" y="1984385"/>
                  </a:lnTo>
                  <a:lnTo>
                    <a:pt x="1689054" y="2004272"/>
                  </a:lnTo>
                  <a:lnTo>
                    <a:pt x="1663505" y="2024158"/>
                  </a:lnTo>
                  <a:lnTo>
                    <a:pt x="1637957" y="2042624"/>
                  </a:lnTo>
                  <a:lnTo>
                    <a:pt x="1609569" y="2055408"/>
                  </a:lnTo>
                  <a:lnTo>
                    <a:pt x="1579762" y="2069613"/>
                  </a:lnTo>
                  <a:lnTo>
                    <a:pt x="1549955" y="2083817"/>
                  </a:lnTo>
                  <a:lnTo>
                    <a:pt x="1518729" y="2093761"/>
                  </a:lnTo>
                  <a:lnTo>
                    <a:pt x="1522987" y="2129272"/>
                  </a:lnTo>
                  <a:lnTo>
                    <a:pt x="1522987" y="2134954"/>
                  </a:lnTo>
                  <a:lnTo>
                    <a:pt x="1520149" y="2143477"/>
                  </a:lnTo>
                  <a:lnTo>
                    <a:pt x="1514471" y="2157681"/>
                  </a:lnTo>
                  <a:lnTo>
                    <a:pt x="1505955" y="2167625"/>
                  </a:lnTo>
                  <a:lnTo>
                    <a:pt x="1500277" y="2171886"/>
                  </a:lnTo>
                  <a:lnTo>
                    <a:pt x="1493181" y="2174727"/>
                  </a:lnTo>
                  <a:lnTo>
                    <a:pt x="1464793" y="2184670"/>
                  </a:lnTo>
                  <a:lnTo>
                    <a:pt x="1434986" y="2193193"/>
                  </a:lnTo>
                  <a:lnTo>
                    <a:pt x="1400921" y="2201716"/>
                  </a:lnTo>
                  <a:lnTo>
                    <a:pt x="1366856" y="2208818"/>
                  </a:lnTo>
                  <a:lnTo>
                    <a:pt x="1331372" y="2213079"/>
                  </a:lnTo>
                  <a:lnTo>
                    <a:pt x="1293049" y="2217341"/>
                  </a:lnTo>
                  <a:lnTo>
                    <a:pt x="1253307" y="2218761"/>
                  </a:lnTo>
                  <a:lnTo>
                    <a:pt x="1212145" y="2221602"/>
                  </a:lnTo>
                  <a:lnTo>
                    <a:pt x="1142595" y="2218761"/>
                  </a:lnTo>
                  <a:lnTo>
                    <a:pt x="1077304" y="2213079"/>
                  </a:lnTo>
                  <a:lnTo>
                    <a:pt x="1017691" y="2207398"/>
                  </a:lnTo>
                  <a:lnTo>
                    <a:pt x="960916" y="2198875"/>
                  </a:lnTo>
                  <a:lnTo>
                    <a:pt x="880011" y="2184670"/>
                  </a:lnTo>
                  <a:lnTo>
                    <a:pt x="845946" y="2177568"/>
                  </a:lnTo>
                  <a:lnTo>
                    <a:pt x="837430" y="2174727"/>
                  </a:lnTo>
                  <a:lnTo>
                    <a:pt x="831753" y="2169045"/>
                  </a:lnTo>
                  <a:lnTo>
                    <a:pt x="826075" y="2164784"/>
                  </a:lnTo>
                  <a:lnTo>
                    <a:pt x="820398" y="2157681"/>
                  </a:lnTo>
                  <a:lnTo>
                    <a:pt x="816140" y="2152000"/>
                  </a:lnTo>
                  <a:lnTo>
                    <a:pt x="814720" y="2143477"/>
                  </a:lnTo>
                  <a:lnTo>
                    <a:pt x="811881" y="2133534"/>
                  </a:lnTo>
                  <a:lnTo>
                    <a:pt x="811881" y="2125011"/>
                  </a:lnTo>
                  <a:lnTo>
                    <a:pt x="845946" y="1884953"/>
                  </a:lnTo>
                  <a:lnTo>
                    <a:pt x="875753" y="1673304"/>
                  </a:lnTo>
                  <a:lnTo>
                    <a:pt x="905560" y="1474439"/>
                  </a:lnTo>
                  <a:lnTo>
                    <a:pt x="864398" y="1465917"/>
                  </a:lnTo>
                  <a:lnTo>
                    <a:pt x="821817" y="1455973"/>
                  </a:lnTo>
                  <a:lnTo>
                    <a:pt x="780655" y="1444610"/>
                  </a:lnTo>
                  <a:lnTo>
                    <a:pt x="740913" y="1430405"/>
                  </a:lnTo>
                  <a:lnTo>
                    <a:pt x="702590" y="1416200"/>
                  </a:lnTo>
                  <a:lnTo>
                    <a:pt x="664267" y="1399155"/>
                  </a:lnTo>
                  <a:lnTo>
                    <a:pt x="628782" y="1380689"/>
                  </a:lnTo>
                  <a:lnTo>
                    <a:pt x="593298" y="1360802"/>
                  </a:lnTo>
                  <a:lnTo>
                    <a:pt x="559233" y="1339496"/>
                  </a:lnTo>
                  <a:lnTo>
                    <a:pt x="528007" y="1316768"/>
                  </a:lnTo>
                  <a:lnTo>
                    <a:pt x="498200" y="1292620"/>
                  </a:lnTo>
                  <a:lnTo>
                    <a:pt x="468393" y="1265632"/>
                  </a:lnTo>
                  <a:lnTo>
                    <a:pt x="440006" y="1238643"/>
                  </a:lnTo>
                  <a:lnTo>
                    <a:pt x="411618" y="1208813"/>
                  </a:lnTo>
                  <a:lnTo>
                    <a:pt x="388908" y="1178983"/>
                  </a:lnTo>
                  <a:lnTo>
                    <a:pt x="364779" y="1147733"/>
                  </a:lnTo>
                  <a:lnTo>
                    <a:pt x="340650" y="1149154"/>
                  </a:lnTo>
                  <a:lnTo>
                    <a:pt x="315101" y="1151995"/>
                  </a:lnTo>
                  <a:lnTo>
                    <a:pt x="292391" y="1149154"/>
                  </a:lnTo>
                  <a:lnTo>
                    <a:pt x="268262" y="1147733"/>
                  </a:lnTo>
                  <a:lnTo>
                    <a:pt x="245552" y="1143472"/>
                  </a:lnTo>
                  <a:lnTo>
                    <a:pt x="221422" y="1137790"/>
                  </a:lnTo>
                  <a:lnTo>
                    <a:pt x="197293" y="1129267"/>
                  </a:lnTo>
                  <a:lnTo>
                    <a:pt x="176002" y="1119324"/>
                  </a:lnTo>
                  <a:lnTo>
                    <a:pt x="151873" y="1107960"/>
                  </a:lnTo>
                  <a:lnTo>
                    <a:pt x="129163" y="1093756"/>
                  </a:lnTo>
                  <a:lnTo>
                    <a:pt x="109292" y="1078131"/>
                  </a:lnTo>
                  <a:lnTo>
                    <a:pt x="89421" y="1059665"/>
                  </a:lnTo>
                  <a:lnTo>
                    <a:pt x="72388" y="1039778"/>
                  </a:lnTo>
                  <a:lnTo>
                    <a:pt x="53936" y="1019892"/>
                  </a:lnTo>
                  <a:lnTo>
                    <a:pt x="39742" y="995744"/>
                  </a:lnTo>
                  <a:lnTo>
                    <a:pt x="25549" y="970176"/>
                  </a:lnTo>
                  <a:lnTo>
                    <a:pt x="15613" y="941766"/>
                  </a:lnTo>
                  <a:lnTo>
                    <a:pt x="8516" y="911937"/>
                  </a:lnTo>
                  <a:lnTo>
                    <a:pt x="2839" y="880686"/>
                  </a:lnTo>
                  <a:lnTo>
                    <a:pt x="0" y="849436"/>
                  </a:lnTo>
                  <a:lnTo>
                    <a:pt x="2839" y="816766"/>
                  </a:lnTo>
                  <a:lnTo>
                    <a:pt x="8516" y="786936"/>
                  </a:lnTo>
                  <a:lnTo>
                    <a:pt x="15613" y="755686"/>
                  </a:lnTo>
                  <a:lnTo>
                    <a:pt x="28387" y="727277"/>
                  </a:lnTo>
                  <a:lnTo>
                    <a:pt x="44001" y="697447"/>
                  </a:lnTo>
                  <a:lnTo>
                    <a:pt x="62452" y="671879"/>
                  </a:lnTo>
                  <a:lnTo>
                    <a:pt x="83743" y="647731"/>
                  </a:lnTo>
                  <a:lnTo>
                    <a:pt x="107872" y="626424"/>
                  </a:lnTo>
                  <a:lnTo>
                    <a:pt x="133421" y="607958"/>
                  </a:lnTo>
                  <a:lnTo>
                    <a:pt x="158970" y="592333"/>
                  </a:lnTo>
                  <a:lnTo>
                    <a:pt x="188777" y="579549"/>
                  </a:lnTo>
                  <a:lnTo>
                    <a:pt x="221422" y="569605"/>
                  </a:lnTo>
                  <a:lnTo>
                    <a:pt x="252648" y="562503"/>
                  </a:lnTo>
                  <a:lnTo>
                    <a:pt x="288133" y="558242"/>
                  </a:lnTo>
                  <a:lnTo>
                    <a:pt x="286713" y="525571"/>
                  </a:lnTo>
                  <a:lnTo>
                    <a:pt x="286713" y="492900"/>
                  </a:lnTo>
                  <a:lnTo>
                    <a:pt x="290971" y="455968"/>
                  </a:lnTo>
                  <a:lnTo>
                    <a:pt x="296649" y="421877"/>
                  </a:lnTo>
                  <a:lnTo>
                    <a:pt x="300907" y="406252"/>
                  </a:lnTo>
                  <a:lnTo>
                    <a:pt x="306585" y="392048"/>
                  </a:lnTo>
                  <a:lnTo>
                    <a:pt x="315101" y="379263"/>
                  </a:lnTo>
                  <a:lnTo>
                    <a:pt x="322198" y="365059"/>
                  </a:lnTo>
                  <a:lnTo>
                    <a:pt x="332133" y="355116"/>
                  </a:lnTo>
                  <a:lnTo>
                    <a:pt x="344908" y="345172"/>
                  </a:lnTo>
                  <a:lnTo>
                    <a:pt x="359101" y="339491"/>
                  </a:lnTo>
                  <a:lnTo>
                    <a:pt x="371876" y="332388"/>
                  </a:lnTo>
                  <a:lnTo>
                    <a:pt x="388908" y="330968"/>
                  </a:lnTo>
                  <a:lnTo>
                    <a:pt x="401683" y="329547"/>
                  </a:lnTo>
                  <a:lnTo>
                    <a:pt x="424393" y="330968"/>
                  </a:lnTo>
                  <a:lnTo>
                    <a:pt x="444264" y="336650"/>
                  </a:lnTo>
                  <a:lnTo>
                    <a:pt x="459877" y="345172"/>
                  </a:lnTo>
                  <a:lnTo>
                    <a:pt x="474071" y="356536"/>
                  </a:lnTo>
                  <a:lnTo>
                    <a:pt x="488264" y="370741"/>
                  </a:lnTo>
                  <a:lnTo>
                    <a:pt x="498200" y="389207"/>
                  </a:lnTo>
                  <a:lnTo>
                    <a:pt x="508136" y="406252"/>
                  </a:lnTo>
                  <a:lnTo>
                    <a:pt x="515232" y="428980"/>
                  </a:lnTo>
                  <a:lnTo>
                    <a:pt x="523749" y="453127"/>
                  </a:lnTo>
                  <a:lnTo>
                    <a:pt x="529426" y="478696"/>
                  </a:lnTo>
                  <a:lnTo>
                    <a:pt x="539362" y="535514"/>
                  </a:lnTo>
                  <a:lnTo>
                    <a:pt x="547878" y="598015"/>
                  </a:lnTo>
                  <a:lnTo>
                    <a:pt x="553556" y="663356"/>
                  </a:lnTo>
                  <a:lnTo>
                    <a:pt x="554975" y="691765"/>
                  </a:lnTo>
                  <a:lnTo>
                    <a:pt x="559233" y="727277"/>
                  </a:lnTo>
                  <a:lnTo>
                    <a:pt x="564911" y="762788"/>
                  </a:lnTo>
                  <a:lnTo>
                    <a:pt x="579104" y="836652"/>
                  </a:lnTo>
                  <a:lnTo>
                    <a:pt x="593298" y="899152"/>
                  </a:lnTo>
                  <a:lnTo>
                    <a:pt x="601814" y="938925"/>
                  </a:lnTo>
                  <a:lnTo>
                    <a:pt x="631621" y="974437"/>
                  </a:lnTo>
                  <a:lnTo>
                    <a:pt x="661428" y="1008528"/>
                  </a:lnTo>
                  <a:lnTo>
                    <a:pt x="691235" y="1035517"/>
                  </a:lnTo>
                  <a:lnTo>
                    <a:pt x="722461" y="1063926"/>
                  </a:lnTo>
                  <a:lnTo>
                    <a:pt x="752268" y="1085233"/>
                  </a:lnTo>
                  <a:lnTo>
                    <a:pt x="782075" y="1107960"/>
                  </a:lnTo>
                  <a:lnTo>
                    <a:pt x="811881" y="1125006"/>
                  </a:lnTo>
                  <a:lnTo>
                    <a:pt x="841688" y="1142051"/>
                  </a:lnTo>
                  <a:lnTo>
                    <a:pt x="871495" y="1153415"/>
                  </a:lnTo>
                  <a:lnTo>
                    <a:pt x="899883" y="1166199"/>
                  </a:lnTo>
                  <a:lnTo>
                    <a:pt x="926851" y="1176142"/>
                  </a:lnTo>
                  <a:lnTo>
                    <a:pt x="953819" y="1181824"/>
                  </a:lnTo>
                  <a:lnTo>
                    <a:pt x="979367" y="1187506"/>
                  </a:lnTo>
                  <a:lnTo>
                    <a:pt x="1000658" y="1191768"/>
                  </a:lnTo>
                  <a:lnTo>
                    <a:pt x="1044659" y="1197449"/>
                  </a:lnTo>
                  <a:lnTo>
                    <a:pt x="1047497" y="1193188"/>
                  </a:lnTo>
                  <a:lnTo>
                    <a:pt x="1047497" y="1191768"/>
                  </a:lnTo>
                  <a:lnTo>
                    <a:pt x="1048917" y="1178983"/>
                  </a:lnTo>
                  <a:lnTo>
                    <a:pt x="994981" y="1167620"/>
                  </a:lnTo>
                  <a:lnTo>
                    <a:pt x="945303" y="1153415"/>
                  </a:lnTo>
                  <a:lnTo>
                    <a:pt x="899883" y="1136369"/>
                  </a:lnTo>
                  <a:lnTo>
                    <a:pt x="855882" y="1113642"/>
                  </a:lnTo>
                  <a:lnTo>
                    <a:pt x="816140" y="1089494"/>
                  </a:lnTo>
                  <a:lnTo>
                    <a:pt x="777817" y="1063926"/>
                  </a:lnTo>
                  <a:lnTo>
                    <a:pt x="745171" y="1034096"/>
                  </a:lnTo>
                  <a:lnTo>
                    <a:pt x="712525" y="1002846"/>
                  </a:lnTo>
                  <a:lnTo>
                    <a:pt x="684138" y="965914"/>
                  </a:lnTo>
                  <a:lnTo>
                    <a:pt x="661428" y="930403"/>
                  </a:lnTo>
                  <a:lnTo>
                    <a:pt x="641557" y="890630"/>
                  </a:lnTo>
                  <a:lnTo>
                    <a:pt x="623105" y="849436"/>
                  </a:lnTo>
                  <a:lnTo>
                    <a:pt x="608911" y="805402"/>
                  </a:lnTo>
                  <a:lnTo>
                    <a:pt x="601814" y="758527"/>
                  </a:lnTo>
                  <a:lnTo>
                    <a:pt x="594717" y="711651"/>
                  </a:lnTo>
                  <a:lnTo>
                    <a:pt x="593298" y="661935"/>
                  </a:lnTo>
                  <a:lnTo>
                    <a:pt x="593298" y="627844"/>
                  </a:lnTo>
                  <a:lnTo>
                    <a:pt x="594717" y="593753"/>
                  </a:lnTo>
                  <a:lnTo>
                    <a:pt x="598975" y="562503"/>
                  </a:lnTo>
                  <a:lnTo>
                    <a:pt x="604653" y="529832"/>
                  </a:lnTo>
                  <a:lnTo>
                    <a:pt x="613169" y="498582"/>
                  </a:lnTo>
                  <a:lnTo>
                    <a:pt x="621685" y="465912"/>
                  </a:lnTo>
                  <a:lnTo>
                    <a:pt x="631621" y="436082"/>
                  </a:lnTo>
                  <a:lnTo>
                    <a:pt x="642976" y="406252"/>
                  </a:lnTo>
                  <a:lnTo>
                    <a:pt x="654331" y="376423"/>
                  </a:lnTo>
                  <a:lnTo>
                    <a:pt x="671363" y="349434"/>
                  </a:lnTo>
                  <a:lnTo>
                    <a:pt x="684138" y="321025"/>
                  </a:lnTo>
                  <a:lnTo>
                    <a:pt x="702590" y="295456"/>
                  </a:lnTo>
                  <a:lnTo>
                    <a:pt x="718203" y="267047"/>
                  </a:lnTo>
                  <a:lnTo>
                    <a:pt x="738074" y="242899"/>
                  </a:lnTo>
                  <a:lnTo>
                    <a:pt x="757945" y="218751"/>
                  </a:lnTo>
                  <a:lnTo>
                    <a:pt x="780655" y="196024"/>
                  </a:lnTo>
                  <a:lnTo>
                    <a:pt x="801946" y="173297"/>
                  </a:lnTo>
                  <a:lnTo>
                    <a:pt x="824656" y="153410"/>
                  </a:lnTo>
                  <a:lnTo>
                    <a:pt x="847366" y="133524"/>
                  </a:lnTo>
                  <a:lnTo>
                    <a:pt x="874334" y="113637"/>
                  </a:lnTo>
                  <a:lnTo>
                    <a:pt x="897044" y="96592"/>
                  </a:lnTo>
                  <a:lnTo>
                    <a:pt x="925431" y="79546"/>
                  </a:lnTo>
                  <a:lnTo>
                    <a:pt x="950980" y="65341"/>
                  </a:lnTo>
                  <a:lnTo>
                    <a:pt x="979367" y="52557"/>
                  </a:lnTo>
                  <a:lnTo>
                    <a:pt x="1009174" y="39773"/>
                  </a:lnTo>
                  <a:lnTo>
                    <a:pt x="1037562" y="29830"/>
                  </a:lnTo>
                  <a:lnTo>
                    <a:pt x="1067369" y="19887"/>
                  </a:lnTo>
                  <a:lnTo>
                    <a:pt x="1097175" y="14205"/>
                  </a:lnTo>
                  <a:lnTo>
                    <a:pt x="1128402" y="8523"/>
                  </a:lnTo>
                  <a:lnTo>
                    <a:pt x="1158209" y="28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8" name="i$ļíḓé">
              <a:extLst>
                <a:ext uri="{FF2B5EF4-FFF2-40B4-BE49-F238E27FC236}">
                  <a16:creationId xmlns:a16="http://schemas.microsoft.com/office/drawing/2014/main" id="{A9379E4E-BF88-47F2-9C0D-792E25F29557}"/>
                </a:ext>
              </a:extLst>
            </p:cNvPr>
            <p:cNvSpPr/>
            <p:nvPr/>
          </p:nvSpPr>
          <p:spPr bwMode="auto">
            <a:xfrm>
              <a:off x="1261791" y="4674890"/>
              <a:ext cx="1948870" cy="2213078"/>
            </a:xfrm>
            <a:custGeom>
              <a:avLst/>
              <a:gdLst>
                <a:gd name="connsiteX0" fmla="*/ 387385 w 1948870"/>
                <a:gd name="connsiteY0" fmla="*/ 1565958 h 2213078"/>
                <a:gd name="connsiteX1" fmla="*/ 371929 w 1948870"/>
                <a:gd name="connsiteY1" fmla="*/ 1577245 h 2213078"/>
                <a:gd name="connsiteX2" fmla="*/ 356474 w 1948870"/>
                <a:gd name="connsiteY2" fmla="*/ 1591355 h 2213078"/>
                <a:gd name="connsiteX3" fmla="*/ 342424 w 1948870"/>
                <a:gd name="connsiteY3" fmla="*/ 1605464 h 2213078"/>
                <a:gd name="connsiteX4" fmla="*/ 329779 w 1948870"/>
                <a:gd name="connsiteY4" fmla="*/ 1620984 h 2213078"/>
                <a:gd name="connsiteX5" fmla="*/ 319944 w 1948870"/>
                <a:gd name="connsiteY5" fmla="*/ 1636504 h 2213078"/>
                <a:gd name="connsiteX6" fmla="*/ 314324 w 1948870"/>
                <a:gd name="connsiteY6" fmla="*/ 1654846 h 2213078"/>
                <a:gd name="connsiteX7" fmla="*/ 308703 w 1948870"/>
                <a:gd name="connsiteY7" fmla="*/ 1676010 h 2213078"/>
                <a:gd name="connsiteX8" fmla="*/ 308703 w 1948870"/>
                <a:gd name="connsiteY8" fmla="*/ 1695763 h 2213078"/>
                <a:gd name="connsiteX9" fmla="*/ 308703 w 1948870"/>
                <a:gd name="connsiteY9" fmla="*/ 1709872 h 2213078"/>
                <a:gd name="connsiteX10" fmla="*/ 312919 w 1948870"/>
                <a:gd name="connsiteY10" fmla="*/ 1719749 h 2213078"/>
                <a:gd name="connsiteX11" fmla="*/ 318539 w 1948870"/>
                <a:gd name="connsiteY11" fmla="*/ 1729625 h 2213078"/>
                <a:gd name="connsiteX12" fmla="*/ 324159 w 1948870"/>
                <a:gd name="connsiteY12" fmla="*/ 1739502 h 2213078"/>
                <a:gd name="connsiteX13" fmla="*/ 333994 w 1948870"/>
                <a:gd name="connsiteY13" fmla="*/ 1747967 h 2213078"/>
                <a:gd name="connsiteX14" fmla="*/ 343829 w 1948870"/>
                <a:gd name="connsiteY14" fmla="*/ 1755022 h 2213078"/>
                <a:gd name="connsiteX15" fmla="*/ 366309 w 1948870"/>
                <a:gd name="connsiteY15" fmla="*/ 1767720 h 2213078"/>
                <a:gd name="connsiteX16" fmla="*/ 432345 w 1948870"/>
                <a:gd name="connsiteY16" fmla="*/ 1446029 h 2213078"/>
                <a:gd name="connsiteX17" fmla="*/ 444991 w 1948870"/>
                <a:gd name="connsiteY17" fmla="*/ 1446029 h 2213078"/>
                <a:gd name="connsiteX18" fmla="*/ 454826 w 1948870"/>
                <a:gd name="connsiteY18" fmla="*/ 1450262 h 2213078"/>
                <a:gd name="connsiteX19" fmla="*/ 464661 w 1948870"/>
                <a:gd name="connsiteY19" fmla="*/ 1454495 h 2213078"/>
                <a:gd name="connsiteX20" fmla="*/ 471686 w 1948870"/>
                <a:gd name="connsiteY20" fmla="*/ 1462960 h 2213078"/>
                <a:gd name="connsiteX21" fmla="*/ 478711 w 1948870"/>
                <a:gd name="connsiteY21" fmla="*/ 1472837 h 2213078"/>
                <a:gd name="connsiteX22" fmla="*/ 480116 w 1948870"/>
                <a:gd name="connsiteY22" fmla="*/ 1484124 h 2213078"/>
                <a:gd name="connsiteX23" fmla="*/ 480116 w 1948870"/>
                <a:gd name="connsiteY23" fmla="*/ 1494001 h 2213078"/>
                <a:gd name="connsiteX24" fmla="*/ 444991 w 1948870"/>
                <a:gd name="connsiteY24" fmla="*/ 1828390 h 2213078"/>
                <a:gd name="connsiteX25" fmla="*/ 442181 w 1948870"/>
                <a:gd name="connsiteY25" fmla="*/ 1836856 h 2213078"/>
                <a:gd name="connsiteX26" fmla="*/ 440776 w 1948870"/>
                <a:gd name="connsiteY26" fmla="*/ 1846732 h 2213078"/>
                <a:gd name="connsiteX27" fmla="*/ 435155 w 1948870"/>
                <a:gd name="connsiteY27" fmla="*/ 1852376 h 2213078"/>
                <a:gd name="connsiteX28" fmla="*/ 426725 w 1948870"/>
                <a:gd name="connsiteY28" fmla="*/ 1858020 h 2213078"/>
                <a:gd name="connsiteX29" fmla="*/ 415485 w 1948870"/>
                <a:gd name="connsiteY29" fmla="*/ 1863663 h 2213078"/>
                <a:gd name="connsiteX30" fmla="*/ 402840 w 1948870"/>
                <a:gd name="connsiteY30" fmla="*/ 1866485 h 2213078"/>
                <a:gd name="connsiteX31" fmla="*/ 393005 w 1948870"/>
                <a:gd name="connsiteY31" fmla="*/ 1866485 h 2213078"/>
                <a:gd name="connsiteX32" fmla="*/ 356474 w 1948870"/>
                <a:gd name="connsiteY32" fmla="*/ 1853787 h 2213078"/>
                <a:gd name="connsiteX33" fmla="*/ 319944 w 1948870"/>
                <a:gd name="connsiteY33" fmla="*/ 1841089 h 2213078"/>
                <a:gd name="connsiteX34" fmla="*/ 307298 w 1948870"/>
                <a:gd name="connsiteY34" fmla="*/ 1832623 h 2213078"/>
                <a:gd name="connsiteX35" fmla="*/ 293248 w 1948870"/>
                <a:gd name="connsiteY35" fmla="*/ 1824157 h 2213078"/>
                <a:gd name="connsiteX36" fmla="*/ 279198 w 1948870"/>
                <a:gd name="connsiteY36" fmla="*/ 1814281 h 2213078"/>
                <a:gd name="connsiteX37" fmla="*/ 267958 w 1948870"/>
                <a:gd name="connsiteY37" fmla="*/ 1804404 h 2213078"/>
                <a:gd name="connsiteX38" fmla="*/ 256718 w 1948870"/>
                <a:gd name="connsiteY38" fmla="*/ 1793117 h 2213078"/>
                <a:gd name="connsiteX39" fmla="*/ 246883 w 1948870"/>
                <a:gd name="connsiteY39" fmla="*/ 1780419 h 2213078"/>
                <a:gd name="connsiteX40" fmla="*/ 241262 w 1948870"/>
                <a:gd name="connsiteY40" fmla="*/ 1769131 h 2213078"/>
                <a:gd name="connsiteX41" fmla="*/ 234237 w 1948870"/>
                <a:gd name="connsiteY41" fmla="*/ 1755022 h 2213078"/>
                <a:gd name="connsiteX42" fmla="*/ 230022 w 1948870"/>
                <a:gd name="connsiteY42" fmla="*/ 1740913 h 2213078"/>
                <a:gd name="connsiteX43" fmla="*/ 225807 w 1948870"/>
                <a:gd name="connsiteY43" fmla="*/ 1728214 h 2213078"/>
                <a:gd name="connsiteX44" fmla="*/ 224402 w 1948870"/>
                <a:gd name="connsiteY44" fmla="*/ 1714105 h 2213078"/>
                <a:gd name="connsiteX45" fmla="*/ 221592 w 1948870"/>
                <a:gd name="connsiteY45" fmla="*/ 1698585 h 2213078"/>
                <a:gd name="connsiteX46" fmla="*/ 221592 w 1948870"/>
                <a:gd name="connsiteY46" fmla="*/ 1678832 h 2213078"/>
                <a:gd name="connsiteX47" fmla="*/ 224402 w 1948870"/>
                <a:gd name="connsiteY47" fmla="*/ 1659079 h 2213078"/>
                <a:gd name="connsiteX48" fmla="*/ 227212 w 1948870"/>
                <a:gd name="connsiteY48" fmla="*/ 1640737 h 2213078"/>
                <a:gd name="connsiteX49" fmla="*/ 234237 w 1948870"/>
                <a:gd name="connsiteY49" fmla="*/ 1622395 h 2213078"/>
                <a:gd name="connsiteX50" fmla="*/ 241262 w 1948870"/>
                <a:gd name="connsiteY50" fmla="*/ 1605464 h 2213078"/>
                <a:gd name="connsiteX51" fmla="*/ 249693 w 1948870"/>
                <a:gd name="connsiteY51" fmla="*/ 1587122 h 2213078"/>
                <a:gd name="connsiteX52" fmla="*/ 259528 w 1948870"/>
                <a:gd name="connsiteY52" fmla="*/ 1571602 h 2213078"/>
                <a:gd name="connsiteX53" fmla="*/ 273578 w 1948870"/>
                <a:gd name="connsiteY53" fmla="*/ 1553260 h 2213078"/>
                <a:gd name="connsiteX54" fmla="*/ 284818 w 1948870"/>
                <a:gd name="connsiteY54" fmla="*/ 1539150 h 2213078"/>
                <a:gd name="connsiteX55" fmla="*/ 300273 w 1948870"/>
                <a:gd name="connsiteY55" fmla="*/ 1523630 h 2213078"/>
                <a:gd name="connsiteX56" fmla="*/ 317134 w 1948870"/>
                <a:gd name="connsiteY56" fmla="*/ 1509521 h 2213078"/>
                <a:gd name="connsiteX57" fmla="*/ 336804 w 1948870"/>
                <a:gd name="connsiteY57" fmla="*/ 1496823 h 2213078"/>
                <a:gd name="connsiteX58" fmla="*/ 353664 w 1948870"/>
                <a:gd name="connsiteY58" fmla="*/ 1484124 h 2213078"/>
                <a:gd name="connsiteX59" fmla="*/ 376145 w 1948870"/>
                <a:gd name="connsiteY59" fmla="*/ 1472837 h 2213078"/>
                <a:gd name="connsiteX60" fmla="*/ 397220 w 1948870"/>
                <a:gd name="connsiteY60" fmla="*/ 1460139 h 2213078"/>
                <a:gd name="connsiteX61" fmla="*/ 422510 w 1948870"/>
                <a:gd name="connsiteY61" fmla="*/ 1450262 h 2213078"/>
                <a:gd name="connsiteX62" fmla="*/ 610154 w 1948870"/>
                <a:gd name="connsiteY62" fmla="*/ 528411 h 2213078"/>
                <a:gd name="connsiteX63" fmla="*/ 622806 w 1948870"/>
                <a:gd name="connsiteY63" fmla="*/ 528411 h 2213078"/>
                <a:gd name="connsiteX64" fmla="*/ 636864 w 1948870"/>
                <a:gd name="connsiteY64" fmla="*/ 531252 h 2213078"/>
                <a:gd name="connsiteX65" fmla="*/ 649517 w 1948870"/>
                <a:gd name="connsiteY65" fmla="*/ 536934 h 2213078"/>
                <a:gd name="connsiteX66" fmla="*/ 659357 w 1948870"/>
                <a:gd name="connsiteY66" fmla="*/ 545457 h 2213078"/>
                <a:gd name="connsiteX67" fmla="*/ 666387 w 1948870"/>
                <a:gd name="connsiteY67" fmla="*/ 555400 h 2213078"/>
                <a:gd name="connsiteX68" fmla="*/ 672010 w 1948870"/>
                <a:gd name="connsiteY68" fmla="*/ 566764 h 2213078"/>
                <a:gd name="connsiteX69" fmla="*/ 679039 w 1948870"/>
                <a:gd name="connsiteY69" fmla="*/ 579548 h 2213078"/>
                <a:gd name="connsiteX70" fmla="*/ 680445 w 1948870"/>
                <a:gd name="connsiteY70" fmla="*/ 592332 h 2213078"/>
                <a:gd name="connsiteX71" fmla="*/ 684662 w 1948870"/>
                <a:gd name="connsiteY71" fmla="*/ 676139 h 2213078"/>
                <a:gd name="connsiteX72" fmla="*/ 684662 w 1948870"/>
                <a:gd name="connsiteY72" fmla="*/ 690344 h 2213078"/>
                <a:gd name="connsiteX73" fmla="*/ 680445 w 1948870"/>
                <a:gd name="connsiteY73" fmla="*/ 704548 h 2213078"/>
                <a:gd name="connsiteX74" fmla="*/ 676227 w 1948870"/>
                <a:gd name="connsiteY74" fmla="*/ 715912 h 2213078"/>
                <a:gd name="connsiteX75" fmla="*/ 669198 w 1948870"/>
                <a:gd name="connsiteY75" fmla="*/ 725855 h 2213078"/>
                <a:gd name="connsiteX76" fmla="*/ 660763 w 1948870"/>
                <a:gd name="connsiteY76" fmla="*/ 735799 h 2213078"/>
                <a:gd name="connsiteX77" fmla="*/ 649517 w 1948870"/>
                <a:gd name="connsiteY77" fmla="*/ 741480 h 2213078"/>
                <a:gd name="connsiteX78" fmla="*/ 636864 w 1948870"/>
                <a:gd name="connsiteY78" fmla="*/ 745742 h 2213078"/>
                <a:gd name="connsiteX79" fmla="*/ 622806 w 1948870"/>
                <a:gd name="connsiteY79" fmla="*/ 750003 h 2213078"/>
                <a:gd name="connsiteX80" fmla="*/ 610154 w 1948870"/>
                <a:gd name="connsiteY80" fmla="*/ 748583 h 2213078"/>
                <a:gd name="connsiteX81" fmla="*/ 597502 w 1948870"/>
                <a:gd name="connsiteY81" fmla="*/ 745742 h 2213078"/>
                <a:gd name="connsiteX82" fmla="*/ 586255 w 1948870"/>
                <a:gd name="connsiteY82" fmla="*/ 740060 h 2213078"/>
                <a:gd name="connsiteX83" fmla="*/ 576414 w 1948870"/>
                <a:gd name="connsiteY83" fmla="*/ 731537 h 2213078"/>
                <a:gd name="connsiteX84" fmla="*/ 567980 w 1948870"/>
                <a:gd name="connsiteY84" fmla="*/ 721594 h 2213078"/>
                <a:gd name="connsiteX85" fmla="*/ 560950 w 1948870"/>
                <a:gd name="connsiteY85" fmla="*/ 710230 h 2213078"/>
                <a:gd name="connsiteX86" fmla="*/ 556733 w 1948870"/>
                <a:gd name="connsiteY86" fmla="*/ 698867 h 2213078"/>
                <a:gd name="connsiteX87" fmla="*/ 553921 w 1948870"/>
                <a:gd name="connsiteY87" fmla="*/ 684662 h 2213078"/>
                <a:gd name="connsiteX88" fmla="*/ 548298 w 1948870"/>
                <a:gd name="connsiteY88" fmla="*/ 600855 h 2213078"/>
                <a:gd name="connsiteX89" fmla="*/ 551110 w 1948870"/>
                <a:gd name="connsiteY89" fmla="*/ 586650 h 2213078"/>
                <a:gd name="connsiteX90" fmla="*/ 552516 w 1948870"/>
                <a:gd name="connsiteY90" fmla="*/ 572446 h 2213078"/>
                <a:gd name="connsiteX91" fmla="*/ 558139 w 1948870"/>
                <a:gd name="connsiteY91" fmla="*/ 561082 h 2213078"/>
                <a:gd name="connsiteX92" fmla="*/ 563762 w 1948870"/>
                <a:gd name="connsiteY92" fmla="*/ 551139 h 2213078"/>
                <a:gd name="connsiteX93" fmla="*/ 573603 w 1948870"/>
                <a:gd name="connsiteY93" fmla="*/ 542616 h 2213078"/>
                <a:gd name="connsiteX94" fmla="*/ 583443 w 1948870"/>
                <a:gd name="connsiteY94" fmla="*/ 535514 h 2213078"/>
                <a:gd name="connsiteX95" fmla="*/ 597502 w 1948870"/>
                <a:gd name="connsiteY95" fmla="*/ 531252 h 2213078"/>
                <a:gd name="connsiteX96" fmla="*/ 1042002 w 1948870"/>
                <a:gd name="connsiteY96" fmla="*/ 465911 h 2213078"/>
                <a:gd name="connsiteX97" fmla="*/ 1056060 w 1948870"/>
                <a:gd name="connsiteY97" fmla="*/ 465911 h 2213078"/>
                <a:gd name="connsiteX98" fmla="*/ 1070119 w 1948870"/>
                <a:gd name="connsiteY98" fmla="*/ 470173 h 2213078"/>
                <a:gd name="connsiteX99" fmla="*/ 1079959 w 1948870"/>
                <a:gd name="connsiteY99" fmla="*/ 474434 h 2213078"/>
                <a:gd name="connsiteX100" fmla="*/ 1091206 w 1948870"/>
                <a:gd name="connsiteY100" fmla="*/ 481536 h 2213078"/>
                <a:gd name="connsiteX101" fmla="*/ 1099641 w 1948870"/>
                <a:gd name="connsiteY101" fmla="*/ 491480 h 2213078"/>
                <a:gd name="connsiteX102" fmla="*/ 1105264 w 1948870"/>
                <a:gd name="connsiteY102" fmla="*/ 501423 h 2213078"/>
                <a:gd name="connsiteX103" fmla="*/ 1110887 w 1948870"/>
                <a:gd name="connsiteY103" fmla="*/ 515627 h 2213078"/>
                <a:gd name="connsiteX104" fmla="*/ 1113699 w 1948870"/>
                <a:gd name="connsiteY104" fmla="*/ 529832 h 2213078"/>
                <a:gd name="connsiteX105" fmla="*/ 1119322 w 1948870"/>
                <a:gd name="connsiteY105" fmla="*/ 613639 h 2213078"/>
                <a:gd name="connsiteX106" fmla="*/ 1119322 w 1948870"/>
                <a:gd name="connsiteY106" fmla="*/ 627844 h 2213078"/>
                <a:gd name="connsiteX107" fmla="*/ 1116511 w 1948870"/>
                <a:gd name="connsiteY107" fmla="*/ 639208 h 2213078"/>
                <a:gd name="connsiteX108" fmla="*/ 1110887 w 1948870"/>
                <a:gd name="connsiteY108" fmla="*/ 653412 h 2213078"/>
                <a:gd name="connsiteX109" fmla="*/ 1103858 w 1948870"/>
                <a:gd name="connsiteY109" fmla="*/ 663355 h 2213078"/>
                <a:gd name="connsiteX110" fmla="*/ 1095423 w 1948870"/>
                <a:gd name="connsiteY110" fmla="*/ 670458 h 2213078"/>
                <a:gd name="connsiteX111" fmla="*/ 1085583 w 1948870"/>
                <a:gd name="connsiteY111" fmla="*/ 678980 h 2213078"/>
                <a:gd name="connsiteX112" fmla="*/ 1071524 w 1948870"/>
                <a:gd name="connsiteY112" fmla="*/ 684662 h 2213078"/>
                <a:gd name="connsiteX113" fmla="*/ 1057466 w 1948870"/>
                <a:gd name="connsiteY113" fmla="*/ 687503 h 2213078"/>
                <a:gd name="connsiteX114" fmla="*/ 1046220 w 1948870"/>
                <a:gd name="connsiteY114" fmla="*/ 687503 h 2213078"/>
                <a:gd name="connsiteX115" fmla="*/ 1032162 w 1948870"/>
                <a:gd name="connsiteY115" fmla="*/ 683242 h 2213078"/>
                <a:gd name="connsiteX116" fmla="*/ 1020915 w 1948870"/>
                <a:gd name="connsiteY116" fmla="*/ 677560 h 2213078"/>
                <a:gd name="connsiteX117" fmla="*/ 1011074 w 1948870"/>
                <a:gd name="connsiteY117" fmla="*/ 669037 h 2213078"/>
                <a:gd name="connsiteX118" fmla="*/ 1002640 w 1948870"/>
                <a:gd name="connsiteY118" fmla="*/ 660514 h 2213078"/>
                <a:gd name="connsiteX119" fmla="*/ 995610 w 1948870"/>
                <a:gd name="connsiteY119" fmla="*/ 649151 h 2213078"/>
                <a:gd name="connsiteX120" fmla="*/ 991393 w 1948870"/>
                <a:gd name="connsiteY120" fmla="*/ 637787 h 2213078"/>
                <a:gd name="connsiteX121" fmla="*/ 988581 w 1948870"/>
                <a:gd name="connsiteY121" fmla="*/ 623582 h 2213078"/>
                <a:gd name="connsiteX122" fmla="*/ 982958 w 1948870"/>
                <a:gd name="connsiteY122" fmla="*/ 539775 h 2213078"/>
                <a:gd name="connsiteX123" fmla="*/ 982958 w 1948870"/>
                <a:gd name="connsiteY123" fmla="*/ 525571 h 2213078"/>
                <a:gd name="connsiteX124" fmla="*/ 985770 w 1948870"/>
                <a:gd name="connsiteY124" fmla="*/ 511366 h 2213078"/>
                <a:gd name="connsiteX125" fmla="*/ 991393 w 1948870"/>
                <a:gd name="connsiteY125" fmla="*/ 500002 h 2213078"/>
                <a:gd name="connsiteX126" fmla="*/ 997016 w 1948870"/>
                <a:gd name="connsiteY126" fmla="*/ 490059 h 2213078"/>
                <a:gd name="connsiteX127" fmla="*/ 1006857 w 1948870"/>
                <a:gd name="connsiteY127" fmla="*/ 480116 h 2213078"/>
                <a:gd name="connsiteX128" fmla="*/ 1016698 w 1948870"/>
                <a:gd name="connsiteY128" fmla="*/ 471593 h 2213078"/>
                <a:gd name="connsiteX129" fmla="*/ 1027944 w 1948870"/>
                <a:gd name="connsiteY129" fmla="*/ 467332 h 2213078"/>
                <a:gd name="connsiteX130" fmla="*/ 629264 w 1948870"/>
                <a:gd name="connsiteY130" fmla="*/ 86648 h 2213078"/>
                <a:gd name="connsiteX131" fmla="*/ 599434 w 1948870"/>
                <a:gd name="connsiteY131" fmla="*/ 88069 h 2213078"/>
                <a:gd name="connsiteX132" fmla="*/ 571025 w 1948870"/>
                <a:gd name="connsiteY132" fmla="*/ 90910 h 2213078"/>
                <a:gd name="connsiteX133" fmla="*/ 542616 w 1948870"/>
                <a:gd name="connsiteY133" fmla="*/ 93751 h 2213078"/>
                <a:gd name="connsiteX134" fmla="*/ 515627 w 1948870"/>
                <a:gd name="connsiteY134" fmla="*/ 100853 h 2213078"/>
                <a:gd name="connsiteX135" fmla="*/ 490059 w 1948870"/>
                <a:gd name="connsiteY135" fmla="*/ 107955 h 2213078"/>
                <a:gd name="connsiteX136" fmla="*/ 463070 w 1948870"/>
                <a:gd name="connsiteY136" fmla="*/ 116478 h 2213078"/>
                <a:gd name="connsiteX137" fmla="*/ 438922 w 1948870"/>
                <a:gd name="connsiteY137" fmla="*/ 127842 h 2213078"/>
                <a:gd name="connsiteX138" fmla="*/ 416195 w 1948870"/>
                <a:gd name="connsiteY138" fmla="*/ 140626 h 2213078"/>
                <a:gd name="connsiteX139" fmla="*/ 392047 w 1948870"/>
                <a:gd name="connsiteY139" fmla="*/ 151990 h 2213078"/>
                <a:gd name="connsiteX140" fmla="*/ 367899 w 1948870"/>
                <a:gd name="connsiteY140" fmla="*/ 166194 h 2213078"/>
                <a:gd name="connsiteX141" fmla="*/ 346592 w 1948870"/>
                <a:gd name="connsiteY141" fmla="*/ 181819 h 2213078"/>
                <a:gd name="connsiteX142" fmla="*/ 326706 w 1948870"/>
                <a:gd name="connsiteY142" fmla="*/ 200285 h 2213078"/>
                <a:gd name="connsiteX143" fmla="*/ 306819 w 1948870"/>
                <a:gd name="connsiteY143" fmla="*/ 217331 h 2213078"/>
                <a:gd name="connsiteX144" fmla="*/ 286933 w 1948870"/>
                <a:gd name="connsiteY144" fmla="*/ 235797 h 2213078"/>
                <a:gd name="connsiteX145" fmla="*/ 268467 w 1948870"/>
                <a:gd name="connsiteY145" fmla="*/ 255683 h 2213078"/>
                <a:gd name="connsiteX146" fmla="*/ 250001 w 1948870"/>
                <a:gd name="connsiteY146" fmla="*/ 276990 h 2213078"/>
                <a:gd name="connsiteX147" fmla="*/ 232955 w 1948870"/>
                <a:gd name="connsiteY147" fmla="*/ 296877 h 2213078"/>
                <a:gd name="connsiteX148" fmla="*/ 215910 w 1948870"/>
                <a:gd name="connsiteY148" fmla="*/ 321024 h 2213078"/>
                <a:gd name="connsiteX149" fmla="*/ 188921 w 1948870"/>
                <a:gd name="connsiteY149" fmla="*/ 366479 h 2213078"/>
                <a:gd name="connsiteX150" fmla="*/ 164773 w 1948870"/>
                <a:gd name="connsiteY150" fmla="*/ 417616 h 2213078"/>
                <a:gd name="connsiteX151" fmla="*/ 143466 w 1948870"/>
                <a:gd name="connsiteY151" fmla="*/ 468752 h 2213078"/>
                <a:gd name="connsiteX152" fmla="*/ 126421 w 1948870"/>
                <a:gd name="connsiteY152" fmla="*/ 519889 h 2213078"/>
                <a:gd name="connsiteX153" fmla="*/ 115057 w 1948870"/>
                <a:gd name="connsiteY153" fmla="*/ 573866 h 2213078"/>
                <a:gd name="connsiteX154" fmla="*/ 109375 w 1948870"/>
                <a:gd name="connsiteY154" fmla="*/ 627844 h 2213078"/>
                <a:gd name="connsiteX155" fmla="*/ 106535 w 1948870"/>
                <a:gd name="connsiteY155" fmla="*/ 656253 h 2213078"/>
                <a:gd name="connsiteX156" fmla="*/ 105114 w 1948870"/>
                <a:gd name="connsiteY156" fmla="*/ 681821 h 2213078"/>
                <a:gd name="connsiteX157" fmla="*/ 106535 w 1948870"/>
                <a:gd name="connsiteY157" fmla="*/ 713072 h 2213078"/>
                <a:gd name="connsiteX158" fmla="*/ 109375 w 1948870"/>
                <a:gd name="connsiteY158" fmla="*/ 742901 h 2213078"/>
                <a:gd name="connsiteX159" fmla="*/ 113637 w 1948870"/>
                <a:gd name="connsiteY159" fmla="*/ 774151 h 2213078"/>
                <a:gd name="connsiteX160" fmla="*/ 119319 w 1948870"/>
                <a:gd name="connsiteY160" fmla="*/ 801140 h 2213078"/>
                <a:gd name="connsiteX161" fmla="*/ 125000 w 1948870"/>
                <a:gd name="connsiteY161" fmla="*/ 825288 h 2213078"/>
                <a:gd name="connsiteX162" fmla="*/ 134944 w 1948870"/>
                <a:gd name="connsiteY162" fmla="*/ 850856 h 2213078"/>
                <a:gd name="connsiteX163" fmla="*/ 144887 w 1948870"/>
                <a:gd name="connsiteY163" fmla="*/ 873584 h 2213078"/>
                <a:gd name="connsiteX164" fmla="*/ 154830 w 1948870"/>
                <a:gd name="connsiteY164" fmla="*/ 894891 h 2213078"/>
                <a:gd name="connsiteX165" fmla="*/ 166194 w 1948870"/>
                <a:gd name="connsiteY165" fmla="*/ 914777 h 2213078"/>
                <a:gd name="connsiteX166" fmla="*/ 178978 w 1948870"/>
                <a:gd name="connsiteY166" fmla="*/ 934663 h 2213078"/>
                <a:gd name="connsiteX167" fmla="*/ 193183 w 1948870"/>
                <a:gd name="connsiteY167" fmla="*/ 950289 h 2213078"/>
                <a:gd name="connsiteX168" fmla="*/ 208808 w 1948870"/>
                <a:gd name="connsiteY168" fmla="*/ 968755 h 2213078"/>
                <a:gd name="connsiteX169" fmla="*/ 224433 w 1948870"/>
                <a:gd name="connsiteY169" fmla="*/ 982959 h 2213078"/>
                <a:gd name="connsiteX170" fmla="*/ 240058 w 1948870"/>
                <a:gd name="connsiteY170" fmla="*/ 998584 h 2213078"/>
                <a:gd name="connsiteX171" fmla="*/ 255683 w 1948870"/>
                <a:gd name="connsiteY171" fmla="*/ 1009948 h 2213078"/>
                <a:gd name="connsiteX172" fmla="*/ 274149 w 1948870"/>
                <a:gd name="connsiteY172" fmla="*/ 1022732 h 2213078"/>
                <a:gd name="connsiteX173" fmla="*/ 312501 w 1948870"/>
                <a:gd name="connsiteY173" fmla="*/ 1044039 h 2213078"/>
                <a:gd name="connsiteX174" fmla="*/ 349433 w 1948870"/>
                <a:gd name="connsiteY174" fmla="*/ 1062505 h 2213078"/>
                <a:gd name="connsiteX175" fmla="*/ 387785 w 1948870"/>
                <a:gd name="connsiteY175" fmla="*/ 1076710 h 2213078"/>
                <a:gd name="connsiteX176" fmla="*/ 427558 w 1948870"/>
                <a:gd name="connsiteY176" fmla="*/ 1086653 h 2213078"/>
                <a:gd name="connsiteX177" fmla="*/ 467331 w 1948870"/>
                <a:gd name="connsiteY177" fmla="*/ 1096596 h 2213078"/>
                <a:gd name="connsiteX178" fmla="*/ 505684 w 1948870"/>
                <a:gd name="connsiteY178" fmla="*/ 1102278 h 2213078"/>
                <a:gd name="connsiteX179" fmla="*/ 541195 w 1948870"/>
                <a:gd name="connsiteY179" fmla="*/ 1106539 h 2213078"/>
                <a:gd name="connsiteX180" fmla="*/ 575286 w 1948870"/>
                <a:gd name="connsiteY180" fmla="*/ 1107960 h 2213078"/>
                <a:gd name="connsiteX181" fmla="*/ 576707 w 1948870"/>
                <a:gd name="connsiteY181" fmla="*/ 1117903 h 2213078"/>
                <a:gd name="connsiteX182" fmla="*/ 579548 w 1948870"/>
                <a:gd name="connsiteY182" fmla="*/ 1147733 h 2213078"/>
                <a:gd name="connsiteX183" fmla="*/ 576707 w 1948870"/>
                <a:gd name="connsiteY183" fmla="*/ 1167619 h 2213078"/>
                <a:gd name="connsiteX184" fmla="*/ 572445 w 1948870"/>
                <a:gd name="connsiteY184" fmla="*/ 1190346 h 2213078"/>
                <a:gd name="connsiteX185" fmla="*/ 566763 w 1948870"/>
                <a:gd name="connsiteY185" fmla="*/ 1217335 h 2213078"/>
                <a:gd name="connsiteX186" fmla="*/ 556820 w 1948870"/>
                <a:gd name="connsiteY186" fmla="*/ 1245744 h 2213078"/>
                <a:gd name="connsiteX187" fmla="*/ 555400 w 1948870"/>
                <a:gd name="connsiteY187" fmla="*/ 1247165 h 2213078"/>
                <a:gd name="connsiteX188" fmla="*/ 551138 w 1948870"/>
                <a:gd name="connsiteY188" fmla="*/ 1250006 h 2213078"/>
                <a:gd name="connsiteX189" fmla="*/ 541195 w 1948870"/>
                <a:gd name="connsiteY189" fmla="*/ 1250006 h 2213078"/>
                <a:gd name="connsiteX190" fmla="*/ 515627 w 1948870"/>
                <a:gd name="connsiteY190" fmla="*/ 1251426 h 2213078"/>
                <a:gd name="connsiteX191" fmla="*/ 490059 w 1948870"/>
                <a:gd name="connsiteY191" fmla="*/ 1255688 h 2213078"/>
                <a:gd name="connsiteX192" fmla="*/ 465911 w 1948870"/>
                <a:gd name="connsiteY192" fmla="*/ 1259949 h 2213078"/>
                <a:gd name="connsiteX193" fmla="*/ 438922 w 1948870"/>
                <a:gd name="connsiteY193" fmla="*/ 1265631 h 2213078"/>
                <a:gd name="connsiteX194" fmla="*/ 416195 w 1948870"/>
                <a:gd name="connsiteY194" fmla="*/ 1272733 h 2213078"/>
                <a:gd name="connsiteX195" fmla="*/ 392047 w 1948870"/>
                <a:gd name="connsiteY195" fmla="*/ 1281256 h 2213078"/>
                <a:gd name="connsiteX196" fmla="*/ 367899 w 1948870"/>
                <a:gd name="connsiteY196" fmla="*/ 1291199 h 2213078"/>
                <a:gd name="connsiteX197" fmla="*/ 346592 w 1948870"/>
                <a:gd name="connsiteY197" fmla="*/ 1303983 h 2213078"/>
                <a:gd name="connsiteX198" fmla="*/ 322444 w 1948870"/>
                <a:gd name="connsiteY198" fmla="*/ 1315347 h 2213078"/>
                <a:gd name="connsiteX199" fmla="*/ 302558 w 1948870"/>
                <a:gd name="connsiteY199" fmla="*/ 1326711 h 2213078"/>
                <a:gd name="connsiteX200" fmla="*/ 279831 w 1948870"/>
                <a:gd name="connsiteY200" fmla="*/ 1343756 h 2213078"/>
                <a:gd name="connsiteX201" fmla="*/ 259944 w 1948870"/>
                <a:gd name="connsiteY201" fmla="*/ 1359381 h 2213078"/>
                <a:gd name="connsiteX202" fmla="*/ 240058 w 1948870"/>
                <a:gd name="connsiteY202" fmla="*/ 1375006 h 2213078"/>
                <a:gd name="connsiteX203" fmla="*/ 223012 w 1948870"/>
                <a:gd name="connsiteY203" fmla="*/ 1393472 h 2213078"/>
                <a:gd name="connsiteX204" fmla="*/ 204546 w 1948870"/>
                <a:gd name="connsiteY204" fmla="*/ 1413359 h 2213078"/>
                <a:gd name="connsiteX205" fmla="*/ 186080 w 1948870"/>
                <a:gd name="connsiteY205" fmla="*/ 1433245 h 2213078"/>
                <a:gd name="connsiteX206" fmla="*/ 173296 w 1948870"/>
                <a:gd name="connsiteY206" fmla="*/ 1453132 h 2213078"/>
                <a:gd name="connsiteX207" fmla="*/ 159091 w 1948870"/>
                <a:gd name="connsiteY207" fmla="*/ 1473018 h 2213078"/>
                <a:gd name="connsiteX208" fmla="*/ 146307 w 1948870"/>
                <a:gd name="connsiteY208" fmla="*/ 1492905 h 2213078"/>
                <a:gd name="connsiteX209" fmla="*/ 134944 w 1948870"/>
                <a:gd name="connsiteY209" fmla="*/ 1514211 h 2213078"/>
                <a:gd name="connsiteX210" fmla="*/ 125000 w 1948870"/>
                <a:gd name="connsiteY210" fmla="*/ 1536939 h 2213078"/>
                <a:gd name="connsiteX211" fmla="*/ 115057 w 1948870"/>
                <a:gd name="connsiteY211" fmla="*/ 1558246 h 2213078"/>
                <a:gd name="connsiteX212" fmla="*/ 106535 w 1948870"/>
                <a:gd name="connsiteY212" fmla="*/ 1579553 h 2213078"/>
                <a:gd name="connsiteX213" fmla="*/ 100853 w 1948870"/>
                <a:gd name="connsiteY213" fmla="*/ 1602280 h 2213078"/>
                <a:gd name="connsiteX214" fmla="*/ 95171 w 1948870"/>
                <a:gd name="connsiteY214" fmla="*/ 1626428 h 2213078"/>
                <a:gd name="connsiteX215" fmla="*/ 90909 w 1948870"/>
                <a:gd name="connsiteY215" fmla="*/ 1647735 h 2213078"/>
                <a:gd name="connsiteX216" fmla="*/ 89489 w 1948870"/>
                <a:gd name="connsiteY216" fmla="*/ 1671883 h 2213078"/>
                <a:gd name="connsiteX217" fmla="*/ 86648 w 1948870"/>
                <a:gd name="connsiteY217" fmla="*/ 1693190 h 2213078"/>
                <a:gd name="connsiteX218" fmla="*/ 86648 w 1948870"/>
                <a:gd name="connsiteY218" fmla="*/ 1717337 h 2213078"/>
                <a:gd name="connsiteX219" fmla="*/ 86648 w 1948870"/>
                <a:gd name="connsiteY219" fmla="*/ 1741485 h 2213078"/>
                <a:gd name="connsiteX220" fmla="*/ 89489 w 1948870"/>
                <a:gd name="connsiteY220" fmla="*/ 1762792 h 2213078"/>
                <a:gd name="connsiteX221" fmla="*/ 93750 w 1948870"/>
                <a:gd name="connsiteY221" fmla="*/ 1786940 h 2213078"/>
                <a:gd name="connsiteX222" fmla="*/ 100853 w 1948870"/>
                <a:gd name="connsiteY222" fmla="*/ 1819611 h 2213078"/>
                <a:gd name="connsiteX223" fmla="*/ 110796 w 1948870"/>
                <a:gd name="connsiteY223" fmla="*/ 1846599 h 2213078"/>
                <a:gd name="connsiteX224" fmla="*/ 123580 w 1948870"/>
                <a:gd name="connsiteY224" fmla="*/ 1875009 h 2213078"/>
                <a:gd name="connsiteX225" fmla="*/ 139205 w 1948870"/>
                <a:gd name="connsiteY225" fmla="*/ 1899156 h 2213078"/>
                <a:gd name="connsiteX226" fmla="*/ 154830 w 1948870"/>
                <a:gd name="connsiteY226" fmla="*/ 1919043 h 2213078"/>
                <a:gd name="connsiteX227" fmla="*/ 173296 w 1948870"/>
                <a:gd name="connsiteY227" fmla="*/ 1938929 h 2213078"/>
                <a:gd name="connsiteX228" fmla="*/ 193183 w 1948870"/>
                <a:gd name="connsiteY228" fmla="*/ 1954554 h 2213078"/>
                <a:gd name="connsiteX229" fmla="*/ 214489 w 1948870"/>
                <a:gd name="connsiteY229" fmla="*/ 1968759 h 2213078"/>
                <a:gd name="connsiteX230" fmla="*/ 235796 w 1948870"/>
                <a:gd name="connsiteY230" fmla="*/ 1982964 h 2213078"/>
                <a:gd name="connsiteX231" fmla="*/ 258524 w 1948870"/>
                <a:gd name="connsiteY231" fmla="*/ 1992907 h 2213078"/>
                <a:gd name="connsiteX232" fmla="*/ 279831 w 1948870"/>
                <a:gd name="connsiteY232" fmla="*/ 2002850 h 2213078"/>
                <a:gd name="connsiteX233" fmla="*/ 302558 w 1948870"/>
                <a:gd name="connsiteY233" fmla="*/ 2009952 h 2213078"/>
                <a:gd name="connsiteX234" fmla="*/ 346592 w 1948870"/>
                <a:gd name="connsiteY234" fmla="*/ 2022736 h 2213078"/>
                <a:gd name="connsiteX235" fmla="*/ 383524 w 1948870"/>
                <a:gd name="connsiteY235" fmla="*/ 2028418 h 2213078"/>
                <a:gd name="connsiteX236" fmla="*/ 392047 w 1948870"/>
                <a:gd name="connsiteY236" fmla="*/ 2029839 h 2213078"/>
                <a:gd name="connsiteX237" fmla="*/ 399149 w 1948870"/>
                <a:gd name="connsiteY237" fmla="*/ 2034100 h 2213078"/>
                <a:gd name="connsiteX238" fmla="*/ 406251 w 1948870"/>
                <a:gd name="connsiteY238" fmla="*/ 2038362 h 2213078"/>
                <a:gd name="connsiteX239" fmla="*/ 411933 w 1948870"/>
                <a:gd name="connsiteY239" fmla="*/ 2044043 h 2213078"/>
                <a:gd name="connsiteX240" fmla="*/ 416195 w 1948870"/>
                <a:gd name="connsiteY240" fmla="*/ 2052566 h 2213078"/>
                <a:gd name="connsiteX241" fmla="*/ 419036 w 1948870"/>
                <a:gd name="connsiteY241" fmla="*/ 2059668 h 2213078"/>
                <a:gd name="connsiteX242" fmla="*/ 421877 w 1948870"/>
                <a:gd name="connsiteY242" fmla="*/ 2068191 h 2213078"/>
                <a:gd name="connsiteX243" fmla="*/ 421877 w 1948870"/>
                <a:gd name="connsiteY243" fmla="*/ 2076714 h 2213078"/>
                <a:gd name="connsiteX244" fmla="*/ 417615 w 1948870"/>
                <a:gd name="connsiteY244" fmla="*/ 2102282 h 2213078"/>
                <a:gd name="connsiteX245" fmla="*/ 465911 w 1948870"/>
                <a:gd name="connsiteY245" fmla="*/ 2112225 h 2213078"/>
                <a:gd name="connsiteX246" fmla="*/ 517047 w 1948870"/>
                <a:gd name="connsiteY246" fmla="*/ 2119328 h 2213078"/>
                <a:gd name="connsiteX247" fmla="*/ 575286 w 1948870"/>
                <a:gd name="connsiteY247" fmla="*/ 2126430 h 2213078"/>
                <a:gd name="connsiteX248" fmla="*/ 639207 w 1948870"/>
                <a:gd name="connsiteY248" fmla="*/ 2127850 h 2213078"/>
                <a:gd name="connsiteX249" fmla="*/ 684661 w 1948870"/>
                <a:gd name="connsiteY249" fmla="*/ 2126430 h 2213078"/>
                <a:gd name="connsiteX250" fmla="*/ 730116 w 1948870"/>
                <a:gd name="connsiteY250" fmla="*/ 2123589 h 2213078"/>
                <a:gd name="connsiteX251" fmla="*/ 818185 w 1948870"/>
                <a:gd name="connsiteY251" fmla="*/ 2116487 h 2213078"/>
                <a:gd name="connsiteX252" fmla="*/ 889208 w 1948870"/>
                <a:gd name="connsiteY252" fmla="*/ 2106544 h 2213078"/>
                <a:gd name="connsiteX253" fmla="*/ 946026 w 1948870"/>
                <a:gd name="connsiteY253" fmla="*/ 2098021 h 2213078"/>
                <a:gd name="connsiteX254" fmla="*/ 916196 w 1948870"/>
                <a:gd name="connsiteY254" fmla="*/ 1876429 h 2213078"/>
                <a:gd name="connsiteX255" fmla="*/ 894889 w 1948870"/>
                <a:gd name="connsiteY255" fmla="*/ 1732962 h 2213078"/>
                <a:gd name="connsiteX256" fmla="*/ 873583 w 1948870"/>
                <a:gd name="connsiteY256" fmla="*/ 1589496 h 2213078"/>
                <a:gd name="connsiteX257" fmla="*/ 873583 w 1948870"/>
                <a:gd name="connsiteY257" fmla="*/ 1578132 h 2213078"/>
                <a:gd name="connsiteX258" fmla="*/ 877844 w 1948870"/>
                <a:gd name="connsiteY258" fmla="*/ 1568189 h 2213078"/>
                <a:gd name="connsiteX259" fmla="*/ 882105 w 1948870"/>
                <a:gd name="connsiteY259" fmla="*/ 1558246 h 2213078"/>
                <a:gd name="connsiteX260" fmla="*/ 889208 w 1948870"/>
                <a:gd name="connsiteY260" fmla="*/ 1549723 h 2213078"/>
                <a:gd name="connsiteX261" fmla="*/ 899151 w 1948870"/>
                <a:gd name="connsiteY261" fmla="*/ 1544041 h 2213078"/>
                <a:gd name="connsiteX262" fmla="*/ 909094 w 1948870"/>
                <a:gd name="connsiteY262" fmla="*/ 1539780 h 2213078"/>
                <a:gd name="connsiteX263" fmla="*/ 919037 w 1948870"/>
                <a:gd name="connsiteY263" fmla="*/ 1539780 h 2213078"/>
                <a:gd name="connsiteX264" fmla="*/ 931821 w 1948870"/>
                <a:gd name="connsiteY264" fmla="*/ 1542621 h 2213078"/>
                <a:gd name="connsiteX265" fmla="*/ 991481 w 1948870"/>
                <a:gd name="connsiteY265" fmla="*/ 1559666 h 2213078"/>
                <a:gd name="connsiteX266" fmla="*/ 1046879 w 1948870"/>
                <a:gd name="connsiteY266" fmla="*/ 1573871 h 2213078"/>
                <a:gd name="connsiteX267" fmla="*/ 1096595 w 1948870"/>
                <a:gd name="connsiteY267" fmla="*/ 1582394 h 2213078"/>
                <a:gd name="connsiteX268" fmla="*/ 1120742 w 1948870"/>
                <a:gd name="connsiteY268" fmla="*/ 1583814 h 2213078"/>
                <a:gd name="connsiteX269" fmla="*/ 1142049 w 1948870"/>
                <a:gd name="connsiteY269" fmla="*/ 1583814 h 2213078"/>
                <a:gd name="connsiteX270" fmla="*/ 1154834 w 1948870"/>
                <a:gd name="connsiteY270" fmla="*/ 1583814 h 2213078"/>
                <a:gd name="connsiteX271" fmla="*/ 1196027 w 1948870"/>
                <a:gd name="connsiteY271" fmla="*/ 1579553 h 2213078"/>
                <a:gd name="connsiteX272" fmla="*/ 1234379 w 1948870"/>
                <a:gd name="connsiteY272" fmla="*/ 1573871 h 2213078"/>
                <a:gd name="connsiteX273" fmla="*/ 1269891 w 1948870"/>
                <a:gd name="connsiteY273" fmla="*/ 1563928 h 2213078"/>
                <a:gd name="connsiteX274" fmla="*/ 1303982 w 1948870"/>
                <a:gd name="connsiteY274" fmla="*/ 1552564 h 2213078"/>
                <a:gd name="connsiteX275" fmla="*/ 1335232 w 1948870"/>
                <a:gd name="connsiteY275" fmla="*/ 1538359 h 2213078"/>
                <a:gd name="connsiteX276" fmla="*/ 1363641 w 1948870"/>
                <a:gd name="connsiteY276" fmla="*/ 1522734 h 2213078"/>
                <a:gd name="connsiteX277" fmla="*/ 1392050 w 1948870"/>
                <a:gd name="connsiteY277" fmla="*/ 1504268 h 2213078"/>
                <a:gd name="connsiteX278" fmla="*/ 1414778 w 1948870"/>
                <a:gd name="connsiteY278" fmla="*/ 1484382 h 2213078"/>
                <a:gd name="connsiteX279" fmla="*/ 1437505 w 1948870"/>
                <a:gd name="connsiteY279" fmla="*/ 1464495 h 2213078"/>
                <a:gd name="connsiteX280" fmla="*/ 1458812 w 1948870"/>
                <a:gd name="connsiteY280" fmla="*/ 1444609 h 2213078"/>
                <a:gd name="connsiteX281" fmla="*/ 1477278 w 1948870"/>
                <a:gd name="connsiteY281" fmla="*/ 1423302 h 2213078"/>
                <a:gd name="connsiteX282" fmla="*/ 1492903 w 1948870"/>
                <a:gd name="connsiteY282" fmla="*/ 1403416 h 2213078"/>
                <a:gd name="connsiteX283" fmla="*/ 1508528 w 1948870"/>
                <a:gd name="connsiteY283" fmla="*/ 1380688 h 2213078"/>
                <a:gd name="connsiteX284" fmla="*/ 1521312 w 1948870"/>
                <a:gd name="connsiteY284" fmla="*/ 1360802 h 2213078"/>
                <a:gd name="connsiteX285" fmla="*/ 1542619 w 1948870"/>
                <a:gd name="connsiteY285" fmla="*/ 1323870 h 2213078"/>
                <a:gd name="connsiteX286" fmla="*/ 1546880 w 1948870"/>
                <a:gd name="connsiteY286" fmla="*/ 1316767 h 2213078"/>
                <a:gd name="connsiteX287" fmla="*/ 1551142 w 1948870"/>
                <a:gd name="connsiteY287" fmla="*/ 1311086 h 2213078"/>
                <a:gd name="connsiteX288" fmla="*/ 1562505 w 1948870"/>
                <a:gd name="connsiteY288" fmla="*/ 1303983 h 2213078"/>
                <a:gd name="connsiteX289" fmla="*/ 1576710 w 1948870"/>
                <a:gd name="connsiteY289" fmla="*/ 1301142 h 2213078"/>
                <a:gd name="connsiteX290" fmla="*/ 1582392 w 1948870"/>
                <a:gd name="connsiteY290" fmla="*/ 1299722 h 2213078"/>
                <a:gd name="connsiteX291" fmla="*/ 1590914 w 1948870"/>
                <a:gd name="connsiteY291" fmla="*/ 1301142 h 2213078"/>
                <a:gd name="connsiteX292" fmla="*/ 1620744 w 1948870"/>
                <a:gd name="connsiteY292" fmla="*/ 1305404 h 2213078"/>
                <a:gd name="connsiteX293" fmla="*/ 1651994 w 1948870"/>
                <a:gd name="connsiteY293" fmla="*/ 1306824 h 2213078"/>
                <a:gd name="connsiteX294" fmla="*/ 1674722 w 1948870"/>
                <a:gd name="connsiteY294" fmla="*/ 1306824 h 2213078"/>
                <a:gd name="connsiteX295" fmla="*/ 1694608 w 1948870"/>
                <a:gd name="connsiteY295" fmla="*/ 1305404 h 2213078"/>
                <a:gd name="connsiteX296" fmla="*/ 1714494 w 1948870"/>
                <a:gd name="connsiteY296" fmla="*/ 1301142 h 2213078"/>
                <a:gd name="connsiteX297" fmla="*/ 1734381 w 1948870"/>
                <a:gd name="connsiteY297" fmla="*/ 1296881 h 2213078"/>
                <a:gd name="connsiteX298" fmla="*/ 1751426 w 1948870"/>
                <a:gd name="connsiteY298" fmla="*/ 1291199 h 2213078"/>
                <a:gd name="connsiteX299" fmla="*/ 1769892 w 1948870"/>
                <a:gd name="connsiteY299" fmla="*/ 1284097 h 2213078"/>
                <a:gd name="connsiteX300" fmla="*/ 1785517 w 1948870"/>
                <a:gd name="connsiteY300" fmla="*/ 1275574 h 2213078"/>
                <a:gd name="connsiteX301" fmla="*/ 1799722 w 1948870"/>
                <a:gd name="connsiteY301" fmla="*/ 1265631 h 2213078"/>
                <a:gd name="connsiteX302" fmla="*/ 1813927 w 1948870"/>
                <a:gd name="connsiteY302" fmla="*/ 1255688 h 2213078"/>
                <a:gd name="connsiteX303" fmla="*/ 1825290 w 1948870"/>
                <a:gd name="connsiteY303" fmla="*/ 1245744 h 2213078"/>
                <a:gd name="connsiteX304" fmla="*/ 1835233 w 1948870"/>
                <a:gd name="connsiteY304" fmla="*/ 1232960 h 2213078"/>
                <a:gd name="connsiteX305" fmla="*/ 1845177 w 1948870"/>
                <a:gd name="connsiteY305" fmla="*/ 1221597 h 2213078"/>
                <a:gd name="connsiteX306" fmla="*/ 1853699 w 1948870"/>
                <a:gd name="connsiteY306" fmla="*/ 1210233 h 2213078"/>
                <a:gd name="connsiteX307" fmla="*/ 1857961 w 1948870"/>
                <a:gd name="connsiteY307" fmla="*/ 1196028 h 2213078"/>
                <a:gd name="connsiteX308" fmla="*/ 1860802 w 1948870"/>
                <a:gd name="connsiteY308" fmla="*/ 1181824 h 2213078"/>
                <a:gd name="connsiteX309" fmla="*/ 1860802 w 1948870"/>
                <a:gd name="connsiteY309" fmla="*/ 1167619 h 2213078"/>
                <a:gd name="connsiteX310" fmla="*/ 1860802 w 1948870"/>
                <a:gd name="connsiteY310" fmla="*/ 1153414 h 2213078"/>
                <a:gd name="connsiteX311" fmla="*/ 1857961 w 1948870"/>
                <a:gd name="connsiteY311" fmla="*/ 1140630 h 2213078"/>
                <a:gd name="connsiteX312" fmla="*/ 1853699 w 1948870"/>
                <a:gd name="connsiteY312" fmla="*/ 1127846 h 2213078"/>
                <a:gd name="connsiteX313" fmla="*/ 1845177 w 1948870"/>
                <a:gd name="connsiteY313" fmla="*/ 1113641 h 2213078"/>
                <a:gd name="connsiteX314" fmla="*/ 1835233 w 1948870"/>
                <a:gd name="connsiteY314" fmla="*/ 1102278 h 2213078"/>
                <a:gd name="connsiteX315" fmla="*/ 1825290 w 1948870"/>
                <a:gd name="connsiteY315" fmla="*/ 1089494 h 2213078"/>
                <a:gd name="connsiteX316" fmla="*/ 1813927 w 1948870"/>
                <a:gd name="connsiteY316" fmla="*/ 1079550 h 2213078"/>
                <a:gd name="connsiteX317" fmla="*/ 1799722 w 1948870"/>
                <a:gd name="connsiteY317" fmla="*/ 1069607 h 2213078"/>
                <a:gd name="connsiteX318" fmla="*/ 1785517 w 1948870"/>
                <a:gd name="connsiteY318" fmla="*/ 1059664 h 2213078"/>
                <a:gd name="connsiteX319" fmla="*/ 1769892 w 1948870"/>
                <a:gd name="connsiteY319" fmla="*/ 1052562 h 2213078"/>
                <a:gd name="connsiteX320" fmla="*/ 1751426 w 1948870"/>
                <a:gd name="connsiteY320" fmla="*/ 1046880 h 2213078"/>
                <a:gd name="connsiteX321" fmla="*/ 1734381 w 1948870"/>
                <a:gd name="connsiteY321" fmla="*/ 1039778 h 2213078"/>
                <a:gd name="connsiteX322" fmla="*/ 1714494 w 1948870"/>
                <a:gd name="connsiteY322" fmla="*/ 1034096 h 2213078"/>
                <a:gd name="connsiteX323" fmla="*/ 1694608 w 1948870"/>
                <a:gd name="connsiteY323" fmla="*/ 1032675 h 2213078"/>
                <a:gd name="connsiteX324" fmla="*/ 1674722 w 1948870"/>
                <a:gd name="connsiteY324" fmla="*/ 1028414 h 2213078"/>
                <a:gd name="connsiteX325" fmla="*/ 1651994 w 1948870"/>
                <a:gd name="connsiteY325" fmla="*/ 1028414 h 2213078"/>
                <a:gd name="connsiteX326" fmla="*/ 1620744 w 1948870"/>
                <a:gd name="connsiteY326" fmla="*/ 1029834 h 2213078"/>
                <a:gd name="connsiteX327" fmla="*/ 1588074 w 1948870"/>
                <a:gd name="connsiteY327" fmla="*/ 1036937 h 2213078"/>
                <a:gd name="connsiteX328" fmla="*/ 1558244 w 1948870"/>
                <a:gd name="connsiteY328" fmla="*/ 1044039 h 2213078"/>
                <a:gd name="connsiteX329" fmla="*/ 1531255 w 1948870"/>
                <a:gd name="connsiteY329" fmla="*/ 1053982 h 2213078"/>
                <a:gd name="connsiteX330" fmla="*/ 1507107 w 1948870"/>
                <a:gd name="connsiteY330" fmla="*/ 1068187 h 2213078"/>
                <a:gd name="connsiteX331" fmla="*/ 1484380 w 1948870"/>
                <a:gd name="connsiteY331" fmla="*/ 1086653 h 2213078"/>
                <a:gd name="connsiteX332" fmla="*/ 1467335 w 1948870"/>
                <a:gd name="connsiteY332" fmla="*/ 1103698 h 2213078"/>
                <a:gd name="connsiteX333" fmla="*/ 1461653 w 1948870"/>
                <a:gd name="connsiteY333" fmla="*/ 1113641 h 2213078"/>
                <a:gd name="connsiteX334" fmla="*/ 1454550 w 1948870"/>
                <a:gd name="connsiteY334" fmla="*/ 1123585 h 2213078"/>
                <a:gd name="connsiteX335" fmla="*/ 1451709 w 1948870"/>
                <a:gd name="connsiteY335" fmla="*/ 1132107 h 2213078"/>
                <a:gd name="connsiteX336" fmla="*/ 1448869 w 1948870"/>
                <a:gd name="connsiteY336" fmla="*/ 1137789 h 2213078"/>
                <a:gd name="connsiteX337" fmla="*/ 1448869 w 1948870"/>
                <a:gd name="connsiteY337" fmla="*/ 1140630 h 2213078"/>
                <a:gd name="connsiteX338" fmla="*/ 1444607 w 1948870"/>
                <a:gd name="connsiteY338" fmla="*/ 1147733 h 2213078"/>
                <a:gd name="connsiteX339" fmla="*/ 1444607 w 1948870"/>
                <a:gd name="connsiteY339" fmla="*/ 1150573 h 2213078"/>
                <a:gd name="connsiteX340" fmla="*/ 1434664 w 1948870"/>
                <a:gd name="connsiteY340" fmla="*/ 1186085 h 2213078"/>
                <a:gd name="connsiteX341" fmla="*/ 1419039 w 1948870"/>
                <a:gd name="connsiteY341" fmla="*/ 1225858 h 2213078"/>
                <a:gd name="connsiteX342" fmla="*/ 1409096 w 1948870"/>
                <a:gd name="connsiteY342" fmla="*/ 1247165 h 2213078"/>
                <a:gd name="connsiteX343" fmla="*/ 1397732 w 1948870"/>
                <a:gd name="connsiteY343" fmla="*/ 1269892 h 2213078"/>
                <a:gd name="connsiteX344" fmla="*/ 1383527 w 1948870"/>
                <a:gd name="connsiteY344" fmla="*/ 1291199 h 2213078"/>
                <a:gd name="connsiteX345" fmla="*/ 1367902 w 1948870"/>
                <a:gd name="connsiteY345" fmla="*/ 1313926 h 2213078"/>
                <a:gd name="connsiteX346" fmla="*/ 1350857 w 1948870"/>
                <a:gd name="connsiteY346" fmla="*/ 1335233 h 2213078"/>
                <a:gd name="connsiteX347" fmla="*/ 1330970 w 1948870"/>
                <a:gd name="connsiteY347" fmla="*/ 1355120 h 2213078"/>
                <a:gd name="connsiteX348" fmla="*/ 1311084 w 1948870"/>
                <a:gd name="connsiteY348" fmla="*/ 1373586 h 2213078"/>
                <a:gd name="connsiteX349" fmla="*/ 1289777 w 1948870"/>
                <a:gd name="connsiteY349" fmla="*/ 1386370 h 2213078"/>
                <a:gd name="connsiteX350" fmla="*/ 1264209 w 1948870"/>
                <a:gd name="connsiteY350" fmla="*/ 1400575 h 2213078"/>
                <a:gd name="connsiteX351" fmla="*/ 1235800 w 1948870"/>
                <a:gd name="connsiteY351" fmla="*/ 1410518 h 2213078"/>
                <a:gd name="connsiteX352" fmla="*/ 1208811 w 1948870"/>
                <a:gd name="connsiteY352" fmla="*/ 1419041 h 2213078"/>
                <a:gd name="connsiteX353" fmla="*/ 1174720 w 1948870"/>
                <a:gd name="connsiteY353" fmla="*/ 1420461 h 2213078"/>
                <a:gd name="connsiteX354" fmla="*/ 1151993 w 1948870"/>
                <a:gd name="connsiteY354" fmla="*/ 1420461 h 2213078"/>
                <a:gd name="connsiteX355" fmla="*/ 1130686 w 1948870"/>
                <a:gd name="connsiteY355" fmla="*/ 1419041 h 2213078"/>
                <a:gd name="connsiteX356" fmla="*/ 1107958 w 1948870"/>
                <a:gd name="connsiteY356" fmla="*/ 1416200 h 2213078"/>
                <a:gd name="connsiteX357" fmla="*/ 1086651 w 1948870"/>
                <a:gd name="connsiteY357" fmla="*/ 1413359 h 2213078"/>
                <a:gd name="connsiteX358" fmla="*/ 1042617 w 1948870"/>
                <a:gd name="connsiteY358" fmla="*/ 1400575 h 2213078"/>
                <a:gd name="connsiteX359" fmla="*/ 1001424 w 1948870"/>
                <a:gd name="connsiteY359" fmla="*/ 1384950 h 2213078"/>
                <a:gd name="connsiteX360" fmla="*/ 961651 w 1948870"/>
                <a:gd name="connsiteY360" fmla="*/ 1366484 h 2213078"/>
                <a:gd name="connsiteX361" fmla="*/ 921878 w 1948870"/>
                <a:gd name="connsiteY361" fmla="*/ 1346597 h 2213078"/>
                <a:gd name="connsiteX362" fmla="*/ 848014 w 1948870"/>
                <a:gd name="connsiteY362" fmla="*/ 1303983 h 2213078"/>
                <a:gd name="connsiteX363" fmla="*/ 798298 w 1948870"/>
                <a:gd name="connsiteY363" fmla="*/ 1272733 h 2213078"/>
                <a:gd name="connsiteX364" fmla="*/ 752844 w 1948870"/>
                <a:gd name="connsiteY364" fmla="*/ 1250006 h 2213078"/>
                <a:gd name="connsiteX365" fmla="*/ 742900 w 1948870"/>
                <a:gd name="connsiteY365" fmla="*/ 1242903 h 2213078"/>
                <a:gd name="connsiteX366" fmla="*/ 728696 w 1948870"/>
                <a:gd name="connsiteY366" fmla="*/ 1231540 h 2213078"/>
                <a:gd name="connsiteX367" fmla="*/ 723014 w 1948870"/>
                <a:gd name="connsiteY367" fmla="*/ 1225858 h 2213078"/>
                <a:gd name="connsiteX368" fmla="*/ 718753 w 1948870"/>
                <a:gd name="connsiteY368" fmla="*/ 1217335 h 2213078"/>
                <a:gd name="connsiteX369" fmla="*/ 714491 w 1948870"/>
                <a:gd name="connsiteY369" fmla="*/ 1210233 h 2213078"/>
                <a:gd name="connsiteX370" fmla="*/ 714491 w 1948870"/>
                <a:gd name="connsiteY370" fmla="*/ 1201710 h 2213078"/>
                <a:gd name="connsiteX371" fmla="*/ 710230 w 1948870"/>
                <a:gd name="connsiteY371" fmla="*/ 1147733 h 2213078"/>
                <a:gd name="connsiteX372" fmla="*/ 710230 w 1948870"/>
                <a:gd name="connsiteY372" fmla="*/ 1137789 h 2213078"/>
                <a:gd name="connsiteX373" fmla="*/ 713071 w 1948870"/>
                <a:gd name="connsiteY373" fmla="*/ 1130687 h 2213078"/>
                <a:gd name="connsiteX374" fmla="*/ 715912 w 1948870"/>
                <a:gd name="connsiteY374" fmla="*/ 1123585 h 2213078"/>
                <a:gd name="connsiteX375" fmla="*/ 720173 w 1948870"/>
                <a:gd name="connsiteY375" fmla="*/ 1117903 h 2213078"/>
                <a:gd name="connsiteX376" fmla="*/ 725855 w 1948870"/>
                <a:gd name="connsiteY376" fmla="*/ 1112221 h 2213078"/>
                <a:gd name="connsiteX377" fmla="*/ 732957 w 1948870"/>
                <a:gd name="connsiteY377" fmla="*/ 1106539 h 2213078"/>
                <a:gd name="connsiteX378" fmla="*/ 740059 w 1948870"/>
                <a:gd name="connsiteY378" fmla="*/ 1103698 h 2213078"/>
                <a:gd name="connsiteX379" fmla="*/ 748582 w 1948870"/>
                <a:gd name="connsiteY379" fmla="*/ 1102278 h 2213078"/>
                <a:gd name="connsiteX380" fmla="*/ 795457 w 1948870"/>
                <a:gd name="connsiteY380" fmla="*/ 1092335 h 2213078"/>
                <a:gd name="connsiteX381" fmla="*/ 842332 w 1948870"/>
                <a:gd name="connsiteY381" fmla="*/ 1082391 h 2213078"/>
                <a:gd name="connsiteX382" fmla="*/ 884946 w 1948870"/>
                <a:gd name="connsiteY382" fmla="*/ 1068187 h 2213078"/>
                <a:gd name="connsiteX383" fmla="*/ 926140 w 1948870"/>
                <a:gd name="connsiteY383" fmla="*/ 1049721 h 2213078"/>
                <a:gd name="connsiteX384" fmla="*/ 963071 w 1948870"/>
                <a:gd name="connsiteY384" fmla="*/ 1029834 h 2213078"/>
                <a:gd name="connsiteX385" fmla="*/ 998583 w 1948870"/>
                <a:gd name="connsiteY385" fmla="*/ 1008527 h 2213078"/>
                <a:gd name="connsiteX386" fmla="*/ 1031254 w 1948870"/>
                <a:gd name="connsiteY386" fmla="*/ 982959 h 2213078"/>
                <a:gd name="connsiteX387" fmla="*/ 1058242 w 1948870"/>
                <a:gd name="connsiteY387" fmla="*/ 957391 h 2213078"/>
                <a:gd name="connsiteX388" fmla="*/ 1085231 w 1948870"/>
                <a:gd name="connsiteY388" fmla="*/ 927561 h 2213078"/>
                <a:gd name="connsiteX389" fmla="*/ 1106538 w 1948870"/>
                <a:gd name="connsiteY389" fmla="*/ 894891 h 2213078"/>
                <a:gd name="connsiteX390" fmla="*/ 1126424 w 1948870"/>
                <a:gd name="connsiteY390" fmla="*/ 860799 h 2213078"/>
                <a:gd name="connsiteX391" fmla="*/ 1142049 w 1948870"/>
                <a:gd name="connsiteY391" fmla="*/ 825288 h 2213078"/>
                <a:gd name="connsiteX392" fmla="*/ 1154834 w 1948870"/>
                <a:gd name="connsiteY392" fmla="*/ 786936 h 2213078"/>
                <a:gd name="connsiteX393" fmla="*/ 1164777 w 1948870"/>
                <a:gd name="connsiteY393" fmla="*/ 747163 h 2213078"/>
                <a:gd name="connsiteX394" fmla="*/ 1169038 w 1948870"/>
                <a:gd name="connsiteY394" fmla="*/ 705969 h 2213078"/>
                <a:gd name="connsiteX395" fmla="*/ 1170459 w 1948870"/>
                <a:gd name="connsiteY395" fmla="*/ 661935 h 2213078"/>
                <a:gd name="connsiteX396" fmla="*/ 1170459 w 1948870"/>
                <a:gd name="connsiteY396" fmla="*/ 636367 h 2213078"/>
                <a:gd name="connsiteX397" fmla="*/ 1169038 w 1948870"/>
                <a:gd name="connsiteY397" fmla="*/ 607957 h 2213078"/>
                <a:gd name="connsiteX398" fmla="*/ 1166197 w 1948870"/>
                <a:gd name="connsiteY398" fmla="*/ 582389 h 2213078"/>
                <a:gd name="connsiteX399" fmla="*/ 1160515 w 1948870"/>
                <a:gd name="connsiteY399" fmla="*/ 556821 h 2213078"/>
                <a:gd name="connsiteX400" fmla="*/ 1149152 w 1948870"/>
                <a:gd name="connsiteY400" fmla="*/ 504264 h 2213078"/>
                <a:gd name="connsiteX401" fmla="*/ 1132106 w 1948870"/>
                <a:gd name="connsiteY401" fmla="*/ 454548 h 2213078"/>
                <a:gd name="connsiteX402" fmla="*/ 1110799 w 1948870"/>
                <a:gd name="connsiteY402" fmla="*/ 404832 h 2213078"/>
                <a:gd name="connsiteX403" fmla="*/ 1085231 w 1948870"/>
                <a:gd name="connsiteY403" fmla="*/ 356536 h 2213078"/>
                <a:gd name="connsiteX404" fmla="*/ 1071026 w 1948870"/>
                <a:gd name="connsiteY404" fmla="*/ 335229 h 2213078"/>
                <a:gd name="connsiteX405" fmla="*/ 1055401 w 1948870"/>
                <a:gd name="connsiteY405" fmla="*/ 311081 h 2213078"/>
                <a:gd name="connsiteX406" fmla="*/ 1038356 w 1948870"/>
                <a:gd name="connsiteY406" fmla="*/ 291195 h 2213078"/>
                <a:gd name="connsiteX407" fmla="*/ 1021310 w 1948870"/>
                <a:gd name="connsiteY407" fmla="*/ 269888 h 2213078"/>
                <a:gd name="connsiteX408" fmla="*/ 1002844 w 1948870"/>
                <a:gd name="connsiteY408" fmla="*/ 250001 h 2213078"/>
                <a:gd name="connsiteX409" fmla="*/ 982958 w 1948870"/>
                <a:gd name="connsiteY409" fmla="*/ 230115 h 2213078"/>
                <a:gd name="connsiteX410" fmla="*/ 963071 w 1948870"/>
                <a:gd name="connsiteY410" fmla="*/ 211649 h 2213078"/>
                <a:gd name="connsiteX411" fmla="*/ 943185 w 1948870"/>
                <a:gd name="connsiteY411" fmla="*/ 196024 h 2213078"/>
                <a:gd name="connsiteX412" fmla="*/ 921878 w 1948870"/>
                <a:gd name="connsiteY412" fmla="*/ 180399 h 2213078"/>
                <a:gd name="connsiteX413" fmla="*/ 897730 w 1948870"/>
                <a:gd name="connsiteY413" fmla="*/ 163353 h 2213078"/>
                <a:gd name="connsiteX414" fmla="*/ 873583 w 1948870"/>
                <a:gd name="connsiteY414" fmla="*/ 150569 h 2213078"/>
                <a:gd name="connsiteX415" fmla="*/ 849435 w 1948870"/>
                <a:gd name="connsiteY415" fmla="*/ 137785 h 2213078"/>
                <a:gd name="connsiteX416" fmla="*/ 823866 w 1948870"/>
                <a:gd name="connsiteY416" fmla="*/ 126421 h 2213078"/>
                <a:gd name="connsiteX417" fmla="*/ 798298 w 1948870"/>
                <a:gd name="connsiteY417" fmla="*/ 116478 h 2213078"/>
                <a:gd name="connsiteX418" fmla="*/ 772730 w 1948870"/>
                <a:gd name="connsiteY418" fmla="*/ 106535 h 2213078"/>
                <a:gd name="connsiteX419" fmla="*/ 744321 w 1948870"/>
                <a:gd name="connsiteY419" fmla="*/ 100853 h 2213078"/>
                <a:gd name="connsiteX420" fmla="*/ 715912 w 1948870"/>
                <a:gd name="connsiteY420" fmla="*/ 93751 h 2213078"/>
                <a:gd name="connsiteX421" fmla="*/ 688923 w 1948870"/>
                <a:gd name="connsiteY421" fmla="*/ 90910 h 2213078"/>
                <a:gd name="connsiteX422" fmla="*/ 659093 w 1948870"/>
                <a:gd name="connsiteY422" fmla="*/ 88069 h 2213078"/>
                <a:gd name="connsiteX423" fmla="*/ 596593 w 1948870"/>
                <a:gd name="connsiteY423" fmla="*/ 0 h 2213078"/>
                <a:gd name="connsiteX424" fmla="*/ 629264 w 1948870"/>
                <a:gd name="connsiteY424" fmla="*/ 0 h 2213078"/>
                <a:gd name="connsiteX425" fmla="*/ 660514 w 1948870"/>
                <a:gd name="connsiteY425" fmla="*/ 0 h 2213078"/>
                <a:gd name="connsiteX426" fmla="*/ 690343 w 1948870"/>
                <a:gd name="connsiteY426" fmla="*/ 2841 h 2213078"/>
                <a:gd name="connsiteX427" fmla="*/ 723014 w 1948870"/>
                <a:gd name="connsiteY427" fmla="*/ 7103 h 2213078"/>
                <a:gd name="connsiteX428" fmla="*/ 752844 w 1948870"/>
                <a:gd name="connsiteY428" fmla="*/ 12784 h 2213078"/>
                <a:gd name="connsiteX429" fmla="*/ 784094 w 1948870"/>
                <a:gd name="connsiteY429" fmla="*/ 19887 h 2213078"/>
                <a:gd name="connsiteX430" fmla="*/ 813923 w 1948870"/>
                <a:gd name="connsiteY430" fmla="*/ 29830 h 2213078"/>
                <a:gd name="connsiteX431" fmla="*/ 842332 w 1948870"/>
                <a:gd name="connsiteY431" fmla="*/ 41194 h 2213078"/>
                <a:gd name="connsiteX432" fmla="*/ 869321 w 1948870"/>
                <a:gd name="connsiteY432" fmla="*/ 52557 h 2213078"/>
                <a:gd name="connsiteX433" fmla="*/ 897730 w 1948870"/>
                <a:gd name="connsiteY433" fmla="*/ 66762 h 2213078"/>
                <a:gd name="connsiteX434" fmla="*/ 926140 w 1948870"/>
                <a:gd name="connsiteY434" fmla="*/ 80967 h 2213078"/>
                <a:gd name="connsiteX435" fmla="*/ 951708 w 1948870"/>
                <a:gd name="connsiteY435" fmla="*/ 96592 h 2213078"/>
                <a:gd name="connsiteX436" fmla="*/ 977276 w 1948870"/>
                <a:gd name="connsiteY436" fmla="*/ 113637 h 2213078"/>
                <a:gd name="connsiteX437" fmla="*/ 1002844 w 1948870"/>
                <a:gd name="connsiteY437" fmla="*/ 133524 h 2213078"/>
                <a:gd name="connsiteX438" fmla="*/ 1026992 w 1948870"/>
                <a:gd name="connsiteY438" fmla="*/ 151990 h 2213078"/>
                <a:gd name="connsiteX439" fmla="*/ 1048299 w 1948870"/>
                <a:gd name="connsiteY439" fmla="*/ 173296 h 2213078"/>
                <a:gd name="connsiteX440" fmla="*/ 1071026 w 1948870"/>
                <a:gd name="connsiteY440" fmla="*/ 196024 h 2213078"/>
                <a:gd name="connsiteX441" fmla="*/ 1092333 w 1948870"/>
                <a:gd name="connsiteY441" fmla="*/ 220172 h 2213078"/>
                <a:gd name="connsiteX442" fmla="*/ 1112220 w 1948870"/>
                <a:gd name="connsiteY442" fmla="*/ 244320 h 2213078"/>
                <a:gd name="connsiteX443" fmla="*/ 1130686 w 1948870"/>
                <a:gd name="connsiteY443" fmla="*/ 267047 h 2213078"/>
                <a:gd name="connsiteX444" fmla="*/ 1149152 w 1948870"/>
                <a:gd name="connsiteY444" fmla="*/ 294036 h 2213078"/>
                <a:gd name="connsiteX445" fmla="*/ 1164777 w 1948870"/>
                <a:gd name="connsiteY445" fmla="*/ 321024 h 2213078"/>
                <a:gd name="connsiteX446" fmla="*/ 1180402 w 1948870"/>
                <a:gd name="connsiteY446" fmla="*/ 349434 h 2213078"/>
                <a:gd name="connsiteX447" fmla="*/ 1194606 w 1948870"/>
                <a:gd name="connsiteY447" fmla="*/ 376422 h 2213078"/>
                <a:gd name="connsiteX448" fmla="*/ 1208811 w 1948870"/>
                <a:gd name="connsiteY448" fmla="*/ 407672 h 2213078"/>
                <a:gd name="connsiteX449" fmla="*/ 1218754 w 1948870"/>
                <a:gd name="connsiteY449" fmla="*/ 437502 h 2213078"/>
                <a:gd name="connsiteX450" fmla="*/ 1228697 w 1948870"/>
                <a:gd name="connsiteY450" fmla="*/ 467332 h 2213078"/>
                <a:gd name="connsiteX451" fmla="*/ 1238641 w 1948870"/>
                <a:gd name="connsiteY451" fmla="*/ 498582 h 2213078"/>
                <a:gd name="connsiteX452" fmla="*/ 1244322 w 1948870"/>
                <a:gd name="connsiteY452" fmla="*/ 529832 h 2213078"/>
                <a:gd name="connsiteX453" fmla="*/ 1250004 w 1948870"/>
                <a:gd name="connsiteY453" fmla="*/ 562503 h 2213078"/>
                <a:gd name="connsiteX454" fmla="*/ 1254266 w 1948870"/>
                <a:gd name="connsiteY454" fmla="*/ 593753 h 2213078"/>
                <a:gd name="connsiteX455" fmla="*/ 1258527 w 1948870"/>
                <a:gd name="connsiteY455" fmla="*/ 627844 h 2213078"/>
                <a:gd name="connsiteX456" fmla="*/ 1258527 w 1948870"/>
                <a:gd name="connsiteY456" fmla="*/ 661935 h 2213078"/>
                <a:gd name="connsiteX457" fmla="*/ 1255686 w 1948870"/>
                <a:gd name="connsiteY457" fmla="*/ 711651 h 2213078"/>
                <a:gd name="connsiteX458" fmla="*/ 1250004 w 1948870"/>
                <a:gd name="connsiteY458" fmla="*/ 759947 h 2213078"/>
                <a:gd name="connsiteX459" fmla="*/ 1240061 w 1948870"/>
                <a:gd name="connsiteY459" fmla="*/ 805402 h 2213078"/>
                <a:gd name="connsiteX460" fmla="*/ 1228697 w 1948870"/>
                <a:gd name="connsiteY460" fmla="*/ 849436 h 2213078"/>
                <a:gd name="connsiteX461" fmla="*/ 1210231 w 1948870"/>
                <a:gd name="connsiteY461" fmla="*/ 889209 h 2213078"/>
                <a:gd name="connsiteX462" fmla="*/ 1190345 w 1948870"/>
                <a:gd name="connsiteY462" fmla="*/ 928982 h 2213078"/>
                <a:gd name="connsiteX463" fmla="*/ 1166197 w 1948870"/>
                <a:gd name="connsiteY463" fmla="*/ 967334 h 2213078"/>
                <a:gd name="connsiteX464" fmla="*/ 1139208 w 1948870"/>
                <a:gd name="connsiteY464" fmla="*/ 1000005 h 2213078"/>
                <a:gd name="connsiteX465" fmla="*/ 1107958 w 1948870"/>
                <a:gd name="connsiteY465" fmla="*/ 1032675 h 2213078"/>
                <a:gd name="connsiteX466" fmla="*/ 1075288 w 1948870"/>
                <a:gd name="connsiteY466" fmla="*/ 1062505 h 2213078"/>
                <a:gd name="connsiteX467" fmla="*/ 1036935 w 1948870"/>
                <a:gd name="connsiteY467" fmla="*/ 1088073 h 2213078"/>
                <a:gd name="connsiteX468" fmla="*/ 997163 w 1948870"/>
                <a:gd name="connsiteY468" fmla="*/ 1112221 h 2213078"/>
                <a:gd name="connsiteX469" fmla="*/ 953128 w 1948870"/>
                <a:gd name="connsiteY469" fmla="*/ 1133528 h 2213078"/>
                <a:gd name="connsiteX470" fmla="*/ 907674 w 1948870"/>
                <a:gd name="connsiteY470" fmla="*/ 1151994 h 2213078"/>
                <a:gd name="connsiteX471" fmla="*/ 857958 w 1948870"/>
                <a:gd name="connsiteY471" fmla="*/ 1167619 h 2213078"/>
                <a:gd name="connsiteX472" fmla="*/ 805401 w 1948870"/>
                <a:gd name="connsiteY472" fmla="*/ 1180403 h 2213078"/>
                <a:gd name="connsiteX473" fmla="*/ 848014 w 1948870"/>
                <a:gd name="connsiteY473" fmla="*/ 1201710 h 2213078"/>
                <a:gd name="connsiteX474" fmla="*/ 892049 w 1948870"/>
                <a:gd name="connsiteY474" fmla="*/ 1227278 h 2213078"/>
                <a:gd name="connsiteX475" fmla="*/ 958810 w 1948870"/>
                <a:gd name="connsiteY475" fmla="*/ 1267051 h 2213078"/>
                <a:gd name="connsiteX476" fmla="*/ 992901 w 1948870"/>
                <a:gd name="connsiteY476" fmla="*/ 1285517 h 2213078"/>
                <a:gd name="connsiteX477" fmla="*/ 1026992 w 1948870"/>
                <a:gd name="connsiteY477" fmla="*/ 1301142 h 2213078"/>
                <a:gd name="connsiteX478" fmla="*/ 1062504 w 1948870"/>
                <a:gd name="connsiteY478" fmla="*/ 1315347 h 2213078"/>
                <a:gd name="connsiteX479" fmla="*/ 1098015 w 1948870"/>
                <a:gd name="connsiteY479" fmla="*/ 1326711 h 2213078"/>
                <a:gd name="connsiteX480" fmla="*/ 1136368 w 1948870"/>
                <a:gd name="connsiteY480" fmla="*/ 1333813 h 2213078"/>
                <a:gd name="connsiteX481" fmla="*/ 1154834 w 1948870"/>
                <a:gd name="connsiteY481" fmla="*/ 1335233 h 2213078"/>
                <a:gd name="connsiteX482" fmla="*/ 1171879 w 1948870"/>
                <a:gd name="connsiteY482" fmla="*/ 1335233 h 2213078"/>
                <a:gd name="connsiteX483" fmla="*/ 1194606 w 1948870"/>
                <a:gd name="connsiteY483" fmla="*/ 1333813 h 2213078"/>
                <a:gd name="connsiteX484" fmla="*/ 1214493 w 1948870"/>
                <a:gd name="connsiteY484" fmla="*/ 1326711 h 2213078"/>
                <a:gd name="connsiteX485" fmla="*/ 1231538 w 1948870"/>
                <a:gd name="connsiteY485" fmla="*/ 1319608 h 2213078"/>
                <a:gd name="connsiteX486" fmla="*/ 1250004 w 1948870"/>
                <a:gd name="connsiteY486" fmla="*/ 1309665 h 2213078"/>
                <a:gd name="connsiteX487" fmla="*/ 1265629 w 1948870"/>
                <a:gd name="connsiteY487" fmla="*/ 1296881 h 2213078"/>
                <a:gd name="connsiteX488" fmla="*/ 1279834 w 1948870"/>
                <a:gd name="connsiteY488" fmla="*/ 1284097 h 2213078"/>
                <a:gd name="connsiteX489" fmla="*/ 1294039 w 1948870"/>
                <a:gd name="connsiteY489" fmla="*/ 1269892 h 2213078"/>
                <a:gd name="connsiteX490" fmla="*/ 1305402 w 1948870"/>
                <a:gd name="connsiteY490" fmla="*/ 1252847 h 2213078"/>
                <a:gd name="connsiteX491" fmla="*/ 1315345 w 1948870"/>
                <a:gd name="connsiteY491" fmla="*/ 1237222 h 2213078"/>
                <a:gd name="connsiteX492" fmla="*/ 1325289 w 1948870"/>
                <a:gd name="connsiteY492" fmla="*/ 1220176 h 2213078"/>
                <a:gd name="connsiteX493" fmla="*/ 1340914 w 1948870"/>
                <a:gd name="connsiteY493" fmla="*/ 1186085 h 2213078"/>
                <a:gd name="connsiteX494" fmla="*/ 1353698 w 1948870"/>
                <a:gd name="connsiteY494" fmla="*/ 1153414 h 2213078"/>
                <a:gd name="connsiteX495" fmla="*/ 1362221 w 1948870"/>
                <a:gd name="connsiteY495" fmla="*/ 1127846 h 2213078"/>
                <a:gd name="connsiteX496" fmla="*/ 1365061 w 1948870"/>
                <a:gd name="connsiteY496" fmla="*/ 1113641 h 2213078"/>
                <a:gd name="connsiteX497" fmla="*/ 1369323 w 1948870"/>
                <a:gd name="connsiteY497" fmla="*/ 1096596 h 2213078"/>
                <a:gd name="connsiteX498" fmla="*/ 1372164 w 1948870"/>
                <a:gd name="connsiteY498" fmla="*/ 1088073 h 2213078"/>
                <a:gd name="connsiteX499" fmla="*/ 1375005 w 1948870"/>
                <a:gd name="connsiteY499" fmla="*/ 1079550 h 2213078"/>
                <a:gd name="connsiteX500" fmla="*/ 1379266 w 1948870"/>
                <a:gd name="connsiteY500" fmla="*/ 1073869 h 2213078"/>
                <a:gd name="connsiteX501" fmla="*/ 1384948 w 1948870"/>
                <a:gd name="connsiteY501" fmla="*/ 1068187 h 2213078"/>
                <a:gd name="connsiteX502" fmla="*/ 1394891 w 1948870"/>
                <a:gd name="connsiteY502" fmla="*/ 1053982 h 2213078"/>
                <a:gd name="connsiteX503" fmla="*/ 1407675 w 1948870"/>
                <a:gd name="connsiteY503" fmla="*/ 1039778 h 2213078"/>
                <a:gd name="connsiteX504" fmla="*/ 1419039 w 1948870"/>
                <a:gd name="connsiteY504" fmla="*/ 1028414 h 2213078"/>
                <a:gd name="connsiteX505" fmla="*/ 1433244 w 1948870"/>
                <a:gd name="connsiteY505" fmla="*/ 1017050 h 2213078"/>
                <a:gd name="connsiteX506" fmla="*/ 1447448 w 1948870"/>
                <a:gd name="connsiteY506" fmla="*/ 1004266 h 2213078"/>
                <a:gd name="connsiteX507" fmla="*/ 1461653 w 1948870"/>
                <a:gd name="connsiteY507" fmla="*/ 994323 h 2213078"/>
                <a:gd name="connsiteX508" fmla="*/ 1494323 w 1948870"/>
                <a:gd name="connsiteY508" fmla="*/ 977277 h 2213078"/>
                <a:gd name="connsiteX509" fmla="*/ 1531255 w 1948870"/>
                <a:gd name="connsiteY509" fmla="*/ 960232 h 2213078"/>
                <a:gd name="connsiteX510" fmla="*/ 1568187 w 1948870"/>
                <a:gd name="connsiteY510" fmla="*/ 950289 h 2213078"/>
                <a:gd name="connsiteX511" fmla="*/ 1610801 w 1948870"/>
                <a:gd name="connsiteY511" fmla="*/ 944607 h 2213078"/>
                <a:gd name="connsiteX512" fmla="*/ 1651994 w 1948870"/>
                <a:gd name="connsiteY512" fmla="*/ 943186 h 2213078"/>
                <a:gd name="connsiteX513" fmla="*/ 1681824 w 1948870"/>
                <a:gd name="connsiteY513" fmla="*/ 943186 h 2213078"/>
                <a:gd name="connsiteX514" fmla="*/ 1711654 w 1948870"/>
                <a:gd name="connsiteY514" fmla="*/ 947448 h 2213078"/>
                <a:gd name="connsiteX515" fmla="*/ 1740063 w 1948870"/>
                <a:gd name="connsiteY515" fmla="*/ 953129 h 2213078"/>
                <a:gd name="connsiteX516" fmla="*/ 1767051 w 1948870"/>
                <a:gd name="connsiteY516" fmla="*/ 958811 h 2213078"/>
                <a:gd name="connsiteX517" fmla="*/ 1794040 w 1948870"/>
                <a:gd name="connsiteY517" fmla="*/ 968755 h 2213078"/>
                <a:gd name="connsiteX518" fmla="*/ 1818188 w 1948870"/>
                <a:gd name="connsiteY518" fmla="*/ 980118 h 2213078"/>
                <a:gd name="connsiteX519" fmla="*/ 1840915 w 1948870"/>
                <a:gd name="connsiteY519" fmla="*/ 992902 h 2213078"/>
                <a:gd name="connsiteX520" fmla="*/ 1860802 w 1948870"/>
                <a:gd name="connsiteY520" fmla="*/ 1008527 h 2213078"/>
                <a:gd name="connsiteX521" fmla="*/ 1880688 w 1948870"/>
                <a:gd name="connsiteY521" fmla="*/ 1024152 h 2213078"/>
                <a:gd name="connsiteX522" fmla="*/ 1899154 w 1948870"/>
                <a:gd name="connsiteY522" fmla="*/ 1042618 h 2213078"/>
                <a:gd name="connsiteX523" fmla="*/ 1913359 w 1948870"/>
                <a:gd name="connsiteY523" fmla="*/ 1059664 h 2213078"/>
                <a:gd name="connsiteX524" fmla="*/ 1924722 w 1948870"/>
                <a:gd name="connsiteY524" fmla="*/ 1079550 h 2213078"/>
                <a:gd name="connsiteX525" fmla="*/ 1934666 w 1948870"/>
                <a:gd name="connsiteY525" fmla="*/ 1100857 h 2213078"/>
                <a:gd name="connsiteX526" fmla="*/ 1943188 w 1948870"/>
                <a:gd name="connsiteY526" fmla="*/ 1122164 h 2213078"/>
                <a:gd name="connsiteX527" fmla="*/ 1947450 w 1948870"/>
                <a:gd name="connsiteY527" fmla="*/ 1146312 h 2213078"/>
                <a:gd name="connsiteX528" fmla="*/ 1948870 w 1948870"/>
                <a:gd name="connsiteY528" fmla="*/ 1167619 h 2213078"/>
                <a:gd name="connsiteX529" fmla="*/ 1947450 w 1948870"/>
                <a:gd name="connsiteY529" fmla="*/ 1191767 h 2213078"/>
                <a:gd name="connsiteX530" fmla="*/ 1943188 w 1948870"/>
                <a:gd name="connsiteY530" fmla="*/ 1213074 h 2213078"/>
                <a:gd name="connsiteX531" fmla="*/ 1934666 w 1948870"/>
                <a:gd name="connsiteY531" fmla="*/ 1235801 h 2213078"/>
                <a:gd name="connsiteX532" fmla="*/ 1924722 w 1948870"/>
                <a:gd name="connsiteY532" fmla="*/ 1255688 h 2213078"/>
                <a:gd name="connsiteX533" fmla="*/ 1913359 w 1948870"/>
                <a:gd name="connsiteY533" fmla="*/ 1275574 h 2213078"/>
                <a:gd name="connsiteX534" fmla="*/ 1899154 w 1948870"/>
                <a:gd name="connsiteY534" fmla="*/ 1295460 h 2213078"/>
                <a:gd name="connsiteX535" fmla="*/ 1880688 w 1948870"/>
                <a:gd name="connsiteY535" fmla="*/ 1311086 h 2213078"/>
                <a:gd name="connsiteX536" fmla="*/ 1860802 w 1948870"/>
                <a:gd name="connsiteY536" fmla="*/ 1329552 h 2213078"/>
                <a:gd name="connsiteX537" fmla="*/ 1840915 w 1948870"/>
                <a:gd name="connsiteY537" fmla="*/ 1343756 h 2213078"/>
                <a:gd name="connsiteX538" fmla="*/ 1818188 w 1948870"/>
                <a:gd name="connsiteY538" fmla="*/ 1355120 h 2213078"/>
                <a:gd name="connsiteX539" fmla="*/ 1794040 w 1948870"/>
                <a:gd name="connsiteY539" fmla="*/ 1366484 h 2213078"/>
                <a:gd name="connsiteX540" fmla="*/ 1767051 w 1948870"/>
                <a:gd name="connsiteY540" fmla="*/ 1376427 h 2213078"/>
                <a:gd name="connsiteX541" fmla="*/ 1740063 w 1948870"/>
                <a:gd name="connsiteY541" fmla="*/ 1384950 h 2213078"/>
                <a:gd name="connsiteX542" fmla="*/ 1711654 w 1948870"/>
                <a:gd name="connsiteY542" fmla="*/ 1390631 h 2213078"/>
                <a:gd name="connsiteX543" fmla="*/ 1681824 w 1948870"/>
                <a:gd name="connsiteY543" fmla="*/ 1393472 h 2213078"/>
                <a:gd name="connsiteX544" fmla="*/ 1651994 w 1948870"/>
                <a:gd name="connsiteY544" fmla="*/ 1394893 h 2213078"/>
                <a:gd name="connsiteX545" fmla="*/ 1627846 w 1948870"/>
                <a:gd name="connsiteY545" fmla="*/ 1393472 h 2213078"/>
                <a:gd name="connsiteX546" fmla="*/ 1605119 w 1948870"/>
                <a:gd name="connsiteY546" fmla="*/ 1390631 h 2213078"/>
                <a:gd name="connsiteX547" fmla="*/ 1576710 w 1948870"/>
                <a:gd name="connsiteY547" fmla="*/ 1434666 h 2213078"/>
                <a:gd name="connsiteX548" fmla="*/ 1561085 w 1948870"/>
                <a:gd name="connsiteY548" fmla="*/ 1457393 h 2213078"/>
                <a:gd name="connsiteX549" fmla="*/ 1542619 w 1948870"/>
                <a:gd name="connsiteY549" fmla="*/ 1480120 h 2213078"/>
                <a:gd name="connsiteX550" fmla="*/ 1522732 w 1948870"/>
                <a:gd name="connsiteY550" fmla="*/ 1502848 h 2213078"/>
                <a:gd name="connsiteX551" fmla="*/ 1501426 w 1948870"/>
                <a:gd name="connsiteY551" fmla="*/ 1526996 h 2213078"/>
                <a:gd name="connsiteX552" fmla="*/ 1477278 w 1948870"/>
                <a:gd name="connsiteY552" fmla="*/ 1548303 h 2213078"/>
                <a:gd name="connsiteX553" fmla="*/ 1451709 w 1948870"/>
                <a:gd name="connsiteY553" fmla="*/ 1568189 h 2213078"/>
                <a:gd name="connsiteX554" fmla="*/ 1421880 w 1948870"/>
                <a:gd name="connsiteY554" fmla="*/ 1588075 h 2213078"/>
                <a:gd name="connsiteX555" fmla="*/ 1392050 w 1948870"/>
                <a:gd name="connsiteY555" fmla="*/ 1606541 h 2213078"/>
                <a:gd name="connsiteX556" fmla="*/ 1359380 w 1948870"/>
                <a:gd name="connsiteY556" fmla="*/ 1623587 h 2213078"/>
                <a:gd name="connsiteX557" fmla="*/ 1323868 w 1948870"/>
                <a:gd name="connsiteY557" fmla="*/ 1637792 h 2213078"/>
                <a:gd name="connsiteX558" fmla="*/ 1285516 w 1948870"/>
                <a:gd name="connsiteY558" fmla="*/ 1650576 h 2213078"/>
                <a:gd name="connsiteX559" fmla="*/ 1245743 w 1948870"/>
                <a:gd name="connsiteY559" fmla="*/ 1660519 h 2213078"/>
                <a:gd name="connsiteX560" fmla="*/ 1204550 w 1948870"/>
                <a:gd name="connsiteY560" fmla="*/ 1667621 h 2213078"/>
                <a:gd name="connsiteX561" fmla="*/ 1159095 w 1948870"/>
                <a:gd name="connsiteY561" fmla="*/ 1671883 h 2213078"/>
                <a:gd name="connsiteX562" fmla="*/ 1134947 w 1948870"/>
                <a:gd name="connsiteY562" fmla="*/ 1671883 h 2213078"/>
                <a:gd name="connsiteX563" fmla="*/ 1112220 w 1948870"/>
                <a:gd name="connsiteY563" fmla="*/ 1670462 h 2213078"/>
                <a:gd name="connsiteX564" fmla="*/ 1065345 w 1948870"/>
                <a:gd name="connsiteY564" fmla="*/ 1666201 h 2213078"/>
                <a:gd name="connsiteX565" fmla="*/ 1017049 w 1948870"/>
                <a:gd name="connsiteY565" fmla="*/ 1656258 h 2213078"/>
                <a:gd name="connsiteX566" fmla="*/ 971594 w 1948870"/>
                <a:gd name="connsiteY566" fmla="*/ 1646314 h 2213078"/>
                <a:gd name="connsiteX567" fmla="*/ 995742 w 1948870"/>
                <a:gd name="connsiteY567" fmla="*/ 1813929 h 2213078"/>
                <a:gd name="connsiteX568" fmla="*/ 1017049 w 1948870"/>
                <a:gd name="connsiteY568" fmla="*/ 1965918 h 2213078"/>
                <a:gd name="connsiteX569" fmla="*/ 1036935 w 1948870"/>
                <a:gd name="connsiteY569" fmla="*/ 2126430 h 2213078"/>
                <a:gd name="connsiteX570" fmla="*/ 1036935 w 1948870"/>
                <a:gd name="connsiteY570" fmla="*/ 2133532 h 2213078"/>
                <a:gd name="connsiteX571" fmla="*/ 1036935 w 1948870"/>
                <a:gd name="connsiteY571" fmla="*/ 2142055 h 2213078"/>
                <a:gd name="connsiteX572" fmla="*/ 1035515 w 1948870"/>
                <a:gd name="connsiteY572" fmla="*/ 2149157 h 2213078"/>
                <a:gd name="connsiteX573" fmla="*/ 1031254 w 1948870"/>
                <a:gd name="connsiteY573" fmla="*/ 2156260 h 2213078"/>
                <a:gd name="connsiteX574" fmla="*/ 1025572 w 1948870"/>
                <a:gd name="connsiteY574" fmla="*/ 2161942 h 2213078"/>
                <a:gd name="connsiteX575" fmla="*/ 1018469 w 1948870"/>
                <a:gd name="connsiteY575" fmla="*/ 2167623 h 2213078"/>
                <a:gd name="connsiteX576" fmla="*/ 1011367 w 1948870"/>
                <a:gd name="connsiteY576" fmla="*/ 2171885 h 2213078"/>
                <a:gd name="connsiteX577" fmla="*/ 1002844 w 1948870"/>
                <a:gd name="connsiteY577" fmla="*/ 2173305 h 2213078"/>
                <a:gd name="connsiteX578" fmla="*/ 968753 w 1948870"/>
                <a:gd name="connsiteY578" fmla="*/ 2181828 h 2213078"/>
                <a:gd name="connsiteX579" fmla="*/ 887787 w 1948870"/>
                <a:gd name="connsiteY579" fmla="*/ 2193192 h 2213078"/>
                <a:gd name="connsiteX580" fmla="*/ 833810 w 1948870"/>
                <a:gd name="connsiteY580" fmla="*/ 2201714 h 2213078"/>
                <a:gd name="connsiteX581" fmla="*/ 772730 w 1948870"/>
                <a:gd name="connsiteY581" fmla="*/ 2207396 h 2213078"/>
                <a:gd name="connsiteX582" fmla="*/ 705968 w 1948870"/>
                <a:gd name="connsiteY582" fmla="*/ 2211658 h 2213078"/>
                <a:gd name="connsiteX583" fmla="*/ 639207 w 1948870"/>
                <a:gd name="connsiteY583" fmla="*/ 2213078 h 2213078"/>
                <a:gd name="connsiteX584" fmla="*/ 596593 w 1948870"/>
                <a:gd name="connsiteY584" fmla="*/ 2213078 h 2213078"/>
                <a:gd name="connsiteX585" fmla="*/ 556820 w 1948870"/>
                <a:gd name="connsiteY585" fmla="*/ 2211658 h 2213078"/>
                <a:gd name="connsiteX586" fmla="*/ 519888 w 1948870"/>
                <a:gd name="connsiteY586" fmla="*/ 2207396 h 2213078"/>
                <a:gd name="connsiteX587" fmla="*/ 482956 w 1948870"/>
                <a:gd name="connsiteY587" fmla="*/ 2203135 h 2213078"/>
                <a:gd name="connsiteX588" fmla="*/ 447445 w 1948870"/>
                <a:gd name="connsiteY588" fmla="*/ 2197453 h 2213078"/>
                <a:gd name="connsiteX589" fmla="*/ 416195 w 1948870"/>
                <a:gd name="connsiteY589" fmla="*/ 2190351 h 2213078"/>
                <a:gd name="connsiteX590" fmla="*/ 386365 w 1948870"/>
                <a:gd name="connsiteY590" fmla="*/ 2181828 h 2213078"/>
                <a:gd name="connsiteX591" fmla="*/ 356535 w 1948870"/>
                <a:gd name="connsiteY591" fmla="*/ 2171885 h 2213078"/>
                <a:gd name="connsiteX592" fmla="*/ 349433 w 1948870"/>
                <a:gd name="connsiteY592" fmla="*/ 2170464 h 2213078"/>
                <a:gd name="connsiteX593" fmla="*/ 343751 w 1948870"/>
                <a:gd name="connsiteY593" fmla="*/ 2166203 h 2213078"/>
                <a:gd name="connsiteX594" fmla="*/ 333808 w 1948870"/>
                <a:gd name="connsiteY594" fmla="*/ 2153419 h 2213078"/>
                <a:gd name="connsiteX595" fmla="*/ 329547 w 1948870"/>
                <a:gd name="connsiteY595" fmla="*/ 2142055 h 2213078"/>
                <a:gd name="connsiteX596" fmla="*/ 328126 w 1948870"/>
                <a:gd name="connsiteY596" fmla="*/ 2133532 h 2213078"/>
                <a:gd name="connsiteX597" fmla="*/ 328126 w 1948870"/>
                <a:gd name="connsiteY597" fmla="*/ 2127850 h 2213078"/>
                <a:gd name="connsiteX598" fmla="*/ 329547 w 1948870"/>
                <a:gd name="connsiteY598" fmla="*/ 2107964 h 2213078"/>
                <a:gd name="connsiteX599" fmla="*/ 298297 w 1948870"/>
                <a:gd name="connsiteY599" fmla="*/ 2099441 h 2213078"/>
                <a:gd name="connsiteX600" fmla="*/ 267046 w 1948870"/>
                <a:gd name="connsiteY600" fmla="*/ 2089498 h 2213078"/>
                <a:gd name="connsiteX601" fmla="*/ 235796 w 1948870"/>
                <a:gd name="connsiteY601" fmla="*/ 2078134 h 2213078"/>
                <a:gd name="connsiteX602" fmla="*/ 208808 w 1948870"/>
                <a:gd name="connsiteY602" fmla="*/ 2066771 h 2213078"/>
                <a:gd name="connsiteX603" fmla="*/ 183239 w 1948870"/>
                <a:gd name="connsiteY603" fmla="*/ 2052566 h 2213078"/>
                <a:gd name="connsiteX604" fmla="*/ 156251 w 1948870"/>
                <a:gd name="connsiteY604" fmla="*/ 2036941 h 2213078"/>
                <a:gd name="connsiteX605" fmla="*/ 134944 w 1948870"/>
                <a:gd name="connsiteY605" fmla="*/ 2018475 h 2213078"/>
                <a:gd name="connsiteX606" fmla="*/ 113637 w 1948870"/>
                <a:gd name="connsiteY606" fmla="*/ 2000009 h 2213078"/>
                <a:gd name="connsiteX607" fmla="*/ 93750 w 1948870"/>
                <a:gd name="connsiteY607" fmla="*/ 1980123 h 2213078"/>
                <a:gd name="connsiteX608" fmla="*/ 75284 w 1948870"/>
                <a:gd name="connsiteY608" fmla="*/ 1958816 h 2213078"/>
                <a:gd name="connsiteX609" fmla="*/ 59659 w 1948870"/>
                <a:gd name="connsiteY609" fmla="*/ 1934668 h 2213078"/>
                <a:gd name="connsiteX610" fmla="*/ 45455 w 1948870"/>
                <a:gd name="connsiteY610" fmla="*/ 1910520 h 2213078"/>
                <a:gd name="connsiteX611" fmla="*/ 31250 w 1948870"/>
                <a:gd name="connsiteY611" fmla="*/ 1884952 h 2213078"/>
                <a:gd name="connsiteX612" fmla="*/ 21307 w 1948870"/>
                <a:gd name="connsiteY612" fmla="*/ 1859383 h 2213078"/>
                <a:gd name="connsiteX613" fmla="*/ 12784 w 1948870"/>
                <a:gd name="connsiteY613" fmla="*/ 1830974 h 2213078"/>
                <a:gd name="connsiteX614" fmla="*/ 7102 w 1948870"/>
                <a:gd name="connsiteY614" fmla="*/ 1801145 h 2213078"/>
                <a:gd name="connsiteX615" fmla="*/ 2841 w 1948870"/>
                <a:gd name="connsiteY615" fmla="*/ 1775576 h 2213078"/>
                <a:gd name="connsiteX616" fmla="*/ 0 w 1948870"/>
                <a:gd name="connsiteY616" fmla="*/ 1747167 h 2213078"/>
                <a:gd name="connsiteX617" fmla="*/ 0 w 1948870"/>
                <a:gd name="connsiteY617" fmla="*/ 1720178 h 2213078"/>
                <a:gd name="connsiteX618" fmla="*/ 0 w 1948870"/>
                <a:gd name="connsiteY618" fmla="*/ 1691769 h 2213078"/>
                <a:gd name="connsiteX619" fmla="*/ 1421 w 1948870"/>
                <a:gd name="connsiteY619" fmla="*/ 1663360 h 2213078"/>
                <a:gd name="connsiteX620" fmla="*/ 5682 w 1948870"/>
                <a:gd name="connsiteY620" fmla="*/ 1636371 h 2213078"/>
                <a:gd name="connsiteX621" fmla="*/ 9943 w 1948870"/>
                <a:gd name="connsiteY621" fmla="*/ 1607962 h 2213078"/>
                <a:gd name="connsiteX622" fmla="*/ 17046 w 1948870"/>
                <a:gd name="connsiteY622" fmla="*/ 1579553 h 2213078"/>
                <a:gd name="connsiteX623" fmla="*/ 25568 w 1948870"/>
                <a:gd name="connsiteY623" fmla="*/ 1553984 h 2213078"/>
                <a:gd name="connsiteX624" fmla="*/ 32671 w 1948870"/>
                <a:gd name="connsiteY624" fmla="*/ 1526996 h 2213078"/>
                <a:gd name="connsiteX625" fmla="*/ 45455 w 1948870"/>
                <a:gd name="connsiteY625" fmla="*/ 1500007 h 2213078"/>
                <a:gd name="connsiteX626" fmla="*/ 56818 w 1948870"/>
                <a:gd name="connsiteY626" fmla="*/ 1474439 h 2213078"/>
                <a:gd name="connsiteX627" fmla="*/ 71023 w 1948870"/>
                <a:gd name="connsiteY627" fmla="*/ 1450291 h 2213078"/>
                <a:gd name="connsiteX628" fmla="*/ 85228 w 1948870"/>
                <a:gd name="connsiteY628" fmla="*/ 1424722 h 2213078"/>
                <a:gd name="connsiteX629" fmla="*/ 100853 w 1948870"/>
                <a:gd name="connsiteY629" fmla="*/ 1400575 h 2213078"/>
                <a:gd name="connsiteX630" fmla="*/ 119319 w 1948870"/>
                <a:gd name="connsiteY630" fmla="*/ 1379268 h 2213078"/>
                <a:gd name="connsiteX631" fmla="*/ 150569 w 1948870"/>
                <a:gd name="connsiteY631" fmla="*/ 1340915 h 2213078"/>
                <a:gd name="connsiteX632" fmla="*/ 184660 w 1948870"/>
                <a:gd name="connsiteY632" fmla="*/ 1309665 h 2213078"/>
                <a:gd name="connsiteX633" fmla="*/ 223012 w 1948870"/>
                <a:gd name="connsiteY633" fmla="*/ 1276994 h 2213078"/>
                <a:gd name="connsiteX634" fmla="*/ 259944 w 1948870"/>
                <a:gd name="connsiteY634" fmla="*/ 1251426 h 2213078"/>
                <a:gd name="connsiteX635" fmla="*/ 299717 w 1948870"/>
                <a:gd name="connsiteY635" fmla="*/ 1227278 h 2213078"/>
                <a:gd name="connsiteX636" fmla="*/ 343751 w 1948870"/>
                <a:gd name="connsiteY636" fmla="*/ 1207392 h 2213078"/>
                <a:gd name="connsiteX637" fmla="*/ 387785 w 1948870"/>
                <a:gd name="connsiteY637" fmla="*/ 1190346 h 2213078"/>
                <a:gd name="connsiteX638" fmla="*/ 431820 w 1948870"/>
                <a:gd name="connsiteY638" fmla="*/ 1177562 h 2213078"/>
                <a:gd name="connsiteX639" fmla="*/ 383524 w 1948870"/>
                <a:gd name="connsiteY639" fmla="*/ 1166199 h 2213078"/>
                <a:gd name="connsiteX640" fmla="*/ 338069 w 1948870"/>
                <a:gd name="connsiteY640" fmla="*/ 1151994 h 2213078"/>
                <a:gd name="connsiteX641" fmla="*/ 296876 w 1948870"/>
                <a:gd name="connsiteY641" fmla="*/ 1133528 h 2213078"/>
                <a:gd name="connsiteX642" fmla="*/ 255683 w 1948870"/>
                <a:gd name="connsiteY642" fmla="*/ 1113641 h 2213078"/>
                <a:gd name="connsiteX643" fmla="*/ 218751 w 1948870"/>
                <a:gd name="connsiteY643" fmla="*/ 1092335 h 2213078"/>
                <a:gd name="connsiteX644" fmla="*/ 184660 w 1948870"/>
                <a:gd name="connsiteY644" fmla="*/ 1066766 h 2213078"/>
                <a:gd name="connsiteX645" fmla="*/ 154830 w 1948870"/>
                <a:gd name="connsiteY645" fmla="*/ 1038357 h 2213078"/>
                <a:gd name="connsiteX646" fmla="*/ 126421 w 1948870"/>
                <a:gd name="connsiteY646" fmla="*/ 1008527 h 2213078"/>
                <a:gd name="connsiteX647" fmla="*/ 100853 w 1948870"/>
                <a:gd name="connsiteY647" fmla="*/ 974436 h 2213078"/>
                <a:gd name="connsiteX648" fmla="*/ 79546 w 1948870"/>
                <a:gd name="connsiteY648" fmla="*/ 940345 h 2213078"/>
                <a:gd name="connsiteX649" fmla="*/ 61080 w 1948870"/>
                <a:gd name="connsiteY649" fmla="*/ 903413 h 2213078"/>
                <a:gd name="connsiteX650" fmla="*/ 46875 w 1948870"/>
                <a:gd name="connsiteY650" fmla="*/ 863640 h 2213078"/>
                <a:gd name="connsiteX651" fmla="*/ 35512 w 1948870"/>
                <a:gd name="connsiteY651" fmla="*/ 821027 h 2213078"/>
                <a:gd name="connsiteX652" fmla="*/ 25568 w 1948870"/>
                <a:gd name="connsiteY652" fmla="*/ 776992 h 2213078"/>
                <a:gd name="connsiteX653" fmla="*/ 21307 w 1948870"/>
                <a:gd name="connsiteY653" fmla="*/ 731538 h 2213078"/>
                <a:gd name="connsiteX654" fmla="*/ 19886 w 1948870"/>
                <a:gd name="connsiteY654" fmla="*/ 681821 h 2213078"/>
                <a:gd name="connsiteX655" fmla="*/ 19886 w 1948870"/>
                <a:gd name="connsiteY655" fmla="*/ 650571 h 2213078"/>
                <a:gd name="connsiteX656" fmla="*/ 21307 w 1948870"/>
                <a:gd name="connsiteY656" fmla="*/ 617901 h 2213078"/>
                <a:gd name="connsiteX657" fmla="*/ 25568 w 1948870"/>
                <a:gd name="connsiteY657" fmla="*/ 588071 h 2213078"/>
                <a:gd name="connsiteX658" fmla="*/ 29830 w 1948870"/>
                <a:gd name="connsiteY658" fmla="*/ 556821 h 2213078"/>
                <a:gd name="connsiteX659" fmla="*/ 36932 w 1948870"/>
                <a:gd name="connsiteY659" fmla="*/ 524150 h 2213078"/>
                <a:gd name="connsiteX660" fmla="*/ 44034 w 1948870"/>
                <a:gd name="connsiteY660" fmla="*/ 494321 h 2213078"/>
                <a:gd name="connsiteX661" fmla="*/ 53978 w 1948870"/>
                <a:gd name="connsiteY661" fmla="*/ 463070 h 2213078"/>
                <a:gd name="connsiteX662" fmla="*/ 63921 w 1948870"/>
                <a:gd name="connsiteY662" fmla="*/ 433241 h 2213078"/>
                <a:gd name="connsiteX663" fmla="*/ 73864 w 1948870"/>
                <a:gd name="connsiteY663" fmla="*/ 404832 h 2213078"/>
                <a:gd name="connsiteX664" fmla="*/ 86648 w 1948870"/>
                <a:gd name="connsiteY664" fmla="*/ 375002 h 2213078"/>
                <a:gd name="connsiteX665" fmla="*/ 100853 w 1948870"/>
                <a:gd name="connsiteY665" fmla="*/ 346593 h 2213078"/>
                <a:gd name="connsiteX666" fmla="*/ 115057 w 1948870"/>
                <a:gd name="connsiteY666" fmla="*/ 319604 h 2213078"/>
                <a:gd name="connsiteX667" fmla="*/ 130682 w 1948870"/>
                <a:gd name="connsiteY667" fmla="*/ 291195 h 2213078"/>
                <a:gd name="connsiteX668" fmla="*/ 149148 w 1948870"/>
                <a:gd name="connsiteY668" fmla="*/ 265626 h 2213078"/>
                <a:gd name="connsiteX669" fmla="*/ 166194 w 1948870"/>
                <a:gd name="connsiteY669" fmla="*/ 240058 h 2213078"/>
                <a:gd name="connsiteX670" fmla="*/ 186080 w 1948870"/>
                <a:gd name="connsiteY670" fmla="*/ 215910 h 2213078"/>
                <a:gd name="connsiteX671" fmla="*/ 208808 w 1948870"/>
                <a:gd name="connsiteY671" fmla="*/ 190342 h 2213078"/>
                <a:gd name="connsiteX672" fmla="*/ 230114 w 1948870"/>
                <a:gd name="connsiteY672" fmla="*/ 166194 h 2213078"/>
                <a:gd name="connsiteX673" fmla="*/ 254262 w 1948870"/>
                <a:gd name="connsiteY673" fmla="*/ 143467 h 2213078"/>
                <a:gd name="connsiteX674" fmla="*/ 279831 w 1948870"/>
                <a:gd name="connsiteY674" fmla="*/ 122160 h 2213078"/>
                <a:gd name="connsiteX675" fmla="*/ 306819 w 1948870"/>
                <a:gd name="connsiteY675" fmla="*/ 103694 h 2213078"/>
                <a:gd name="connsiteX676" fmla="*/ 332388 w 1948870"/>
                <a:gd name="connsiteY676" fmla="*/ 86648 h 2213078"/>
                <a:gd name="connsiteX677" fmla="*/ 359376 w 1948870"/>
                <a:gd name="connsiteY677" fmla="*/ 71023 h 2213078"/>
                <a:gd name="connsiteX678" fmla="*/ 386365 w 1948870"/>
                <a:gd name="connsiteY678" fmla="*/ 56819 h 2213078"/>
                <a:gd name="connsiteX679" fmla="*/ 416195 w 1948870"/>
                <a:gd name="connsiteY679" fmla="*/ 42614 h 2213078"/>
                <a:gd name="connsiteX680" fmla="*/ 443183 w 1948870"/>
                <a:gd name="connsiteY680" fmla="*/ 29830 h 2213078"/>
                <a:gd name="connsiteX681" fmla="*/ 473013 w 1948870"/>
                <a:gd name="connsiteY681" fmla="*/ 22728 h 2213078"/>
                <a:gd name="connsiteX682" fmla="*/ 502843 w 1948870"/>
                <a:gd name="connsiteY682" fmla="*/ 14205 h 2213078"/>
                <a:gd name="connsiteX683" fmla="*/ 535513 w 1948870"/>
                <a:gd name="connsiteY683" fmla="*/ 8523 h 2213078"/>
                <a:gd name="connsiteX684" fmla="*/ 565343 w 1948870"/>
                <a:gd name="connsiteY684" fmla="*/ 2841 h 221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</a:cxnLst>
              <a:rect l="l" t="t" r="r" b="b"/>
              <a:pathLst>
                <a:path w="1948870" h="2213078">
                  <a:moveTo>
                    <a:pt x="387385" y="1565958"/>
                  </a:moveTo>
                  <a:lnTo>
                    <a:pt x="371929" y="1577245"/>
                  </a:lnTo>
                  <a:lnTo>
                    <a:pt x="356474" y="1591355"/>
                  </a:lnTo>
                  <a:lnTo>
                    <a:pt x="342424" y="1605464"/>
                  </a:lnTo>
                  <a:lnTo>
                    <a:pt x="329779" y="1620984"/>
                  </a:lnTo>
                  <a:lnTo>
                    <a:pt x="319944" y="1636504"/>
                  </a:lnTo>
                  <a:lnTo>
                    <a:pt x="314324" y="1654846"/>
                  </a:lnTo>
                  <a:lnTo>
                    <a:pt x="308703" y="1676010"/>
                  </a:lnTo>
                  <a:lnTo>
                    <a:pt x="308703" y="1695763"/>
                  </a:lnTo>
                  <a:lnTo>
                    <a:pt x="308703" y="1709872"/>
                  </a:lnTo>
                  <a:lnTo>
                    <a:pt x="312919" y="1719749"/>
                  </a:lnTo>
                  <a:lnTo>
                    <a:pt x="318539" y="1729625"/>
                  </a:lnTo>
                  <a:lnTo>
                    <a:pt x="324159" y="1739502"/>
                  </a:lnTo>
                  <a:lnTo>
                    <a:pt x="333994" y="1747967"/>
                  </a:lnTo>
                  <a:lnTo>
                    <a:pt x="343829" y="1755022"/>
                  </a:lnTo>
                  <a:lnTo>
                    <a:pt x="366309" y="1767720"/>
                  </a:lnTo>
                  <a:close/>
                  <a:moveTo>
                    <a:pt x="432345" y="1446029"/>
                  </a:moveTo>
                  <a:lnTo>
                    <a:pt x="444991" y="1446029"/>
                  </a:lnTo>
                  <a:lnTo>
                    <a:pt x="454826" y="1450262"/>
                  </a:lnTo>
                  <a:lnTo>
                    <a:pt x="464661" y="1454495"/>
                  </a:lnTo>
                  <a:lnTo>
                    <a:pt x="471686" y="1462960"/>
                  </a:lnTo>
                  <a:lnTo>
                    <a:pt x="478711" y="1472837"/>
                  </a:lnTo>
                  <a:lnTo>
                    <a:pt x="480116" y="1484124"/>
                  </a:lnTo>
                  <a:lnTo>
                    <a:pt x="480116" y="1494001"/>
                  </a:lnTo>
                  <a:lnTo>
                    <a:pt x="444991" y="1828390"/>
                  </a:lnTo>
                  <a:lnTo>
                    <a:pt x="442181" y="1836856"/>
                  </a:lnTo>
                  <a:lnTo>
                    <a:pt x="440776" y="1846732"/>
                  </a:lnTo>
                  <a:lnTo>
                    <a:pt x="435155" y="1852376"/>
                  </a:lnTo>
                  <a:lnTo>
                    <a:pt x="426725" y="1858020"/>
                  </a:lnTo>
                  <a:lnTo>
                    <a:pt x="415485" y="1863663"/>
                  </a:lnTo>
                  <a:lnTo>
                    <a:pt x="402840" y="1866485"/>
                  </a:lnTo>
                  <a:lnTo>
                    <a:pt x="393005" y="1866485"/>
                  </a:lnTo>
                  <a:lnTo>
                    <a:pt x="356474" y="1853787"/>
                  </a:lnTo>
                  <a:lnTo>
                    <a:pt x="319944" y="1841089"/>
                  </a:lnTo>
                  <a:lnTo>
                    <a:pt x="307298" y="1832623"/>
                  </a:lnTo>
                  <a:lnTo>
                    <a:pt x="293248" y="1824157"/>
                  </a:lnTo>
                  <a:lnTo>
                    <a:pt x="279198" y="1814281"/>
                  </a:lnTo>
                  <a:lnTo>
                    <a:pt x="267958" y="1804404"/>
                  </a:lnTo>
                  <a:lnTo>
                    <a:pt x="256718" y="1793117"/>
                  </a:lnTo>
                  <a:lnTo>
                    <a:pt x="246883" y="1780419"/>
                  </a:lnTo>
                  <a:lnTo>
                    <a:pt x="241262" y="1769131"/>
                  </a:lnTo>
                  <a:lnTo>
                    <a:pt x="234237" y="1755022"/>
                  </a:lnTo>
                  <a:lnTo>
                    <a:pt x="230022" y="1740913"/>
                  </a:lnTo>
                  <a:lnTo>
                    <a:pt x="225807" y="1728214"/>
                  </a:lnTo>
                  <a:lnTo>
                    <a:pt x="224402" y="1714105"/>
                  </a:lnTo>
                  <a:lnTo>
                    <a:pt x="221592" y="1698585"/>
                  </a:lnTo>
                  <a:lnTo>
                    <a:pt x="221592" y="1678832"/>
                  </a:lnTo>
                  <a:lnTo>
                    <a:pt x="224402" y="1659079"/>
                  </a:lnTo>
                  <a:lnTo>
                    <a:pt x="227212" y="1640737"/>
                  </a:lnTo>
                  <a:lnTo>
                    <a:pt x="234237" y="1622395"/>
                  </a:lnTo>
                  <a:lnTo>
                    <a:pt x="241262" y="1605464"/>
                  </a:lnTo>
                  <a:lnTo>
                    <a:pt x="249693" y="1587122"/>
                  </a:lnTo>
                  <a:lnTo>
                    <a:pt x="259528" y="1571602"/>
                  </a:lnTo>
                  <a:lnTo>
                    <a:pt x="273578" y="1553260"/>
                  </a:lnTo>
                  <a:lnTo>
                    <a:pt x="284818" y="1539150"/>
                  </a:lnTo>
                  <a:lnTo>
                    <a:pt x="300273" y="1523630"/>
                  </a:lnTo>
                  <a:lnTo>
                    <a:pt x="317134" y="1509521"/>
                  </a:lnTo>
                  <a:lnTo>
                    <a:pt x="336804" y="1496823"/>
                  </a:lnTo>
                  <a:lnTo>
                    <a:pt x="353664" y="1484124"/>
                  </a:lnTo>
                  <a:lnTo>
                    <a:pt x="376145" y="1472837"/>
                  </a:lnTo>
                  <a:lnTo>
                    <a:pt x="397220" y="1460139"/>
                  </a:lnTo>
                  <a:lnTo>
                    <a:pt x="422510" y="1450262"/>
                  </a:lnTo>
                  <a:close/>
                  <a:moveTo>
                    <a:pt x="610154" y="528411"/>
                  </a:moveTo>
                  <a:lnTo>
                    <a:pt x="622806" y="528411"/>
                  </a:lnTo>
                  <a:lnTo>
                    <a:pt x="636864" y="531252"/>
                  </a:lnTo>
                  <a:lnTo>
                    <a:pt x="649517" y="536934"/>
                  </a:lnTo>
                  <a:lnTo>
                    <a:pt x="659357" y="545457"/>
                  </a:lnTo>
                  <a:lnTo>
                    <a:pt x="666387" y="555400"/>
                  </a:lnTo>
                  <a:lnTo>
                    <a:pt x="672010" y="566764"/>
                  </a:lnTo>
                  <a:lnTo>
                    <a:pt x="679039" y="579548"/>
                  </a:lnTo>
                  <a:lnTo>
                    <a:pt x="680445" y="592332"/>
                  </a:lnTo>
                  <a:lnTo>
                    <a:pt x="684662" y="676139"/>
                  </a:lnTo>
                  <a:lnTo>
                    <a:pt x="684662" y="690344"/>
                  </a:lnTo>
                  <a:lnTo>
                    <a:pt x="680445" y="704548"/>
                  </a:lnTo>
                  <a:lnTo>
                    <a:pt x="676227" y="715912"/>
                  </a:lnTo>
                  <a:lnTo>
                    <a:pt x="669198" y="725855"/>
                  </a:lnTo>
                  <a:lnTo>
                    <a:pt x="660763" y="735799"/>
                  </a:lnTo>
                  <a:lnTo>
                    <a:pt x="649517" y="741480"/>
                  </a:lnTo>
                  <a:lnTo>
                    <a:pt x="636864" y="745742"/>
                  </a:lnTo>
                  <a:lnTo>
                    <a:pt x="622806" y="750003"/>
                  </a:lnTo>
                  <a:lnTo>
                    <a:pt x="610154" y="748583"/>
                  </a:lnTo>
                  <a:lnTo>
                    <a:pt x="597502" y="745742"/>
                  </a:lnTo>
                  <a:lnTo>
                    <a:pt x="586255" y="740060"/>
                  </a:lnTo>
                  <a:lnTo>
                    <a:pt x="576414" y="731537"/>
                  </a:lnTo>
                  <a:lnTo>
                    <a:pt x="567980" y="721594"/>
                  </a:lnTo>
                  <a:lnTo>
                    <a:pt x="560950" y="710230"/>
                  </a:lnTo>
                  <a:lnTo>
                    <a:pt x="556733" y="698867"/>
                  </a:lnTo>
                  <a:lnTo>
                    <a:pt x="553921" y="684662"/>
                  </a:lnTo>
                  <a:lnTo>
                    <a:pt x="548298" y="600855"/>
                  </a:lnTo>
                  <a:lnTo>
                    <a:pt x="551110" y="586650"/>
                  </a:lnTo>
                  <a:lnTo>
                    <a:pt x="552516" y="572446"/>
                  </a:lnTo>
                  <a:lnTo>
                    <a:pt x="558139" y="561082"/>
                  </a:lnTo>
                  <a:lnTo>
                    <a:pt x="563762" y="551139"/>
                  </a:lnTo>
                  <a:lnTo>
                    <a:pt x="573603" y="542616"/>
                  </a:lnTo>
                  <a:lnTo>
                    <a:pt x="583443" y="535514"/>
                  </a:lnTo>
                  <a:lnTo>
                    <a:pt x="597502" y="531252"/>
                  </a:lnTo>
                  <a:close/>
                  <a:moveTo>
                    <a:pt x="1042002" y="465911"/>
                  </a:moveTo>
                  <a:lnTo>
                    <a:pt x="1056060" y="465911"/>
                  </a:lnTo>
                  <a:lnTo>
                    <a:pt x="1070119" y="470173"/>
                  </a:lnTo>
                  <a:lnTo>
                    <a:pt x="1079959" y="474434"/>
                  </a:lnTo>
                  <a:lnTo>
                    <a:pt x="1091206" y="481536"/>
                  </a:lnTo>
                  <a:lnTo>
                    <a:pt x="1099641" y="491480"/>
                  </a:lnTo>
                  <a:lnTo>
                    <a:pt x="1105264" y="501423"/>
                  </a:lnTo>
                  <a:lnTo>
                    <a:pt x="1110887" y="515627"/>
                  </a:lnTo>
                  <a:lnTo>
                    <a:pt x="1113699" y="529832"/>
                  </a:lnTo>
                  <a:lnTo>
                    <a:pt x="1119322" y="613639"/>
                  </a:lnTo>
                  <a:lnTo>
                    <a:pt x="1119322" y="627844"/>
                  </a:lnTo>
                  <a:lnTo>
                    <a:pt x="1116511" y="639208"/>
                  </a:lnTo>
                  <a:lnTo>
                    <a:pt x="1110887" y="653412"/>
                  </a:lnTo>
                  <a:lnTo>
                    <a:pt x="1103858" y="663355"/>
                  </a:lnTo>
                  <a:lnTo>
                    <a:pt x="1095423" y="670458"/>
                  </a:lnTo>
                  <a:lnTo>
                    <a:pt x="1085583" y="678980"/>
                  </a:lnTo>
                  <a:lnTo>
                    <a:pt x="1071524" y="684662"/>
                  </a:lnTo>
                  <a:lnTo>
                    <a:pt x="1057466" y="687503"/>
                  </a:lnTo>
                  <a:lnTo>
                    <a:pt x="1046220" y="687503"/>
                  </a:lnTo>
                  <a:lnTo>
                    <a:pt x="1032162" y="683242"/>
                  </a:lnTo>
                  <a:lnTo>
                    <a:pt x="1020915" y="677560"/>
                  </a:lnTo>
                  <a:lnTo>
                    <a:pt x="1011074" y="669037"/>
                  </a:lnTo>
                  <a:lnTo>
                    <a:pt x="1002640" y="660514"/>
                  </a:lnTo>
                  <a:lnTo>
                    <a:pt x="995610" y="649151"/>
                  </a:lnTo>
                  <a:lnTo>
                    <a:pt x="991393" y="637787"/>
                  </a:lnTo>
                  <a:lnTo>
                    <a:pt x="988581" y="623582"/>
                  </a:lnTo>
                  <a:lnTo>
                    <a:pt x="982958" y="539775"/>
                  </a:lnTo>
                  <a:lnTo>
                    <a:pt x="982958" y="525571"/>
                  </a:lnTo>
                  <a:lnTo>
                    <a:pt x="985770" y="511366"/>
                  </a:lnTo>
                  <a:lnTo>
                    <a:pt x="991393" y="500002"/>
                  </a:lnTo>
                  <a:lnTo>
                    <a:pt x="997016" y="490059"/>
                  </a:lnTo>
                  <a:lnTo>
                    <a:pt x="1006857" y="480116"/>
                  </a:lnTo>
                  <a:lnTo>
                    <a:pt x="1016698" y="471593"/>
                  </a:lnTo>
                  <a:lnTo>
                    <a:pt x="1027944" y="467332"/>
                  </a:lnTo>
                  <a:close/>
                  <a:moveTo>
                    <a:pt x="629264" y="86648"/>
                  </a:moveTo>
                  <a:lnTo>
                    <a:pt x="599434" y="88069"/>
                  </a:lnTo>
                  <a:lnTo>
                    <a:pt x="571025" y="90910"/>
                  </a:lnTo>
                  <a:lnTo>
                    <a:pt x="542616" y="93751"/>
                  </a:lnTo>
                  <a:lnTo>
                    <a:pt x="515627" y="100853"/>
                  </a:lnTo>
                  <a:lnTo>
                    <a:pt x="490059" y="107955"/>
                  </a:lnTo>
                  <a:lnTo>
                    <a:pt x="463070" y="116478"/>
                  </a:lnTo>
                  <a:lnTo>
                    <a:pt x="438922" y="127842"/>
                  </a:lnTo>
                  <a:lnTo>
                    <a:pt x="416195" y="140626"/>
                  </a:lnTo>
                  <a:lnTo>
                    <a:pt x="392047" y="151990"/>
                  </a:lnTo>
                  <a:lnTo>
                    <a:pt x="367899" y="166194"/>
                  </a:lnTo>
                  <a:lnTo>
                    <a:pt x="346592" y="181819"/>
                  </a:lnTo>
                  <a:lnTo>
                    <a:pt x="326706" y="200285"/>
                  </a:lnTo>
                  <a:lnTo>
                    <a:pt x="306819" y="217331"/>
                  </a:lnTo>
                  <a:lnTo>
                    <a:pt x="286933" y="235797"/>
                  </a:lnTo>
                  <a:lnTo>
                    <a:pt x="268467" y="255683"/>
                  </a:lnTo>
                  <a:lnTo>
                    <a:pt x="250001" y="276990"/>
                  </a:lnTo>
                  <a:lnTo>
                    <a:pt x="232955" y="296877"/>
                  </a:lnTo>
                  <a:lnTo>
                    <a:pt x="215910" y="321024"/>
                  </a:lnTo>
                  <a:lnTo>
                    <a:pt x="188921" y="366479"/>
                  </a:lnTo>
                  <a:lnTo>
                    <a:pt x="164773" y="417616"/>
                  </a:lnTo>
                  <a:lnTo>
                    <a:pt x="143466" y="468752"/>
                  </a:lnTo>
                  <a:lnTo>
                    <a:pt x="126421" y="519889"/>
                  </a:lnTo>
                  <a:lnTo>
                    <a:pt x="115057" y="573866"/>
                  </a:lnTo>
                  <a:lnTo>
                    <a:pt x="109375" y="627844"/>
                  </a:lnTo>
                  <a:lnTo>
                    <a:pt x="106535" y="656253"/>
                  </a:lnTo>
                  <a:lnTo>
                    <a:pt x="105114" y="681821"/>
                  </a:lnTo>
                  <a:lnTo>
                    <a:pt x="106535" y="713072"/>
                  </a:lnTo>
                  <a:lnTo>
                    <a:pt x="109375" y="742901"/>
                  </a:lnTo>
                  <a:lnTo>
                    <a:pt x="113637" y="774151"/>
                  </a:lnTo>
                  <a:lnTo>
                    <a:pt x="119319" y="801140"/>
                  </a:lnTo>
                  <a:lnTo>
                    <a:pt x="125000" y="825288"/>
                  </a:lnTo>
                  <a:lnTo>
                    <a:pt x="134944" y="850856"/>
                  </a:lnTo>
                  <a:lnTo>
                    <a:pt x="144887" y="873584"/>
                  </a:lnTo>
                  <a:lnTo>
                    <a:pt x="154830" y="894891"/>
                  </a:lnTo>
                  <a:lnTo>
                    <a:pt x="166194" y="914777"/>
                  </a:lnTo>
                  <a:lnTo>
                    <a:pt x="178978" y="934663"/>
                  </a:lnTo>
                  <a:lnTo>
                    <a:pt x="193183" y="950289"/>
                  </a:lnTo>
                  <a:lnTo>
                    <a:pt x="208808" y="968755"/>
                  </a:lnTo>
                  <a:lnTo>
                    <a:pt x="224433" y="982959"/>
                  </a:lnTo>
                  <a:lnTo>
                    <a:pt x="240058" y="998584"/>
                  </a:lnTo>
                  <a:lnTo>
                    <a:pt x="255683" y="1009948"/>
                  </a:lnTo>
                  <a:lnTo>
                    <a:pt x="274149" y="1022732"/>
                  </a:lnTo>
                  <a:lnTo>
                    <a:pt x="312501" y="1044039"/>
                  </a:lnTo>
                  <a:lnTo>
                    <a:pt x="349433" y="1062505"/>
                  </a:lnTo>
                  <a:lnTo>
                    <a:pt x="387785" y="1076710"/>
                  </a:lnTo>
                  <a:lnTo>
                    <a:pt x="427558" y="1086653"/>
                  </a:lnTo>
                  <a:lnTo>
                    <a:pt x="467331" y="1096596"/>
                  </a:lnTo>
                  <a:lnTo>
                    <a:pt x="505684" y="1102278"/>
                  </a:lnTo>
                  <a:lnTo>
                    <a:pt x="541195" y="1106539"/>
                  </a:lnTo>
                  <a:lnTo>
                    <a:pt x="575286" y="1107960"/>
                  </a:lnTo>
                  <a:lnTo>
                    <a:pt x="576707" y="1117903"/>
                  </a:lnTo>
                  <a:lnTo>
                    <a:pt x="579548" y="1147733"/>
                  </a:lnTo>
                  <a:lnTo>
                    <a:pt x="576707" y="1167619"/>
                  </a:lnTo>
                  <a:lnTo>
                    <a:pt x="572445" y="1190346"/>
                  </a:lnTo>
                  <a:lnTo>
                    <a:pt x="566763" y="1217335"/>
                  </a:lnTo>
                  <a:lnTo>
                    <a:pt x="556820" y="1245744"/>
                  </a:lnTo>
                  <a:lnTo>
                    <a:pt x="555400" y="1247165"/>
                  </a:lnTo>
                  <a:lnTo>
                    <a:pt x="551138" y="1250006"/>
                  </a:lnTo>
                  <a:lnTo>
                    <a:pt x="541195" y="1250006"/>
                  </a:lnTo>
                  <a:lnTo>
                    <a:pt x="515627" y="1251426"/>
                  </a:lnTo>
                  <a:lnTo>
                    <a:pt x="490059" y="1255688"/>
                  </a:lnTo>
                  <a:lnTo>
                    <a:pt x="465911" y="1259949"/>
                  </a:lnTo>
                  <a:lnTo>
                    <a:pt x="438922" y="1265631"/>
                  </a:lnTo>
                  <a:lnTo>
                    <a:pt x="416195" y="1272733"/>
                  </a:lnTo>
                  <a:lnTo>
                    <a:pt x="392047" y="1281256"/>
                  </a:lnTo>
                  <a:lnTo>
                    <a:pt x="367899" y="1291199"/>
                  </a:lnTo>
                  <a:lnTo>
                    <a:pt x="346592" y="1303983"/>
                  </a:lnTo>
                  <a:lnTo>
                    <a:pt x="322444" y="1315347"/>
                  </a:lnTo>
                  <a:lnTo>
                    <a:pt x="302558" y="1326711"/>
                  </a:lnTo>
                  <a:lnTo>
                    <a:pt x="279831" y="1343756"/>
                  </a:lnTo>
                  <a:lnTo>
                    <a:pt x="259944" y="1359381"/>
                  </a:lnTo>
                  <a:lnTo>
                    <a:pt x="240058" y="1375006"/>
                  </a:lnTo>
                  <a:lnTo>
                    <a:pt x="223012" y="1393472"/>
                  </a:lnTo>
                  <a:lnTo>
                    <a:pt x="204546" y="1413359"/>
                  </a:lnTo>
                  <a:lnTo>
                    <a:pt x="186080" y="1433245"/>
                  </a:lnTo>
                  <a:lnTo>
                    <a:pt x="173296" y="1453132"/>
                  </a:lnTo>
                  <a:lnTo>
                    <a:pt x="159091" y="1473018"/>
                  </a:lnTo>
                  <a:lnTo>
                    <a:pt x="146307" y="1492905"/>
                  </a:lnTo>
                  <a:lnTo>
                    <a:pt x="134944" y="1514211"/>
                  </a:lnTo>
                  <a:lnTo>
                    <a:pt x="125000" y="1536939"/>
                  </a:lnTo>
                  <a:lnTo>
                    <a:pt x="115057" y="1558246"/>
                  </a:lnTo>
                  <a:lnTo>
                    <a:pt x="106535" y="1579553"/>
                  </a:lnTo>
                  <a:lnTo>
                    <a:pt x="100853" y="1602280"/>
                  </a:lnTo>
                  <a:lnTo>
                    <a:pt x="95171" y="1626428"/>
                  </a:lnTo>
                  <a:lnTo>
                    <a:pt x="90909" y="1647735"/>
                  </a:lnTo>
                  <a:lnTo>
                    <a:pt x="89489" y="1671883"/>
                  </a:lnTo>
                  <a:lnTo>
                    <a:pt x="86648" y="1693190"/>
                  </a:lnTo>
                  <a:lnTo>
                    <a:pt x="86648" y="1717337"/>
                  </a:lnTo>
                  <a:lnTo>
                    <a:pt x="86648" y="1741485"/>
                  </a:lnTo>
                  <a:lnTo>
                    <a:pt x="89489" y="1762792"/>
                  </a:lnTo>
                  <a:lnTo>
                    <a:pt x="93750" y="1786940"/>
                  </a:lnTo>
                  <a:lnTo>
                    <a:pt x="100853" y="1819611"/>
                  </a:lnTo>
                  <a:lnTo>
                    <a:pt x="110796" y="1846599"/>
                  </a:lnTo>
                  <a:lnTo>
                    <a:pt x="123580" y="1875009"/>
                  </a:lnTo>
                  <a:lnTo>
                    <a:pt x="139205" y="1899156"/>
                  </a:lnTo>
                  <a:lnTo>
                    <a:pt x="154830" y="1919043"/>
                  </a:lnTo>
                  <a:lnTo>
                    <a:pt x="173296" y="1938929"/>
                  </a:lnTo>
                  <a:lnTo>
                    <a:pt x="193183" y="1954554"/>
                  </a:lnTo>
                  <a:lnTo>
                    <a:pt x="214489" y="1968759"/>
                  </a:lnTo>
                  <a:lnTo>
                    <a:pt x="235796" y="1982964"/>
                  </a:lnTo>
                  <a:lnTo>
                    <a:pt x="258524" y="1992907"/>
                  </a:lnTo>
                  <a:lnTo>
                    <a:pt x="279831" y="2002850"/>
                  </a:lnTo>
                  <a:lnTo>
                    <a:pt x="302558" y="2009952"/>
                  </a:lnTo>
                  <a:lnTo>
                    <a:pt x="346592" y="2022736"/>
                  </a:lnTo>
                  <a:lnTo>
                    <a:pt x="383524" y="2028418"/>
                  </a:lnTo>
                  <a:lnTo>
                    <a:pt x="392047" y="2029839"/>
                  </a:lnTo>
                  <a:lnTo>
                    <a:pt x="399149" y="2034100"/>
                  </a:lnTo>
                  <a:lnTo>
                    <a:pt x="406251" y="2038362"/>
                  </a:lnTo>
                  <a:lnTo>
                    <a:pt x="411933" y="2044043"/>
                  </a:lnTo>
                  <a:lnTo>
                    <a:pt x="416195" y="2052566"/>
                  </a:lnTo>
                  <a:lnTo>
                    <a:pt x="419036" y="2059668"/>
                  </a:lnTo>
                  <a:lnTo>
                    <a:pt x="421877" y="2068191"/>
                  </a:lnTo>
                  <a:lnTo>
                    <a:pt x="421877" y="2076714"/>
                  </a:lnTo>
                  <a:lnTo>
                    <a:pt x="417615" y="2102282"/>
                  </a:lnTo>
                  <a:lnTo>
                    <a:pt x="465911" y="2112225"/>
                  </a:lnTo>
                  <a:lnTo>
                    <a:pt x="517047" y="2119328"/>
                  </a:lnTo>
                  <a:lnTo>
                    <a:pt x="575286" y="2126430"/>
                  </a:lnTo>
                  <a:lnTo>
                    <a:pt x="639207" y="2127850"/>
                  </a:lnTo>
                  <a:lnTo>
                    <a:pt x="684661" y="2126430"/>
                  </a:lnTo>
                  <a:lnTo>
                    <a:pt x="730116" y="2123589"/>
                  </a:lnTo>
                  <a:lnTo>
                    <a:pt x="818185" y="2116487"/>
                  </a:lnTo>
                  <a:lnTo>
                    <a:pt x="889208" y="2106544"/>
                  </a:lnTo>
                  <a:lnTo>
                    <a:pt x="946026" y="2098021"/>
                  </a:lnTo>
                  <a:lnTo>
                    <a:pt x="916196" y="1876429"/>
                  </a:lnTo>
                  <a:lnTo>
                    <a:pt x="894889" y="1732962"/>
                  </a:lnTo>
                  <a:lnTo>
                    <a:pt x="873583" y="1589496"/>
                  </a:lnTo>
                  <a:lnTo>
                    <a:pt x="873583" y="1578132"/>
                  </a:lnTo>
                  <a:lnTo>
                    <a:pt x="877844" y="1568189"/>
                  </a:lnTo>
                  <a:lnTo>
                    <a:pt x="882105" y="1558246"/>
                  </a:lnTo>
                  <a:lnTo>
                    <a:pt x="889208" y="1549723"/>
                  </a:lnTo>
                  <a:lnTo>
                    <a:pt x="899151" y="1544041"/>
                  </a:lnTo>
                  <a:lnTo>
                    <a:pt x="909094" y="1539780"/>
                  </a:lnTo>
                  <a:lnTo>
                    <a:pt x="919037" y="1539780"/>
                  </a:lnTo>
                  <a:lnTo>
                    <a:pt x="931821" y="1542621"/>
                  </a:lnTo>
                  <a:lnTo>
                    <a:pt x="991481" y="1559666"/>
                  </a:lnTo>
                  <a:lnTo>
                    <a:pt x="1046879" y="1573871"/>
                  </a:lnTo>
                  <a:lnTo>
                    <a:pt x="1096595" y="1582394"/>
                  </a:lnTo>
                  <a:lnTo>
                    <a:pt x="1120742" y="1583814"/>
                  </a:lnTo>
                  <a:lnTo>
                    <a:pt x="1142049" y="1583814"/>
                  </a:lnTo>
                  <a:lnTo>
                    <a:pt x="1154834" y="1583814"/>
                  </a:lnTo>
                  <a:lnTo>
                    <a:pt x="1196027" y="1579553"/>
                  </a:lnTo>
                  <a:lnTo>
                    <a:pt x="1234379" y="1573871"/>
                  </a:lnTo>
                  <a:lnTo>
                    <a:pt x="1269891" y="1563928"/>
                  </a:lnTo>
                  <a:lnTo>
                    <a:pt x="1303982" y="1552564"/>
                  </a:lnTo>
                  <a:lnTo>
                    <a:pt x="1335232" y="1538359"/>
                  </a:lnTo>
                  <a:lnTo>
                    <a:pt x="1363641" y="1522734"/>
                  </a:lnTo>
                  <a:lnTo>
                    <a:pt x="1392050" y="1504268"/>
                  </a:lnTo>
                  <a:lnTo>
                    <a:pt x="1414778" y="1484382"/>
                  </a:lnTo>
                  <a:lnTo>
                    <a:pt x="1437505" y="1464495"/>
                  </a:lnTo>
                  <a:lnTo>
                    <a:pt x="1458812" y="1444609"/>
                  </a:lnTo>
                  <a:lnTo>
                    <a:pt x="1477278" y="1423302"/>
                  </a:lnTo>
                  <a:lnTo>
                    <a:pt x="1492903" y="1403416"/>
                  </a:lnTo>
                  <a:lnTo>
                    <a:pt x="1508528" y="1380688"/>
                  </a:lnTo>
                  <a:lnTo>
                    <a:pt x="1521312" y="1360802"/>
                  </a:lnTo>
                  <a:lnTo>
                    <a:pt x="1542619" y="1323870"/>
                  </a:lnTo>
                  <a:lnTo>
                    <a:pt x="1546880" y="1316767"/>
                  </a:lnTo>
                  <a:lnTo>
                    <a:pt x="1551142" y="1311086"/>
                  </a:lnTo>
                  <a:lnTo>
                    <a:pt x="1562505" y="1303983"/>
                  </a:lnTo>
                  <a:lnTo>
                    <a:pt x="1576710" y="1301142"/>
                  </a:lnTo>
                  <a:lnTo>
                    <a:pt x="1582392" y="1299722"/>
                  </a:lnTo>
                  <a:lnTo>
                    <a:pt x="1590914" y="1301142"/>
                  </a:lnTo>
                  <a:lnTo>
                    <a:pt x="1620744" y="1305404"/>
                  </a:lnTo>
                  <a:lnTo>
                    <a:pt x="1651994" y="1306824"/>
                  </a:lnTo>
                  <a:lnTo>
                    <a:pt x="1674722" y="1306824"/>
                  </a:lnTo>
                  <a:lnTo>
                    <a:pt x="1694608" y="1305404"/>
                  </a:lnTo>
                  <a:lnTo>
                    <a:pt x="1714494" y="1301142"/>
                  </a:lnTo>
                  <a:lnTo>
                    <a:pt x="1734381" y="1296881"/>
                  </a:lnTo>
                  <a:lnTo>
                    <a:pt x="1751426" y="1291199"/>
                  </a:lnTo>
                  <a:lnTo>
                    <a:pt x="1769892" y="1284097"/>
                  </a:lnTo>
                  <a:lnTo>
                    <a:pt x="1785517" y="1275574"/>
                  </a:lnTo>
                  <a:lnTo>
                    <a:pt x="1799722" y="1265631"/>
                  </a:lnTo>
                  <a:lnTo>
                    <a:pt x="1813927" y="1255688"/>
                  </a:lnTo>
                  <a:lnTo>
                    <a:pt x="1825290" y="1245744"/>
                  </a:lnTo>
                  <a:lnTo>
                    <a:pt x="1835233" y="1232960"/>
                  </a:lnTo>
                  <a:lnTo>
                    <a:pt x="1845177" y="1221597"/>
                  </a:lnTo>
                  <a:lnTo>
                    <a:pt x="1853699" y="1210233"/>
                  </a:lnTo>
                  <a:lnTo>
                    <a:pt x="1857961" y="1196028"/>
                  </a:lnTo>
                  <a:lnTo>
                    <a:pt x="1860802" y="1181824"/>
                  </a:lnTo>
                  <a:lnTo>
                    <a:pt x="1860802" y="1167619"/>
                  </a:lnTo>
                  <a:lnTo>
                    <a:pt x="1860802" y="1153414"/>
                  </a:lnTo>
                  <a:lnTo>
                    <a:pt x="1857961" y="1140630"/>
                  </a:lnTo>
                  <a:lnTo>
                    <a:pt x="1853699" y="1127846"/>
                  </a:lnTo>
                  <a:lnTo>
                    <a:pt x="1845177" y="1113641"/>
                  </a:lnTo>
                  <a:lnTo>
                    <a:pt x="1835233" y="1102278"/>
                  </a:lnTo>
                  <a:lnTo>
                    <a:pt x="1825290" y="1089494"/>
                  </a:lnTo>
                  <a:lnTo>
                    <a:pt x="1813927" y="1079550"/>
                  </a:lnTo>
                  <a:lnTo>
                    <a:pt x="1799722" y="1069607"/>
                  </a:lnTo>
                  <a:lnTo>
                    <a:pt x="1785517" y="1059664"/>
                  </a:lnTo>
                  <a:lnTo>
                    <a:pt x="1769892" y="1052562"/>
                  </a:lnTo>
                  <a:lnTo>
                    <a:pt x="1751426" y="1046880"/>
                  </a:lnTo>
                  <a:lnTo>
                    <a:pt x="1734381" y="1039778"/>
                  </a:lnTo>
                  <a:lnTo>
                    <a:pt x="1714494" y="1034096"/>
                  </a:lnTo>
                  <a:lnTo>
                    <a:pt x="1694608" y="1032675"/>
                  </a:lnTo>
                  <a:lnTo>
                    <a:pt x="1674722" y="1028414"/>
                  </a:lnTo>
                  <a:lnTo>
                    <a:pt x="1651994" y="1028414"/>
                  </a:lnTo>
                  <a:lnTo>
                    <a:pt x="1620744" y="1029834"/>
                  </a:lnTo>
                  <a:lnTo>
                    <a:pt x="1588074" y="1036937"/>
                  </a:lnTo>
                  <a:lnTo>
                    <a:pt x="1558244" y="1044039"/>
                  </a:lnTo>
                  <a:lnTo>
                    <a:pt x="1531255" y="1053982"/>
                  </a:lnTo>
                  <a:lnTo>
                    <a:pt x="1507107" y="1068187"/>
                  </a:lnTo>
                  <a:lnTo>
                    <a:pt x="1484380" y="1086653"/>
                  </a:lnTo>
                  <a:lnTo>
                    <a:pt x="1467335" y="1103698"/>
                  </a:lnTo>
                  <a:lnTo>
                    <a:pt x="1461653" y="1113641"/>
                  </a:lnTo>
                  <a:lnTo>
                    <a:pt x="1454550" y="1123585"/>
                  </a:lnTo>
                  <a:lnTo>
                    <a:pt x="1451709" y="1132107"/>
                  </a:lnTo>
                  <a:lnTo>
                    <a:pt x="1448869" y="1137789"/>
                  </a:lnTo>
                  <a:lnTo>
                    <a:pt x="1448869" y="1140630"/>
                  </a:lnTo>
                  <a:lnTo>
                    <a:pt x="1444607" y="1147733"/>
                  </a:lnTo>
                  <a:lnTo>
                    <a:pt x="1444607" y="1150573"/>
                  </a:lnTo>
                  <a:lnTo>
                    <a:pt x="1434664" y="1186085"/>
                  </a:lnTo>
                  <a:lnTo>
                    <a:pt x="1419039" y="1225858"/>
                  </a:lnTo>
                  <a:lnTo>
                    <a:pt x="1409096" y="1247165"/>
                  </a:lnTo>
                  <a:lnTo>
                    <a:pt x="1397732" y="1269892"/>
                  </a:lnTo>
                  <a:lnTo>
                    <a:pt x="1383527" y="1291199"/>
                  </a:lnTo>
                  <a:lnTo>
                    <a:pt x="1367902" y="1313926"/>
                  </a:lnTo>
                  <a:lnTo>
                    <a:pt x="1350857" y="1335233"/>
                  </a:lnTo>
                  <a:lnTo>
                    <a:pt x="1330970" y="1355120"/>
                  </a:lnTo>
                  <a:lnTo>
                    <a:pt x="1311084" y="1373586"/>
                  </a:lnTo>
                  <a:lnTo>
                    <a:pt x="1289777" y="1386370"/>
                  </a:lnTo>
                  <a:lnTo>
                    <a:pt x="1264209" y="1400575"/>
                  </a:lnTo>
                  <a:lnTo>
                    <a:pt x="1235800" y="1410518"/>
                  </a:lnTo>
                  <a:lnTo>
                    <a:pt x="1208811" y="1419041"/>
                  </a:lnTo>
                  <a:lnTo>
                    <a:pt x="1174720" y="1420461"/>
                  </a:lnTo>
                  <a:lnTo>
                    <a:pt x="1151993" y="1420461"/>
                  </a:lnTo>
                  <a:lnTo>
                    <a:pt x="1130686" y="1419041"/>
                  </a:lnTo>
                  <a:lnTo>
                    <a:pt x="1107958" y="1416200"/>
                  </a:lnTo>
                  <a:lnTo>
                    <a:pt x="1086651" y="1413359"/>
                  </a:lnTo>
                  <a:lnTo>
                    <a:pt x="1042617" y="1400575"/>
                  </a:lnTo>
                  <a:lnTo>
                    <a:pt x="1001424" y="1384950"/>
                  </a:lnTo>
                  <a:lnTo>
                    <a:pt x="961651" y="1366484"/>
                  </a:lnTo>
                  <a:lnTo>
                    <a:pt x="921878" y="1346597"/>
                  </a:lnTo>
                  <a:lnTo>
                    <a:pt x="848014" y="1303983"/>
                  </a:lnTo>
                  <a:lnTo>
                    <a:pt x="798298" y="1272733"/>
                  </a:lnTo>
                  <a:lnTo>
                    <a:pt x="752844" y="1250006"/>
                  </a:lnTo>
                  <a:lnTo>
                    <a:pt x="742900" y="1242903"/>
                  </a:lnTo>
                  <a:lnTo>
                    <a:pt x="728696" y="1231540"/>
                  </a:lnTo>
                  <a:lnTo>
                    <a:pt x="723014" y="1225858"/>
                  </a:lnTo>
                  <a:lnTo>
                    <a:pt x="718753" y="1217335"/>
                  </a:lnTo>
                  <a:lnTo>
                    <a:pt x="714491" y="1210233"/>
                  </a:lnTo>
                  <a:lnTo>
                    <a:pt x="714491" y="1201710"/>
                  </a:lnTo>
                  <a:lnTo>
                    <a:pt x="710230" y="1147733"/>
                  </a:lnTo>
                  <a:lnTo>
                    <a:pt x="710230" y="1137789"/>
                  </a:lnTo>
                  <a:lnTo>
                    <a:pt x="713071" y="1130687"/>
                  </a:lnTo>
                  <a:lnTo>
                    <a:pt x="715912" y="1123585"/>
                  </a:lnTo>
                  <a:lnTo>
                    <a:pt x="720173" y="1117903"/>
                  </a:lnTo>
                  <a:lnTo>
                    <a:pt x="725855" y="1112221"/>
                  </a:lnTo>
                  <a:lnTo>
                    <a:pt x="732957" y="1106539"/>
                  </a:lnTo>
                  <a:lnTo>
                    <a:pt x="740059" y="1103698"/>
                  </a:lnTo>
                  <a:lnTo>
                    <a:pt x="748582" y="1102278"/>
                  </a:lnTo>
                  <a:lnTo>
                    <a:pt x="795457" y="1092335"/>
                  </a:lnTo>
                  <a:lnTo>
                    <a:pt x="842332" y="1082391"/>
                  </a:lnTo>
                  <a:lnTo>
                    <a:pt x="884946" y="1068187"/>
                  </a:lnTo>
                  <a:lnTo>
                    <a:pt x="926140" y="1049721"/>
                  </a:lnTo>
                  <a:lnTo>
                    <a:pt x="963071" y="1029834"/>
                  </a:lnTo>
                  <a:lnTo>
                    <a:pt x="998583" y="1008527"/>
                  </a:lnTo>
                  <a:lnTo>
                    <a:pt x="1031254" y="982959"/>
                  </a:lnTo>
                  <a:lnTo>
                    <a:pt x="1058242" y="957391"/>
                  </a:lnTo>
                  <a:lnTo>
                    <a:pt x="1085231" y="927561"/>
                  </a:lnTo>
                  <a:lnTo>
                    <a:pt x="1106538" y="894891"/>
                  </a:lnTo>
                  <a:lnTo>
                    <a:pt x="1126424" y="860799"/>
                  </a:lnTo>
                  <a:lnTo>
                    <a:pt x="1142049" y="825288"/>
                  </a:lnTo>
                  <a:lnTo>
                    <a:pt x="1154834" y="786936"/>
                  </a:lnTo>
                  <a:lnTo>
                    <a:pt x="1164777" y="747163"/>
                  </a:lnTo>
                  <a:lnTo>
                    <a:pt x="1169038" y="705969"/>
                  </a:lnTo>
                  <a:lnTo>
                    <a:pt x="1170459" y="661935"/>
                  </a:lnTo>
                  <a:lnTo>
                    <a:pt x="1170459" y="636367"/>
                  </a:lnTo>
                  <a:lnTo>
                    <a:pt x="1169038" y="607957"/>
                  </a:lnTo>
                  <a:lnTo>
                    <a:pt x="1166197" y="582389"/>
                  </a:lnTo>
                  <a:lnTo>
                    <a:pt x="1160515" y="556821"/>
                  </a:lnTo>
                  <a:lnTo>
                    <a:pt x="1149152" y="504264"/>
                  </a:lnTo>
                  <a:lnTo>
                    <a:pt x="1132106" y="454548"/>
                  </a:lnTo>
                  <a:lnTo>
                    <a:pt x="1110799" y="404832"/>
                  </a:lnTo>
                  <a:lnTo>
                    <a:pt x="1085231" y="356536"/>
                  </a:lnTo>
                  <a:lnTo>
                    <a:pt x="1071026" y="335229"/>
                  </a:lnTo>
                  <a:lnTo>
                    <a:pt x="1055401" y="311081"/>
                  </a:lnTo>
                  <a:lnTo>
                    <a:pt x="1038356" y="291195"/>
                  </a:lnTo>
                  <a:lnTo>
                    <a:pt x="1021310" y="269888"/>
                  </a:lnTo>
                  <a:lnTo>
                    <a:pt x="1002844" y="250001"/>
                  </a:lnTo>
                  <a:lnTo>
                    <a:pt x="982958" y="230115"/>
                  </a:lnTo>
                  <a:lnTo>
                    <a:pt x="963071" y="211649"/>
                  </a:lnTo>
                  <a:lnTo>
                    <a:pt x="943185" y="196024"/>
                  </a:lnTo>
                  <a:lnTo>
                    <a:pt x="921878" y="180399"/>
                  </a:lnTo>
                  <a:lnTo>
                    <a:pt x="897730" y="163353"/>
                  </a:lnTo>
                  <a:lnTo>
                    <a:pt x="873583" y="150569"/>
                  </a:lnTo>
                  <a:lnTo>
                    <a:pt x="849435" y="137785"/>
                  </a:lnTo>
                  <a:lnTo>
                    <a:pt x="823866" y="126421"/>
                  </a:lnTo>
                  <a:lnTo>
                    <a:pt x="798298" y="116478"/>
                  </a:lnTo>
                  <a:lnTo>
                    <a:pt x="772730" y="106535"/>
                  </a:lnTo>
                  <a:lnTo>
                    <a:pt x="744321" y="100853"/>
                  </a:lnTo>
                  <a:lnTo>
                    <a:pt x="715912" y="93751"/>
                  </a:lnTo>
                  <a:lnTo>
                    <a:pt x="688923" y="90910"/>
                  </a:lnTo>
                  <a:lnTo>
                    <a:pt x="659093" y="88069"/>
                  </a:lnTo>
                  <a:close/>
                  <a:moveTo>
                    <a:pt x="596593" y="0"/>
                  </a:moveTo>
                  <a:lnTo>
                    <a:pt x="629264" y="0"/>
                  </a:lnTo>
                  <a:lnTo>
                    <a:pt x="660514" y="0"/>
                  </a:lnTo>
                  <a:lnTo>
                    <a:pt x="690343" y="2841"/>
                  </a:lnTo>
                  <a:lnTo>
                    <a:pt x="723014" y="7103"/>
                  </a:lnTo>
                  <a:lnTo>
                    <a:pt x="752844" y="12784"/>
                  </a:lnTo>
                  <a:lnTo>
                    <a:pt x="784094" y="19887"/>
                  </a:lnTo>
                  <a:lnTo>
                    <a:pt x="813923" y="29830"/>
                  </a:lnTo>
                  <a:lnTo>
                    <a:pt x="842332" y="41194"/>
                  </a:lnTo>
                  <a:lnTo>
                    <a:pt x="869321" y="52557"/>
                  </a:lnTo>
                  <a:lnTo>
                    <a:pt x="897730" y="66762"/>
                  </a:lnTo>
                  <a:lnTo>
                    <a:pt x="926140" y="80967"/>
                  </a:lnTo>
                  <a:lnTo>
                    <a:pt x="951708" y="96592"/>
                  </a:lnTo>
                  <a:lnTo>
                    <a:pt x="977276" y="113637"/>
                  </a:lnTo>
                  <a:lnTo>
                    <a:pt x="1002844" y="133524"/>
                  </a:lnTo>
                  <a:lnTo>
                    <a:pt x="1026992" y="151990"/>
                  </a:lnTo>
                  <a:lnTo>
                    <a:pt x="1048299" y="173296"/>
                  </a:lnTo>
                  <a:lnTo>
                    <a:pt x="1071026" y="196024"/>
                  </a:lnTo>
                  <a:lnTo>
                    <a:pt x="1092333" y="220172"/>
                  </a:lnTo>
                  <a:lnTo>
                    <a:pt x="1112220" y="244320"/>
                  </a:lnTo>
                  <a:lnTo>
                    <a:pt x="1130686" y="267047"/>
                  </a:lnTo>
                  <a:lnTo>
                    <a:pt x="1149152" y="294036"/>
                  </a:lnTo>
                  <a:lnTo>
                    <a:pt x="1164777" y="321024"/>
                  </a:lnTo>
                  <a:lnTo>
                    <a:pt x="1180402" y="349434"/>
                  </a:lnTo>
                  <a:lnTo>
                    <a:pt x="1194606" y="376422"/>
                  </a:lnTo>
                  <a:lnTo>
                    <a:pt x="1208811" y="407672"/>
                  </a:lnTo>
                  <a:lnTo>
                    <a:pt x="1218754" y="437502"/>
                  </a:lnTo>
                  <a:lnTo>
                    <a:pt x="1228697" y="467332"/>
                  </a:lnTo>
                  <a:lnTo>
                    <a:pt x="1238641" y="498582"/>
                  </a:lnTo>
                  <a:lnTo>
                    <a:pt x="1244322" y="529832"/>
                  </a:lnTo>
                  <a:lnTo>
                    <a:pt x="1250004" y="562503"/>
                  </a:lnTo>
                  <a:lnTo>
                    <a:pt x="1254266" y="593753"/>
                  </a:lnTo>
                  <a:lnTo>
                    <a:pt x="1258527" y="627844"/>
                  </a:lnTo>
                  <a:lnTo>
                    <a:pt x="1258527" y="661935"/>
                  </a:lnTo>
                  <a:lnTo>
                    <a:pt x="1255686" y="711651"/>
                  </a:lnTo>
                  <a:lnTo>
                    <a:pt x="1250004" y="759947"/>
                  </a:lnTo>
                  <a:lnTo>
                    <a:pt x="1240061" y="805402"/>
                  </a:lnTo>
                  <a:lnTo>
                    <a:pt x="1228697" y="849436"/>
                  </a:lnTo>
                  <a:lnTo>
                    <a:pt x="1210231" y="889209"/>
                  </a:lnTo>
                  <a:lnTo>
                    <a:pt x="1190345" y="928982"/>
                  </a:lnTo>
                  <a:lnTo>
                    <a:pt x="1166197" y="967334"/>
                  </a:lnTo>
                  <a:lnTo>
                    <a:pt x="1139208" y="1000005"/>
                  </a:lnTo>
                  <a:lnTo>
                    <a:pt x="1107958" y="1032675"/>
                  </a:lnTo>
                  <a:lnTo>
                    <a:pt x="1075288" y="1062505"/>
                  </a:lnTo>
                  <a:lnTo>
                    <a:pt x="1036935" y="1088073"/>
                  </a:lnTo>
                  <a:lnTo>
                    <a:pt x="997163" y="1112221"/>
                  </a:lnTo>
                  <a:lnTo>
                    <a:pt x="953128" y="1133528"/>
                  </a:lnTo>
                  <a:lnTo>
                    <a:pt x="907674" y="1151994"/>
                  </a:lnTo>
                  <a:lnTo>
                    <a:pt x="857958" y="1167619"/>
                  </a:lnTo>
                  <a:lnTo>
                    <a:pt x="805401" y="1180403"/>
                  </a:lnTo>
                  <a:lnTo>
                    <a:pt x="848014" y="1201710"/>
                  </a:lnTo>
                  <a:lnTo>
                    <a:pt x="892049" y="1227278"/>
                  </a:lnTo>
                  <a:lnTo>
                    <a:pt x="958810" y="1267051"/>
                  </a:lnTo>
                  <a:lnTo>
                    <a:pt x="992901" y="1285517"/>
                  </a:lnTo>
                  <a:lnTo>
                    <a:pt x="1026992" y="1301142"/>
                  </a:lnTo>
                  <a:lnTo>
                    <a:pt x="1062504" y="1315347"/>
                  </a:lnTo>
                  <a:lnTo>
                    <a:pt x="1098015" y="1326711"/>
                  </a:lnTo>
                  <a:lnTo>
                    <a:pt x="1136368" y="1333813"/>
                  </a:lnTo>
                  <a:lnTo>
                    <a:pt x="1154834" y="1335233"/>
                  </a:lnTo>
                  <a:lnTo>
                    <a:pt x="1171879" y="1335233"/>
                  </a:lnTo>
                  <a:lnTo>
                    <a:pt x="1194606" y="1333813"/>
                  </a:lnTo>
                  <a:lnTo>
                    <a:pt x="1214493" y="1326711"/>
                  </a:lnTo>
                  <a:lnTo>
                    <a:pt x="1231538" y="1319608"/>
                  </a:lnTo>
                  <a:lnTo>
                    <a:pt x="1250004" y="1309665"/>
                  </a:lnTo>
                  <a:lnTo>
                    <a:pt x="1265629" y="1296881"/>
                  </a:lnTo>
                  <a:lnTo>
                    <a:pt x="1279834" y="1284097"/>
                  </a:lnTo>
                  <a:lnTo>
                    <a:pt x="1294039" y="1269892"/>
                  </a:lnTo>
                  <a:lnTo>
                    <a:pt x="1305402" y="1252847"/>
                  </a:lnTo>
                  <a:lnTo>
                    <a:pt x="1315345" y="1237222"/>
                  </a:lnTo>
                  <a:lnTo>
                    <a:pt x="1325289" y="1220176"/>
                  </a:lnTo>
                  <a:lnTo>
                    <a:pt x="1340914" y="1186085"/>
                  </a:lnTo>
                  <a:lnTo>
                    <a:pt x="1353698" y="1153414"/>
                  </a:lnTo>
                  <a:lnTo>
                    <a:pt x="1362221" y="1127846"/>
                  </a:lnTo>
                  <a:lnTo>
                    <a:pt x="1365061" y="1113641"/>
                  </a:lnTo>
                  <a:lnTo>
                    <a:pt x="1369323" y="1096596"/>
                  </a:lnTo>
                  <a:lnTo>
                    <a:pt x="1372164" y="1088073"/>
                  </a:lnTo>
                  <a:lnTo>
                    <a:pt x="1375005" y="1079550"/>
                  </a:lnTo>
                  <a:lnTo>
                    <a:pt x="1379266" y="1073869"/>
                  </a:lnTo>
                  <a:lnTo>
                    <a:pt x="1384948" y="1068187"/>
                  </a:lnTo>
                  <a:lnTo>
                    <a:pt x="1394891" y="1053982"/>
                  </a:lnTo>
                  <a:lnTo>
                    <a:pt x="1407675" y="1039778"/>
                  </a:lnTo>
                  <a:lnTo>
                    <a:pt x="1419039" y="1028414"/>
                  </a:lnTo>
                  <a:lnTo>
                    <a:pt x="1433244" y="1017050"/>
                  </a:lnTo>
                  <a:lnTo>
                    <a:pt x="1447448" y="1004266"/>
                  </a:lnTo>
                  <a:lnTo>
                    <a:pt x="1461653" y="994323"/>
                  </a:lnTo>
                  <a:lnTo>
                    <a:pt x="1494323" y="977277"/>
                  </a:lnTo>
                  <a:lnTo>
                    <a:pt x="1531255" y="960232"/>
                  </a:lnTo>
                  <a:lnTo>
                    <a:pt x="1568187" y="950289"/>
                  </a:lnTo>
                  <a:lnTo>
                    <a:pt x="1610801" y="944607"/>
                  </a:lnTo>
                  <a:lnTo>
                    <a:pt x="1651994" y="943186"/>
                  </a:lnTo>
                  <a:lnTo>
                    <a:pt x="1681824" y="943186"/>
                  </a:lnTo>
                  <a:lnTo>
                    <a:pt x="1711654" y="947448"/>
                  </a:lnTo>
                  <a:lnTo>
                    <a:pt x="1740063" y="953129"/>
                  </a:lnTo>
                  <a:lnTo>
                    <a:pt x="1767051" y="958811"/>
                  </a:lnTo>
                  <a:lnTo>
                    <a:pt x="1794040" y="968755"/>
                  </a:lnTo>
                  <a:lnTo>
                    <a:pt x="1818188" y="980118"/>
                  </a:lnTo>
                  <a:lnTo>
                    <a:pt x="1840915" y="992902"/>
                  </a:lnTo>
                  <a:lnTo>
                    <a:pt x="1860802" y="1008527"/>
                  </a:lnTo>
                  <a:lnTo>
                    <a:pt x="1880688" y="1024152"/>
                  </a:lnTo>
                  <a:lnTo>
                    <a:pt x="1899154" y="1042618"/>
                  </a:lnTo>
                  <a:lnTo>
                    <a:pt x="1913359" y="1059664"/>
                  </a:lnTo>
                  <a:lnTo>
                    <a:pt x="1924722" y="1079550"/>
                  </a:lnTo>
                  <a:lnTo>
                    <a:pt x="1934666" y="1100857"/>
                  </a:lnTo>
                  <a:lnTo>
                    <a:pt x="1943188" y="1122164"/>
                  </a:lnTo>
                  <a:lnTo>
                    <a:pt x="1947450" y="1146312"/>
                  </a:lnTo>
                  <a:lnTo>
                    <a:pt x="1948870" y="1167619"/>
                  </a:lnTo>
                  <a:lnTo>
                    <a:pt x="1947450" y="1191767"/>
                  </a:lnTo>
                  <a:lnTo>
                    <a:pt x="1943188" y="1213074"/>
                  </a:lnTo>
                  <a:lnTo>
                    <a:pt x="1934666" y="1235801"/>
                  </a:lnTo>
                  <a:lnTo>
                    <a:pt x="1924722" y="1255688"/>
                  </a:lnTo>
                  <a:lnTo>
                    <a:pt x="1913359" y="1275574"/>
                  </a:lnTo>
                  <a:lnTo>
                    <a:pt x="1899154" y="1295460"/>
                  </a:lnTo>
                  <a:lnTo>
                    <a:pt x="1880688" y="1311086"/>
                  </a:lnTo>
                  <a:lnTo>
                    <a:pt x="1860802" y="1329552"/>
                  </a:lnTo>
                  <a:lnTo>
                    <a:pt x="1840915" y="1343756"/>
                  </a:lnTo>
                  <a:lnTo>
                    <a:pt x="1818188" y="1355120"/>
                  </a:lnTo>
                  <a:lnTo>
                    <a:pt x="1794040" y="1366484"/>
                  </a:lnTo>
                  <a:lnTo>
                    <a:pt x="1767051" y="1376427"/>
                  </a:lnTo>
                  <a:lnTo>
                    <a:pt x="1740063" y="1384950"/>
                  </a:lnTo>
                  <a:lnTo>
                    <a:pt x="1711654" y="1390631"/>
                  </a:lnTo>
                  <a:lnTo>
                    <a:pt x="1681824" y="1393472"/>
                  </a:lnTo>
                  <a:lnTo>
                    <a:pt x="1651994" y="1394893"/>
                  </a:lnTo>
                  <a:lnTo>
                    <a:pt x="1627846" y="1393472"/>
                  </a:lnTo>
                  <a:lnTo>
                    <a:pt x="1605119" y="1390631"/>
                  </a:lnTo>
                  <a:lnTo>
                    <a:pt x="1576710" y="1434666"/>
                  </a:lnTo>
                  <a:lnTo>
                    <a:pt x="1561085" y="1457393"/>
                  </a:lnTo>
                  <a:lnTo>
                    <a:pt x="1542619" y="1480120"/>
                  </a:lnTo>
                  <a:lnTo>
                    <a:pt x="1522732" y="1502848"/>
                  </a:lnTo>
                  <a:lnTo>
                    <a:pt x="1501426" y="1526996"/>
                  </a:lnTo>
                  <a:lnTo>
                    <a:pt x="1477278" y="1548303"/>
                  </a:lnTo>
                  <a:lnTo>
                    <a:pt x="1451709" y="1568189"/>
                  </a:lnTo>
                  <a:lnTo>
                    <a:pt x="1421880" y="1588075"/>
                  </a:lnTo>
                  <a:lnTo>
                    <a:pt x="1392050" y="1606541"/>
                  </a:lnTo>
                  <a:lnTo>
                    <a:pt x="1359380" y="1623587"/>
                  </a:lnTo>
                  <a:lnTo>
                    <a:pt x="1323868" y="1637792"/>
                  </a:lnTo>
                  <a:lnTo>
                    <a:pt x="1285516" y="1650576"/>
                  </a:lnTo>
                  <a:lnTo>
                    <a:pt x="1245743" y="1660519"/>
                  </a:lnTo>
                  <a:lnTo>
                    <a:pt x="1204550" y="1667621"/>
                  </a:lnTo>
                  <a:lnTo>
                    <a:pt x="1159095" y="1671883"/>
                  </a:lnTo>
                  <a:lnTo>
                    <a:pt x="1134947" y="1671883"/>
                  </a:lnTo>
                  <a:lnTo>
                    <a:pt x="1112220" y="1670462"/>
                  </a:lnTo>
                  <a:lnTo>
                    <a:pt x="1065345" y="1666201"/>
                  </a:lnTo>
                  <a:lnTo>
                    <a:pt x="1017049" y="1656258"/>
                  </a:lnTo>
                  <a:lnTo>
                    <a:pt x="971594" y="1646314"/>
                  </a:lnTo>
                  <a:lnTo>
                    <a:pt x="995742" y="1813929"/>
                  </a:lnTo>
                  <a:lnTo>
                    <a:pt x="1017049" y="1965918"/>
                  </a:lnTo>
                  <a:lnTo>
                    <a:pt x="1036935" y="2126430"/>
                  </a:lnTo>
                  <a:lnTo>
                    <a:pt x="1036935" y="2133532"/>
                  </a:lnTo>
                  <a:lnTo>
                    <a:pt x="1036935" y="2142055"/>
                  </a:lnTo>
                  <a:lnTo>
                    <a:pt x="1035515" y="2149157"/>
                  </a:lnTo>
                  <a:lnTo>
                    <a:pt x="1031254" y="2156260"/>
                  </a:lnTo>
                  <a:lnTo>
                    <a:pt x="1025572" y="2161942"/>
                  </a:lnTo>
                  <a:lnTo>
                    <a:pt x="1018469" y="2167623"/>
                  </a:lnTo>
                  <a:lnTo>
                    <a:pt x="1011367" y="2171885"/>
                  </a:lnTo>
                  <a:lnTo>
                    <a:pt x="1002844" y="2173305"/>
                  </a:lnTo>
                  <a:lnTo>
                    <a:pt x="968753" y="2181828"/>
                  </a:lnTo>
                  <a:lnTo>
                    <a:pt x="887787" y="2193192"/>
                  </a:lnTo>
                  <a:lnTo>
                    <a:pt x="833810" y="2201714"/>
                  </a:lnTo>
                  <a:lnTo>
                    <a:pt x="772730" y="2207396"/>
                  </a:lnTo>
                  <a:lnTo>
                    <a:pt x="705968" y="2211658"/>
                  </a:lnTo>
                  <a:lnTo>
                    <a:pt x="639207" y="2213078"/>
                  </a:lnTo>
                  <a:lnTo>
                    <a:pt x="596593" y="2213078"/>
                  </a:lnTo>
                  <a:lnTo>
                    <a:pt x="556820" y="2211658"/>
                  </a:lnTo>
                  <a:lnTo>
                    <a:pt x="519888" y="2207396"/>
                  </a:lnTo>
                  <a:lnTo>
                    <a:pt x="482956" y="2203135"/>
                  </a:lnTo>
                  <a:lnTo>
                    <a:pt x="447445" y="2197453"/>
                  </a:lnTo>
                  <a:lnTo>
                    <a:pt x="416195" y="2190351"/>
                  </a:lnTo>
                  <a:lnTo>
                    <a:pt x="386365" y="2181828"/>
                  </a:lnTo>
                  <a:lnTo>
                    <a:pt x="356535" y="2171885"/>
                  </a:lnTo>
                  <a:lnTo>
                    <a:pt x="349433" y="2170464"/>
                  </a:lnTo>
                  <a:lnTo>
                    <a:pt x="343751" y="2166203"/>
                  </a:lnTo>
                  <a:lnTo>
                    <a:pt x="333808" y="2153419"/>
                  </a:lnTo>
                  <a:lnTo>
                    <a:pt x="329547" y="2142055"/>
                  </a:lnTo>
                  <a:lnTo>
                    <a:pt x="328126" y="2133532"/>
                  </a:lnTo>
                  <a:lnTo>
                    <a:pt x="328126" y="2127850"/>
                  </a:lnTo>
                  <a:lnTo>
                    <a:pt x="329547" y="2107964"/>
                  </a:lnTo>
                  <a:lnTo>
                    <a:pt x="298297" y="2099441"/>
                  </a:lnTo>
                  <a:lnTo>
                    <a:pt x="267046" y="2089498"/>
                  </a:lnTo>
                  <a:lnTo>
                    <a:pt x="235796" y="2078134"/>
                  </a:lnTo>
                  <a:lnTo>
                    <a:pt x="208808" y="2066771"/>
                  </a:lnTo>
                  <a:lnTo>
                    <a:pt x="183239" y="2052566"/>
                  </a:lnTo>
                  <a:lnTo>
                    <a:pt x="156251" y="2036941"/>
                  </a:lnTo>
                  <a:lnTo>
                    <a:pt x="134944" y="2018475"/>
                  </a:lnTo>
                  <a:lnTo>
                    <a:pt x="113637" y="2000009"/>
                  </a:lnTo>
                  <a:lnTo>
                    <a:pt x="93750" y="1980123"/>
                  </a:lnTo>
                  <a:lnTo>
                    <a:pt x="75284" y="1958816"/>
                  </a:lnTo>
                  <a:lnTo>
                    <a:pt x="59659" y="1934668"/>
                  </a:lnTo>
                  <a:lnTo>
                    <a:pt x="45455" y="1910520"/>
                  </a:lnTo>
                  <a:lnTo>
                    <a:pt x="31250" y="1884952"/>
                  </a:lnTo>
                  <a:lnTo>
                    <a:pt x="21307" y="1859383"/>
                  </a:lnTo>
                  <a:lnTo>
                    <a:pt x="12784" y="1830974"/>
                  </a:lnTo>
                  <a:lnTo>
                    <a:pt x="7102" y="1801145"/>
                  </a:lnTo>
                  <a:lnTo>
                    <a:pt x="2841" y="1775576"/>
                  </a:lnTo>
                  <a:lnTo>
                    <a:pt x="0" y="1747167"/>
                  </a:lnTo>
                  <a:lnTo>
                    <a:pt x="0" y="1720178"/>
                  </a:lnTo>
                  <a:lnTo>
                    <a:pt x="0" y="1691769"/>
                  </a:lnTo>
                  <a:lnTo>
                    <a:pt x="1421" y="1663360"/>
                  </a:lnTo>
                  <a:lnTo>
                    <a:pt x="5682" y="1636371"/>
                  </a:lnTo>
                  <a:lnTo>
                    <a:pt x="9943" y="1607962"/>
                  </a:lnTo>
                  <a:lnTo>
                    <a:pt x="17046" y="1579553"/>
                  </a:lnTo>
                  <a:lnTo>
                    <a:pt x="25568" y="1553984"/>
                  </a:lnTo>
                  <a:lnTo>
                    <a:pt x="32671" y="1526996"/>
                  </a:lnTo>
                  <a:lnTo>
                    <a:pt x="45455" y="1500007"/>
                  </a:lnTo>
                  <a:lnTo>
                    <a:pt x="56818" y="1474439"/>
                  </a:lnTo>
                  <a:lnTo>
                    <a:pt x="71023" y="1450291"/>
                  </a:lnTo>
                  <a:lnTo>
                    <a:pt x="85228" y="1424722"/>
                  </a:lnTo>
                  <a:lnTo>
                    <a:pt x="100853" y="1400575"/>
                  </a:lnTo>
                  <a:lnTo>
                    <a:pt x="119319" y="1379268"/>
                  </a:lnTo>
                  <a:lnTo>
                    <a:pt x="150569" y="1340915"/>
                  </a:lnTo>
                  <a:lnTo>
                    <a:pt x="184660" y="1309665"/>
                  </a:lnTo>
                  <a:lnTo>
                    <a:pt x="223012" y="1276994"/>
                  </a:lnTo>
                  <a:lnTo>
                    <a:pt x="259944" y="1251426"/>
                  </a:lnTo>
                  <a:lnTo>
                    <a:pt x="299717" y="1227278"/>
                  </a:lnTo>
                  <a:lnTo>
                    <a:pt x="343751" y="1207392"/>
                  </a:lnTo>
                  <a:lnTo>
                    <a:pt x="387785" y="1190346"/>
                  </a:lnTo>
                  <a:lnTo>
                    <a:pt x="431820" y="1177562"/>
                  </a:lnTo>
                  <a:lnTo>
                    <a:pt x="383524" y="1166199"/>
                  </a:lnTo>
                  <a:lnTo>
                    <a:pt x="338069" y="1151994"/>
                  </a:lnTo>
                  <a:lnTo>
                    <a:pt x="296876" y="1133528"/>
                  </a:lnTo>
                  <a:lnTo>
                    <a:pt x="255683" y="1113641"/>
                  </a:lnTo>
                  <a:lnTo>
                    <a:pt x="218751" y="1092335"/>
                  </a:lnTo>
                  <a:lnTo>
                    <a:pt x="184660" y="1066766"/>
                  </a:lnTo>
                  <a:lnTo>
                    <a:pt x="154830" y="1038357"/>
                  </a:lnTo>
                  <a:lnTo>
                    <a:pt x="126421" y="1008527"/>
                  </a:lnTo>
                  <a:lnTo>
                    <a:pt x="100853" y="974436"/>
                  </a:lnTo>
                  <a:lnTo>
                    <a:pt x="79546" y="940345"/>
                  </a:lnTo>
                  <a:lnTo>
                    <a:pt x="61080" y="903413"/>
                  </a:lnTo>
                  <a:lnTo>
                    <a:pt x="46875" y="863640"/>
                  </a:lnTo>
                  <a:lnTo>
                    <a:pt x="35512" y="821027"/>
                  </a:lnTo>
                  <a:lnTo>
                    <a:pt x="25568" y="776992"/>
                  </a:lnTo>
                  <a:lnTo>
                    <a:pt x="21307" y="731538"/>
                  </a:lnTo>
                  <a:lnTo>
                    <a:pt x="19886" y="681821"/>
                  </a:lnTo>
                  <a:lnTo>
                    <a:pt x="19886" y="650571"/>
                  </a:lnTo>
                  <a:lnTo>
                    <a:pt x="21307" y="617901"/>
                  </a:lnTo>
                  <a:lnTo>
                    <a:pt x="25568" y="588071"/>
                  </a:lnTo>
                  <a:lnTo>
                    <a:pt x="29830" y="556821"/>
                  </a:lnTo>
                  <a:lnTo>
                    <a:pt x="36932" y="524150"/>
                  </a:lnTo>
                  <a:lnTo>
                    <a:pt x="44034" y="494321"/>
                  </a:lnTo>
                  <a:lnTo>
                    <a:pt x="53978" y="463070"/>
                  </a:lnTo>
                  <a:lnTo>
                    <a:pt x="63921" y="433241"/>
                  </a:lnTo>
                  <a:lnTo>
                    <a:pt x="73864" y="404832"/>
                  </a:lnTo>
                  <a:lnTo>
                    <a:pt x="86648" y="375002"/>
                  </a:lnTo>
                  <a:lnTo>
                    <a:pt x="100853" y="346593"/>
                  </a:lnTo>
                  <a:lnTo>
                    <a:pt x="115057" y="319604"/>
                  </a:lnTo>
                  <a:lnTo>
                    <a:pt x="130682" y="291195"/>
                  </a:lnTo>
                  <a:lnTo>
                    <a:pt x="149148" y="265626"/>
                  </a:lnTo>
                  <a:lnTo>
                    <a:pt x="166194" y="240058"/>
                  </a:lnTo>
                  <a:lnTo>
                    <a:pt x="186080" y="215910"/>
                  </a:lnTo>
                  <a:lnTo>
                    <a:pt x="208808" y="190342"/>
                  </a:lnTo>
                  <a:lnTo>
                    <a:pt x="230114" y="166194"/>
                  </a:lnTo>
                  <a:lnTo>
                    <a:pt x="254262" y="143467"/>
                  </a:lnTo>
                  <a:lnTo>
                    <a:pt x="279831" y="122160"/>
                  </a:lnTo>
                  <a:lnTo>
                    <a:pt x="306819" y="103694"/>
                  </a:lnTo>
                  <a:lnTo>
                    <a:pt x="332388" y="86648"/>
                  </a:lnTo>
                  <a:lnTo>
                    <a:pt x="359376" y="71023"/>
                  </a:lnTo>
                  <a:lnTo>
                    <a:pt x="386365" y="56819"/>
                  </a:lnTo>
                  <a:lnTo>
                    <a:pt x="416195" y="42614"/>
                  </a:lnTo>
                  <a:lnTo>
                    <a:pt x="443183" y="29830"/>
                  </a:lnTo>
                  <a:lnTo>
                    <a:pt x="473013" y="22728"/>
                  </a:lnTo>
                  <a:lnTo>
                    <a:pt x="502843" y="14205"/>
                  </a:lnTo>
                  <a:lnTo>
                    <a:pt x="535513" y="8523"/>
                  </a:lnTo>
                  <a:lnTo>
                    <a:pt x="565343" y="28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9" name="îşḷîḍé">
              <a:extLst>
                <a:ext uri="{FF2B5EF4-FFF2-40B4-BE49-F238E27FC236}">
                  <a16:creationId xmlns:a16="http://schemas.microsoft.com/office/drawing/2014/main" id="{4AC79B67-329E-455C-BF0B-DCC91791F1E9}"/>
                </a:ext>
              </a:extLst>
            </p:cNvPr>
            <p:cNvSpPr/>
            <p:nvPr/>
          </p:nvSpPr>
          <p:spPr bwMode="auto">
            <a:xfrm>
              <a:off x="3009500" y="3934117"/>
              <a:ext cx="2637933" cy="1671988"/>
            </a:xfrm>
            <a:custGeom>
              <a:avLst/>
              <a:gdLst>
                <a:gd name="T0" fmla="*/ 4400 w 4868"/>
                <a:gd name="T1" fmla="*/ 3034 h 3977"/>
                <a:gd name="T2" fmla="*/ 4519 w 4868"/>
                <a:gd name="T3" fmla="*/ 2902 h 3977"/>
                <a:gd name="T4" fmla="*/ 4631 w 4868"/>
                <a:gd name="T5" fmla="*/ 2743 h 3977"/>
                <a:gd name="T6" fmla="*/ 4728 w 4868"/>
                <a:gd name="T7" fmla="*/ 2568 h 3977"/>
                <a:gd name="T8" fmla="*/ 4795 w 4868"/>
                <a:gd name="T9" fmla="*/ 2389 h 3977"/>
                <a:gd name="T10" fmla="*/ 4849 w 4868"/>
                <a:gd name="T11" fmla="*/ 2161 h 3977"/>
                <a:gd name="T12" fmla="*/ 4868 w 4868"/>
                <a:gd name="T13" fmla="*/ 1935 h 3977"/>
                <a:gd name="T14" fmla="*/ 4861 w 4868"/>
                <a:gd name="T15" fmla="*/ 1713 h 3977"/>
                <a:gd name="T16" fmla="*/ 4844 w 4868"/>
                <a:gd name="T17" fmla="*/ 1609 h 3977"/>
                <a:gd name="T18" fmla="*/ 4758 w 4868"/>
                <a:gd name="T19" fmla="*/ 1316 h 3977"/>
                <a:gd name="T20" fmla="*/ 4635 w 4868"/>
                <a:gd name="T21" fmla="*/ 1073 h 3977"/>
                <a:gd name="T22" fmla="*/ 4543 w 4868"/>
                <a:gd name="T23" fmla="*/ 935 h 3977"/>
                <a:gd name="T24" fmla="*/ 4422 w 4868"/>
                <a:gd name="T25" fmla="*/ 789 h 3977"/>
                <a:gd name="T26" fmla="*/ 4189 w 4868"/>
                <a:gd name="T27" fmla="*/ 569 h 3977"/>
                <a:gd name="T28" fmla="*/ 4086 w 4868"/>
                <a:gd name="T29" fmla="*/ 493 h 3977"/>
                <a:gd name="T30" fmla="*/ 3717 w 4868"/>
                <a:gd name="T31" fmla="*/ 274 h 3977"/>
                <a:gd name="T32" fmla="*/ 3599 w 4868"/>
                <a:gd name="T33" fmla="*/ 220 h 3977"/>
                <a:gd name="T34" fmla="*/ 3250 w 4868"/>
                <a:gd name="T35" fmla="*/ 103 h 3977"/>
                <a:gd name="T36" fmla="*/ 2940 w 4868"/>
                <a:gd name="T37" fmla="*/ 35 h 3977"/>
                <a:gd name="T38" fmla="*/ 2737 w 4868"/>
                <a:gd name="T39" fmla="*/ 11 h 3977"/>
                <a:gd name="T40" fmla="*/ 2278 w 4868"/>
                <a:gd name="T41" fmla="*/ 6 h 3977"/>
                <a:gd name="T42" fmla="*/ 2101 w 4868"/>
                <a:gd name="T43" fmla="*/ 20 h 3977"/>
                <a:gd name="T44" fmla="*/ 1728 w 4868"/>
                <a:gd name="T45" fmla="*/ 88 h 3977"/>
                <a:gd name="T46" fmla="*/ 1468 w 4868"/>
                <a:gd name="T47" fmla="*/ 162 h 3977"/>
                <a:gd name="T48" fmla="*/ 1302 w 4868"/>
                <a:gd name="T49" fmla="*/ 220 h 3977"/>
                <a:gd name="T50" fmla="*/ 1028 w 4868"/>
                <a:gd name="T51" fmla="*/ 349 h 3977"/>
                <a:gd name="T52" fmla="*/ 748 w 4868"/>
                <a:gd name="T53" fmla="*/ 523 h 3977"/>
                <a:gd name="T54" fmla="*/ 593 w 4868"/>
                <a:gd name="T55" fmla="*/ 649 h 3977"/>
                <a:gd name="T56" fmla="*/ 418 w 4868"/>
                <a:gd name="T57" fmla="*/ 830 h 3977"/>
                <a:gd name="T58" fmla="*/ 341 w 4868"/>
                <a:gd name="T59" fmla="*/ 926 h 3977"/>
                <a:gd name="T60" fmla="*/ 201 w 4868"/>
                <a:gd name="T61" fmla="*/ 1155 h 3977"/>
                <a:gd name="T62" fmla="*/ 145 w 4868"/>
                <a:gd name="T63" fmla="*/ 1276 h 3977"/>
                <a:gd name="T64" fmla="*/ 45 w 4868"/>
                <a:gd name="T65" fmla="*/ 1605 h 3977"/>
                <a:gd name="T66" fmla="*/ 18 w 4868"/>
                <a:gd name="T67" fmla="*/ 1743 h 3977"/>
                <a:gd name="T68" fmla="*/ 2 w 4868"/>
                <a:gd name="T69" fmla="*/ 1900 h 3977"/>
                <a:gd name="T70" fmla="*/ 4 w 4868"/>
                <a:gd name="T71" fmla="*/ 2137 h 3977"/>
                <a:gd name="T72" fmla="*/ 24 w 4868"/>
                <a:gd name="T73" fmla="*/ 2280 h 3977"/>
                <a:gd name="T74" fmla="*/ 76 w 4868"/>
                <a:gd name="T75" fmla="*/ 2482 h 3977"/>
                <a:gd name="T76" fmla="*/ 138 w 4868"/>
                <a:gd name="T77" fmla="*/ 2639 h 3977"/>
                <a:gd name="T78" fmla="*/ 250 w 4868"/>
                <a:gd name="T79" fmla="*/ 2848 h 3977"/>
                <a:gd name="T80" fmla="*/ 479 w 4868"/>
                <a:gd name="T81" fmla="*/ 3208 h 3977"/>
                <a:gd name="T82" fmla="*/ 561 w 4868"/>
                <a:gd name="T83" fmla="*/ 3421 h 3977"/>
                <a:gd name="T84" fmla="*/ 589 w 4868"/>
                <a:gd name="T85" fmla="*/ 3609 h 3977"/>
                <a:gd name="T86" fmla="*/ 543 w 4868"/>
                <a:gd name="T87" fmla="*/ 3874 h 3977"/>
                <a:gd name="T88" fmla="*/ 539 w 4868"/>
                <a:gd name="T89" fmla="*/ 3962 h 3977"/>
                <a:gd name="T90" fmla="*/ 754 w 4868"/>
                <a:gd name="T91" fmla="*/ 3852 h 3977"/>
                <a:gd name="T92" fmla="*/ 1147 w 4868"/>
                <a:gd name="T93" fmla="*/ 3589 h 3977"/>
                <a:gd name="T94" fmla="*/ 1250 w 4868"/>
                <a:gd name="T95" fmla="*/ 3557 h 3977"/>
                <a:gd name="T96" fmla="*/ 1425 w 4868"/>
                <a:gd name="T97" fmla="*/ 3594 h 3977"/>
                <a:gd name="T98" fmla="*/ 1864 w 4868"/>
                <a:gd name="T99" fmla="*/ 3691 h 3977"/>
                <a:gd name="T100" fmla="*/ 1918 w 4868"/>
                <a:gd name="T101" fmla="*/ 3701 h 3977"/>
                <a:gd name="T102" fmla="*/ 2334 w 4868"/>
                <a:gd name="T103" fmla="*/ 3744 h 3977"/>
                <a:gd name="T104" fmla="*/ 2743 w 4868"/>
                <a:gd name="T105" fmla="*/ 3745 h 3977"/>
                <a:gd name="T106" fmla="*/ 2922 w 4868"/>
                <a:gd name="T107" fmla="*/ 3730 h 3977"/>
                <a:gd name="T108" fmla="*/ 3226 w 4868"/>
                <a:gd name="T109" fmla="*/ 3674 h 3977"/>
                <a:gd name="T110" fmla="*/ 3554 w 4868"/>
                <a:gd name="T111" fmla="*/ 3570 h 3977"/>
                <a:gd name="T112" fmla="*/ 3678 w 4868"/>
                <a:gd name="T113" fmla="*/ 3518 h 3977"/>
                <a:gd name="T114" fmla="*/ 4103 w 4868"/>
                <a:gd name="T115" fmla="*/ 3281 h 3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68" h="3977">
                  <a:moveTo>
                    <a:pt x="4213" y="3200"/>
                  </a:moveTo>
                  <a:lnTo>
                    <a:pt x="4213" y="3200"/>
                  </a:lnTo>
                  <a:lnTo>
                    <a:pt x="4275" y="3150"/>
                  </a:lnTo>
                  <a:lnTo>
                    <a:pt x="4275" y="3150"/>
                  </a:lnTo>
                  <a:lnTo>
                    <a:pt x="4338" y="3094"/>
                  </a:lnTo>
                  <a:lnTo>
                    <a:pt x="4400" y="3034"/>
                  </a:lnTo>
                  <a:lnTo>
                    <a:pt x="4400" y="3034"/>
                  </a:lnTo>
                  <a:lnTo>
                    <a:pt x="4456" y="2977"/>
                  </a:lnTo>
                  <a:lnTo>
                    <a:pt x="4508" y="2917"/>
                  </a:lnTo>
                  <a:lnTo>
                    <a:pt x="4508" y="2917"/>
                  </a:lnTo>
                  <a:lnTo>
                    <a:pt x="4519" y="2902"/>
                  </a:lnTo>
                  <a:lnTo>
                    <a:pt x="4519" y="2902"/>
                  </a:lnTo>
                  <a:lnTo>
                    <a:pt x="4534" y="2885"/>
                  </a:lnTo>
                  <a:lnTo>
                    <a:pt x="4534" y="2885"/>
                  </a:lnTo>
                  <a:lnTo>
                    <a:pt x="4560" y="2848"/>
                  </a:lnTo>
                  <a:lnTo>
                    <a:pt x="4588" y="2810"/>
                  </a:lnTo>
                  <a:lnTo>
                    <a:pt x="4588" y="2810"/>
                  </a:lnTo>
                  <a:lnTo>
                    <a:pt x="4631" y="2743"/>
                  </a:lnTo>
                  <a:lnTo>
                    <a:pt x="4672" y="2676"/>
                  </a:lnTo>
                  <a:lnTo>
                    <a:pt x="4672" y="2676"/>
                  </a:lnTo>
                  <a:lnTo>
                    <a:pt x="4711" y="2605"/>
                  </a:lnTo>
                  <a:lnTo>
                    <a:pt x="4711" y="2605"/>
                  </a:lnTo>
                  <a:lnTo>
                    <a:pt x="4728" y="2568"/>
                  </a:lnTo>
                  <a:lnTo>
                    <a:pt x="4728" y="2568"/>
                  </a:lnTo>
                  <a:lnTo>
                    <a:pt x="4736" y="2553"/>
                  </a:lnTo>
                  <a:lnTo>
                    <a:pt x="4736" y="2553"/>
                  </a:lnTo>
                  <a:lnTo>
                    <a:pt x="4752" y="2512"/>
                  </a:lnTo>
                  <a:lnTo>
                    <a:pt x="4767" y="2471"/>
                  </a:lnTo>
                  <a:lnTo>
                    <a:pt x="4782" y="2430"/>
                  </a:lnTo>
                  <a:lnTo>
                    <a:pt x="4795" y="2389"/>
                  </a:lnTo>
                  <a:lnTo>
                    <a:pt x="4819" y="2305"/>
                  </a:lnTo>
                  <a:lnTo>
                    <a:pt x="4838" y="2221"/>
                  </a:lnTo>
                  <a:lnTo>
                    <a:pt x="4838" y="2221"/>
                  </a:lnTo>
                  <a:lnTo>
                    <a:pt x="4847" y="2178"/>
                  </a:lnTo>
                  <a:lnTo>
                    <a:pt x="4847" y="2178"/>
                  </a:lnTo>
                  <a:lnTo>
                    <a:pt x="4849" y="2161"/>
                  </a:lnTo>
                  <a:lnTo>
                    <a:pt x="4849" y="2161"/>
                  </a:lnTo>
                  <a:lnTo>
                    <a:pt x="4859" y="2086"/>
                  </a:lnTo>
                  <a:lnTo>
                    <a:pt x="4859" y="2086"/>
                  </a:lnTo>
                  <a:lnTo>
                    <a:pt x="4864" y="2036"/>
                  </a:lnTo>
                  <a:lnTo>
                    <a:pt x="4866" y="1986"/>
                  </a:lnTo>
                  <a:lnTo>
                    <a:pt x="4868" y="1935"/>
                  </a:lnTo>
                  <a:lnTo>
                    <a:pt x="4868" y="1885"/>
                  </a:lnTo>
                  <a:lnTo>
                    <a:pt x="4868" y="1885"/>
                  </a:lnTo>
                  <a:lnTo>
                    <a:pt x="4866" y="1806"/>
                  </a:lnTo>
                  <a:lnTo>
                    <a:pt x="4862" y="1728"/>
                  </a:lnTo>
                  <a:lnTo>
                    <a:pt x="4862" y="1728"/>
                  </a:lnTo>
                  <a:lnTo>
                    <a:pt x="4861" y="1713"/>
                  </a:lnTo>
                  <a:lnTo>
                    <a:pt x="4861" y="1713"/>
                  </a:lnTo>
                  <a:lnTo>
                    <a:pt x="4859" y="1694"/>
                  </a:lnTo>
                  <a:lnTo>
                    <a:pt x="4859" y="1694"/>
                  </a:lnTo>
                  <a:lnTo>
                    <a:pt x="4847" y="1629"/>
                  </a:lnTo>
                  <a:lnTo>
                    <a:pt x="4847" y="1629"/>
                  </a:lnTo>
                  <a:lnTo>
                    <a:pt x="4844" y="1609"/>
                  </a:lnTo>
                  <a:lnTo>
                    <a:pt x="4844" y="1609"/>
                  </a:lnTo>
                  <a:lnTo>
                    <a:pt x="4827" y="1534"/>
                  </a:lnTo>
                  <a:lnTo>
                    <a:pt x="4808" y="1459"/>
                  </a:lnTo>
                  <a:lnTo>
                    <a:pt x="4784" y="1387"/>
                  </a:lnTo>
                  <a:lnTo>
                    <a:pt x="4758" y="1316"/>
                  </a:lnTo>
                  <a:lnTo>
                    <a:pt x="4758" y="1316"/>
                  </a:lnTo>
                  <a:lnTo>
                    <a:pt x="4745" y="1282"/>
                  </a:lnTo>
                  <a:lnTo>
                    <a:pt x="4745" y="1282"/>
                  </a:lnTo>
                  <a:lnTo>
                    <a:pt x="4713" y="1215"/>
                  </a:lnTo>
                  <a:lnTo>
                    <a:pt x="4713" y="1215"/>
                  </a:lnTo>
                  <a:lnTo>
                    <a:pt x="4676" y="1144"/>
                  </a:lnTo>
                  <a:lnTo>
                    <a:pt x="4635" y="1073"/>
                  </a:lnTo>
                  <a:lnTo>
                    <a:pt x="4635" y="1073"/>
                  </a:lnTo>
                  <a:lnTo>
                    <a:pt x="4596" y="1010"/>
                  </a:lnTo>
                  <a:lnTo>
                    <a:pt x="4553" y="948"/>
                  </a:lnTo>
                  <a:lnTo>
                    <a:pt x="4553" y="948"/>
                  </a:lnTo>
                  <a:lnTo>
                    <a:pt x="4543" y="935"/>
                  </a:lnTo>
                  <a:lnTo>
                    <a:pt x="4543" y="935"/>
                  </a:lnTo>
                  <a:lnTo>
                    <a:pt x="4532" y="918"/>
                  </a:lnTo>
                  <a:lnTo>
                    <a:pt x="4532" y="918"/>
                  </a:lnTo>
                  <a:lnTo>
                    <a:pt x="4504" y="885"/>
                  </a:lnTo>
                  <a:lnTo>
                    <a:pt x="4474" y="849"/>
                  </a:lnTo>
                  <a:lnTo>
                    <a:pt x="4474" y="849"/>
                  </a:lnTo>
                  <a:lnTo>
                    <a:pt x="4422" y="789"/>
                  </a:lnTo>
                  <a:lnTo>
                    <a:pt x="4366" y="732"/>
                  </a:lnTo>
                  <a:lnTo>
                    <a:pt x="4308" y="674"/>
                  </a:lnTo>
                  <a:lnTo>
                    <a:pt x="4249" y="620"/>
                  </a:lnTo>
                  <a:lnTo>
                    <a:pt x="4249" y="620"/>
                  </a:lnTo>
                  <a:lnTo>
                    <a:pt x="4219" y="593"/>
                  </a:lnTo>
                  <a:lnTo>
                    <a:pt x="4189" y="569"/>
                  </a:lnTo>
                  <a:lnTo>
                    <a:pt x="4189" y="569"/>
                  </a:lnTo>
                  <a:lnTo>
                    <a:pt x="4187" y="567"/>
                  </a:lnTo>
                  <a:lnTo>
                    <a:pt x="4187" y="567"/>
                  </a:lnTo>
                  <a:lnTo>
                    <a:pt x="4157" y="543"/>
                  </a:lnTo>
                  <a:lnTo>
                    <a:pt x="4157" y="543"/>
                  </a:lnTo>
                  <a:lnTo>
                    <a:pt x="4086" y="493"/>
                  </a:lnTo>
                  <a:lnTo>
                    <a:pt x="4015" y="442"/>
                  </a:lnTo>
                  <a:lnTo>
                    <a:pt x="4015" y="442"/>
                  </a:lnTo>
                  <a:lnTo>
                    <a:pt x="3942" y="397"/>
                  </a:lnTo>
                  <a:lnTo>
                    <a:pt x="3868" y="355"/>
                  </a:lnTo>
                  <a:lnTo>
                    <a:pt x="3793" y="313"/>
                  </a:lnTo>
                  <a:lnTo>
                    <a:pt x="3717" y="274"/>
                  </a:lnTo>
                  <a:lnTo>
                    <a:pt x="3717" y="274"/>
                  </a:lnTo>
                  <a:lnTo>
                    <a:pt x="3646" y="241"/>
                  </a:lnTo>
                  <a:lnTo>
                    <a:pt x="3646" y="241"/>
                  </a:lnTo>
                  <a:lnTo>
                    <a:pt x="3636" y="237"/>
                  </a:lnTo>
                  <a:lnTo>
                    <a:pt x="3636" y="237"/>
                  </a:lnTo>
                  <a:lnTo>
                    <a:pt x="3599" y="220"/>
                  </a:lnTo>
                  <a:lnTo>
                    <a:pt x="3599" y="220"/>
                  </a:lnTo>
                  <a:lnTo>
                    <a:pt x="3511" y="187"/>
                  </a:lnTo>
                  <a:lnTo>
                    <a:pt x="3424" y="155"/>
                  </a:lnTo>
                  <a:lnTo>
                    <a:pt x="3424" y="155"/>
                  </a:lnTo>
                  <a:lnTo>
                    <a:pt x="3338" y="127"/>
                  </a:lnTo>
                  <a:lnTo>
                    <a:pt x="3250" y="103"/>
                  </a:lnTo>
                  <a:lnTo>
                    <a:pt x="3161" y="80"/>
                  </a:lnTo>
                  <a:lnTo>
                    <a:pt x="3071" y="60"/>
                  </a:lnTo>
                  <a:lnTo>
                    <a:pt x="3071" y="60"/>
                  </a:lnTo>
                  <a:lnTo>
                    <a:pt x="2983" y="43"/>
                  </a:lnTo>
                  <a:lnTo>
                    <a:pt x="2983" y="43"/>
                  </a:lnTo>
                  <a:lnTo>
                    <a:pt x="2940" y="35"/>
                  </a:lnTo>
                  <a:lnTo>
                    <a:pt x="2940" y="35"/>
                  </a:lnTo>
                  <a:lnTo>
                    <a:pt x="2935" y="34"/>
                  </a:lnTo>
                  <a:lnTo>
                    <a:pt x="2935" y="34"/>
                  </a:lnTo>
                  <a:lnTo>
                    <a:pt x="2836" y="20"/>
                  </a:lnTo>
                  <a:lnTo>
                    <a:pt x="2737" y="11"/>
                  </a:lnTo>
                  <a:lnTo>
                    <a:pt x="2737" y="11"/>
                  </a:lnTo>
                  <a:lnTo>
                    <a:pt x="2642" y="6"/>
                  </a:lnTo>
                  <a:lnTo>
                    <a:pt x="2549" y="2"/>
                  </a:lnTo>
                  <a:lnTo>
                    <a:pt x="2453" y="0"/>
                  </a:lnTo>
                  <a:lnTo>
                    <a:pt x="2358" y="2"/>
                  </a:lnTo>
                  <a:lnTo>
                    <a:pt x="2358" y="2"/>
                  </a:lnTo>
                  <a:lnTo>
                    <a:pt x="2278" y="6"/>
                  </a:lnTo>
                  <a:lnTo>
                    <a:pt x="2198" y="11"/>
                  </a:lnTo>
                  <a:lnTo>
                    <a:pt x="2198" y="11"/>
                  </a:lnTo>
                  <a:lnTo>
                    <a:pt x="2118" y="19"/>
                  </a:lnTo>
                  <a:lnTo>
                    <a:pt x="2118" y="19"/>
                  </a:lnTo>
                  <a:lnTo>
                    <a:pt x="2101" y="20"/>
                  </a:lnTo>
                  <a:lnTo>
                    <a:pt x="2101" y="20"/>
                  </a:lnTo>
                  <a:lnTo>
                    <a:pt x="2063" y="26"/>
                  </a:lnTo>
                  <a:lnTo>
                    <a:pt x="2063" y="26"/>
                  </a:lnTo>
                  <a:lnTo>
                    <a:pt x="1980" y="37"/>
                  </a:lnTo>
                  <a:lnTo>
                    <a:pt x="1896" y="52"/>
                  </a:lnTo>
                  <a:lnTo>
                    <a:pt x="1812" y="69"/>
                  </a:lnTo>
                  <a:lnTo>
                    <a:pt x="1728" y="88"/>
                  </a:lnTo>
                  <a:lnTo>
                    <a:pt x="1728" y="88"/>
                  </a:lnTo>
                  <a:lnTo>
                    <a:pt x="1662" y="104"/>
                  </a:lnTo>
                  <a:lnTo>
                    <a:pt x="1597" y="121"/>
                  </a:lnTo>
                  <a:lnTo>
                    <a:pt x="1532" y="142"/>
                  </a:lnTo>
                  <a:lnTo>
                    <a:pt x="1468" y="162"/>
                  </a:lnTo>
                  <a:lnTo>
                    <a:pt x="1468" y="162"/>
                  </a:lnTo>
                  <a:lnTo>
                    <a:pt x="1399" y="183"/>
                  </a:lnTo>
                  <a:lnTo>
                    <a:pt x="1399" y="183"/>
                  </a:lnTo>
                  <a:lnTo>
                    <a:pt x="1323" y="211"/>
                  </a:lnTo>
                  <a:lnTo>
                    <a:pt x="1323" y="211"/>
                  </a:lnTo>
                  <a:lnTo>
                    <a:pt x="1302" y="220"/>
                  </a:lnTo>
                  <a:lnTo>
                    <a:pt x="1302" y="220"/>
                  </a:lnTo>
                  <a:lnTo>
                    <a:pt x="1282" y="228"/>
                  </a:lnTo>
                  <a:lnTo>
                    <a:pt x="1282" y="228"/>
                  </a:lnTo>
                  <a:lnTo>
                    <a:pt x="1201" y="263"/>
                  </a:lnTo>
                  <a:lnTo>
                    <a:pt x="1121" y="300"/>
                  </a:lnTo>
                  <a:lnTo>
                    <a:pt x="1121" y="300"/>
                  </a:lnTo>
                  <a:lnTo>
                    <a:pt x="1028" y="349"/>
                  </a:lnTo>
                  <a:lnTo>
                    <a:pt x="936" y="399"/>
                  </a:lnTo>
                  <a:lnTo>
                    <a:pt x="847" y="455"/>
                  </a:lnTo>
                  <a:lnTo>
                    <a:pt x="761" y="513"/>
                  </a:lnTo>
                  <a:lnTo>
                    <a:pt x="761" y="513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16" y="547"/>
                  </a:lnTo>
                  <a:lnTo>
                    <a:pt x="716" y="547"/>
                  </a:lnTo>
                  <a:lnTo>
                    <a:pt x="675" y="580"/>
                  </a:lnTo>
                  <a:lnTo>
                    <a:pt x="634" y="614"/>
                  </a:lnTo>
                  <a:lnTo>
                    <a:pt x="634" y="614"/>
                  </a:lnTo>
                  <a:lnTo>
                    <a:pt x="593" y="649"/>
                  </a:lnTo>
                  <a:lnTo>
                    <a:pt x="554" y="687"/>
                  </a:lnTo>
                  <a:lnTo>
                    <a:pt x="517" y="724"/>
                  </a:lnTo>
                  <a:lnTo>
                    <a:pt x="479" y="761"/>
                  </a:lnTo>
                  <a:lnTo>
                    <a:pt x="479" y="761"/>
                  </a:lnTo>
                  <a:lnTo>
                    <a:pt x="448" y="795"/>
                  </a:lnTo>
                  <a:lnTo>
                    <a:pt x="418" y="830"/>
                  </a:lnTo>
                  <a:lnTo>
                    <a:pt x="418" y="830"/>
                  </a:lnTo>
                  <a:lnTo>
                    <a:pt x="386" y="868"/>
                  </a:lnTo>
                  <a:lnTo>
                    <a:pt x="386" y="868"/>
                  </a:lnTo>
                  <a:lnTo>
                    <a:pt x="373" y="883"/>
                  </a:lnTo>
                  <a:lnTo>
                    <a:pt x="373" y="883"/>
                  </a:lnTo>
                  <a:lnTo>
                    <a:pt x="341" y="926"/>
                  </a:lnTo>
                  <a:lnTo>
                    <a:pt x="311" y="970"/>
                  </a:lnTo>
                  <a:lnTo>
                    <a:pt x="282" y="1015"/>
                  </a:lnTo>
                  <a:lnTo>
                    <a:pt x="254" y="1060"/>
                  </a:lnTo>
                  <a:lnTo>
                    <a:pt x="254" y="1060"/>
                  </a:lnTo>
                  <a:lnTo>
                    <a:pt x="227" y="1107"/>
                  </a:lnTo>
                  <a:lnTo>
                    <a:pt x="201" y="1155"/>
                  </a:lnTo>
                  <a:lnTo>
                    <a:pt x="201" y="1155"/>
                  </a:lnTo>
                  <a:lnTo>
                    <a:pt x="177" y="1204"/>
                  </a:lnTo>
                  <a:lnTo>
                    <a:pt x="177" y="1204"/>
                  </a:lnTo>
                  <a:lnTo>
                    <a:pt x="166" y="1228"/>
                  </a:lnTo>
                  <a:lnTo>
                    <a:pt x="166" y="1228"/>
                  </a:lnTo>
                  <a:lnTo>
                    <a:pt x="145" y="1276"/>
                  </a:lnTo>
                  <a:lnTo>
                    <a:pt x="127" y="1327"/>
                  </a:lnTo>
                  <a:lnTo>
                    <a:pt x="108" y="1377"/>
                  </a:lnTo>
                  <a:lnTo>
                    <a:pt x="93" y="1428"/>
                  </a:lnTo>
                  <a:lnTo>
                    <a:pt x="93" y="1428"/>
                  </a:lnTo>
                  <a:lnTo>
                    <a:pt x="67" y="1515"/>
                  </a:lnTo>
                  <a:lnTo>
                    <a:pt x="45" y="1605"/>
                  </a:lnTo>
                  <a:lnTo>
                    <a:pt x="45" y="1605"/>
                  </a:lnTo>
                  <a:lnTo>
                    <a:pt x="26" y="1694"/>
                  </a:lnTo>
                  <a:lnTo>
                    <a:pt x="26" y="1694"/>
                  </a:lnTo>
                  <a:lnTo>
                    <a:pt x="18" y="1739"/>
                  </a:lnTo>
                  <a:lnTo>
                    <a:pt x="18" y="1739"/>
                  </a:lnTo>
                  <a:lnTo>
                    <a:pt x="18" y="1743"/>
                  </a:lnTo>
                  <a:lnTo>
                    <a:pt x="18" y="1743"/>
                  </a:lnTo>
                  <a:lnTo>
                    <a:pt x="15" y="1760"/>
                  </a:lnTo>
                  <a:lnTo>
                    <a:pt x="15" y="1760"/>
                  </a:lnTo>
                  <a:lnTo>
                    <a:pt x="9" y="1806"/>
                  </a:lnTo>
                  <a:lnTo>
                    <a:pt x="5" y="1853"/>
                  </a:lnTo>
                  <a:lnTo>
                    <a:pt x="2" y="1900"/>
                  </a:lnTo>
                  <a:lnTo>
                    <a:pt x="0" y="1948"/>
                  </a:lnTo>
                  <a:lnTo>
                    <a:pt x="0" y="1995"/>
                  </a:lnTo>
                  <a:lnTo>
                    <a:pt x="0" y="2042"/>
                  </a:lnTo>
                  <a:lnTo>
                    <a:pt x="2" y="2088"/>
                  </a:lnTo>
                  <a:lnTo>
                    <a:pt x="4" y="2137"/>
                  </a:lnTo>
                  <a:lnTo>
                    <a:pt x="4" y="2137"/>
                  </a:lnTo>
                  <a:lnTo>
                    <a:pt x="5" y="2167"/>
                  </a:lnTo>
                  <a:lnTo>
                    <a:pt x="5" y="2167"/>
                  </a:lnTo>
                  <a:lnTo>
                    <a:pt x="9" y="2189"/>
                  </a:lnTo>
                  <a:lnTo>
                    <a:pt x="9" y="2189"/>
                  </a:lnTo>
                  <a:lnTo>
                    <a:pt x="17" y="2234"/>
                  </a:lnTo>
                  <a:lnTo>
                    <a:pt x="24" y="2280"/>
                  </a:lnTo>
                  <a:lnTo>
                    <a:pt x="24" y="2280"/>
                  </a:lnTo>
                  <a:lnTo>
                    <a:pt x="35" y="2331"/>
                  </a:lnTo>
                  <a:lnTo>
                    <a:pt x="48" y="2381"/>
                  </a:lnTo>
                  <a:lnTo>
                    <a:pt x="61" y="2432"/>
                  </a:lnTo>
                  <a:lnTo>
                    <a:pt x="76" y="2482"/>
                  </a:lnTo>
                  <a:lnTo>
                    <a:pt x="76" y="2482"/>
                  </a:lnTo>
                  <a:lnTo>
                    <a:pt x="91" y="2523"/>
                  </a:lnTo>
                  <a:lnTo>
                    <a:pt x="106" y="2564"/>
                  </a:lnTo>
                  <a:lnTo>
                    <a:pt x="106" y="2564"/>
                  </a:lnTo>
                  <a:lnTo>
                    <a:pt x="117" y="2590"/>
                  </a:lnTo>
                  <a:lnTo>
                    <a:pt x="117" y="2590"/>
                  </a:lnTo>
                  <a:lnTo>
                    <a:pt x="138" y="2639"/>
                  </a:lnTo>
                  <a:lnTo>
                    <a:pt x="138" y="2639"/>
                  </a:lnTo>
                  <a:lnTo>
                    <a:pt x="164" y="2691"/>
                  </a:lnTo>
                  <a:lnTo>
                    <a:pt x="192" y="2745"/>
                  </a:lnTo>
                  <a:lnTo>
                    <a:pt x="220" y="2796"/>
                  </a:lnTo>
                  <a:lnTo>
                    <a:pt x="250" y="2848"/>
                  </a:lnTo>
                  <a:lnTo>
                    <a:pt x="250" y="2848"/>
                  </a:lnTo>
                  <a:lnTo>
                    <a:pt x="278" y="2893"/>
                  </a:lnTo>
                  <a:lnTo>
                    <a:pt x="308" y="2937"/>
                  </a:lnTo>
                  <a:lnTo>
                    <a:pt x="367" y="3027"/>
                  </a:lnTo>
                  <a:lnTo>
                    <a:pt x="425" y="3116"/>
                  </a:lnTo>
                  <a:lnTo>
                    <a:pt x="453" y="3161"/>
                  </a:lnTo>
                  <a:lnTo>
                    <a:pt x="479" y="3208"/>
                  </a:lnTo>
                  <a:lnTo>
                    <a:pt x="479" y="3208"/>
                  </a:lnTo>
                  <a:lnTo>
                    <a:pt x="500" y="3251"/>
                  </a:lnTo>
                  <a:lnTo>
                    <a:pt x="519" y="3292"/>
                  </a:lnTo>
                  <a:lnTo>
                    <a:pt x="535" y="3335"/>
                  </a:lnTo>
                  <a:lnTo>
                    <a:pt x="548" y="3378"/>
                  </a:lnTo>
                  <a:lnTo>
                    <a:pt x="561" y="3421"/>
                  </a:lnTo>
                  <a:lnTo>
                    <a:pt x="571" y="3465"/>
                  </a:lnTo>
                  <a:lnTo>
                    <a:pt x="580" y="3510"/>
                  </a:lnTo>
                  <a:lnTo>
                    <a:pt x="586" y="3555"/>
                  </a:lnTo>
                  <a:lnTo>
                    <a:pt x="586" y="3555"/>
                  </a:lnTo>
                  <a:lnTo>
                    <a:pt x="588" y="3583"/>
                  </a:lnTo>
                  <a:lnTo>
                    <a:pt x="589" y="3609"/>
                  </a:lnTo>
                  <a:lnTo>
                    <a:pt x="589" y="3637"/>
                  </a:lnTo>
                  <a:lnTo>
                    <a:pt x="588" y="3663"/>
                  </a:lnTo>
                  <a:lnTo>
                    <a:pt x="582" y="3716"/>
                  </a:lnTo>
                  <a:lnTo>
                    <a:pt x="573" y="3770"/>
                  </a:lnTo>
                  <a:lnTo>
                    <a:pt x="558" y="3822"/>
                  </a:lnTo>
                  <a:lnTo>
                    <a:pt x="543" y="3874"/>
                  </a:lnTo>
                  <a:lnTo>
                    <a:pt x="524" y="3925"/>
                  </a:lnTo>
                  <a:lnTo>
                    <a:pt x="505" y="3977"/>
                  </a:lnTo>
                  <a:lnTo>
                    <a:pt x="505" y="3977"/>
                  </a:lnTo>
                  <a:lnTo>
                    <a:pt x="515" y="3971"/>
                  </a:lnTo>
                  <a:lnTo>
                    <a:pt x="515" y="3971"/>
                  </a:lnTo>
                  <a:lnTo>
                    <a:pt x="539" y="3962"/>
                  </a:lnTo>
                  <a:lnTo>
                    <a:pt x="539" y="3962"/>
                  </a:lnTo>
                  <a:lnTo>
                    <a:pt x="610" y="3930"/>
                  </a:lnTo>
                  <a:lnTo>
                    <a:pt x="610" y="3930"/>
                  </a:lnTo>
                  <a:lnTo>
                    <a:pt x="683" y="3893"/>
                  </a:lnTo>
                  <a:lnTo>
                    <a:pt x="754" y="3852"/>
                  </a:lnTo>
                  <a:lnTo>
                    <a:pt x="754" y="3852"/>
                  </a:lnTo>
                  <a:lnTo>
                    <a:pt x="821" y="3813"/>
                  </a:lnTo>
                  <a:lnTo>
                    <a:pt x="886" y="3770"/>
                  </a:lnTo>
                  <a:lnTo>
                    <a:pt x="1015" y="3680"/>
                  </a:lnTo>
                  <a:lnTo>
                    <a:pt x="1015" y="3680"/>
                  </a:lnTo>
                  <a:lnTo>
                    <a:pt x="1147" y="3589"/>
                  </a:lnTo>
                  <a:lnTo>
                    <a:pt x="1147" y="3589"/>
                  </a:lnTo>
                  <a:lnTo>
                    <a:pt x="1164" y="3577"/>
                  </a:lnTo>
                  <a:lnTo>
                    <a:pt x="1181" y="3570"/>
                  </a:lnTo>
                  <a:lnTo>
                    <a:pt x="1198" y="3564"/>
                  </a:lnTo>
                  <a:lnTo>
                    <a:pt x="1216" y="3561"/>
                  </a:lnTo>
                  <a:lnTo>
                    <a:pt x="1233" y="3557"/>
                  </a:lnTo>
                  <a:lnTo>
                    <a:pt x="1250" y="3557"/>
                  </a:lnTo>
                  <a:lnTo>
                    <a:pt x="1269" y="3557"/>
                  </a:lnTo>
                  <a:lnTo>
                    <a:pt x="1285" y="3559"/>
                  </a:lnTo>
                  <a:lnTo>
                    <a:pt x="1321" y="3566"/>
                  </a:lnTo>
                  <a:lnTo>
                    <a:pt x="1356" y="3574"/>
                  </a:lnTo>
                  <a:lnTo>
                    <a:pt x="1425" y="3594"/>
                  </a:lnTo>
                  <a:lnTo>
                    <a:pt x="1425" y="3594"/>
                  </a:lnTo>
                  <a:lnTo>
                    <a:pt x="1513" y="3617"/>
                  </a:lnTo>
                  <a:lnTo>
                    <a:pt x="1599" y="3639"/>
                  </a:lnTo>
                  <a:lnTo>
                    <a:pt x="1687" y="3658"/>
                  </a:lnTo>
                  <a:lnTo>
                    <a:pt x="1774" y="3674"/>
                  </a:lnTo>
                  <a:lnTo>
                    <a:pt x="1774" y="3674"/>
                  </a:lnTo>
                  <a:lnTo>
                    <a:pt x="1864" y="3691"/>
                  </a:lnTo>
                  <a:lnTo>
                    <a:pt x="1864" y="3691"/>
                  </a:lnTo>
                  <a:lnTo>
                    <a:pt x="1910" y="3699"/>
                  </a:lnTo>
                  <a:lnTo>
                    <a:pt x="1910" y="3699"/>
                  </a:lnTo>
                  <a:lnTo>
                    <a:pt x="1916" y="3701"/>
                  </a:lnTo>
                  <a:lnTo>
                    <a:pt x="1916" y="3701"/>
                  </a:lnTo>
                  <a:lnTo>
                    <a:pt x="1918" y="3701"/>
                  </a:lnTo>
                  <a:lnTo>
                    <a:pt x="1918" y="3701"/>
                  </a:lnTo>
                  <a:lnTo>
                    <a:pt x="2022" y="3714"/>
                  </a:lnTo>
                  <a:lnTo>
                    <a:pt x="2127" y="3727"/>
                  </a:lnTo>
                  <a:lnTo>
                    <a:pt x="2127" y="3727"/>
                  </a:lnTo>
                  <a:lnTo>
                    <a:pt x="2230" y="3736"/>
                  </a:lnTo>
                  <a:lnTo>
                    <a:pt x="2334" y="3744"/>
                  </a:lnTo>
                  <a:lnTo>
                    <a:pt x="2437" y="3747"/>
                  </a:lnTo>
                  <a:lnTo>
                    <a:pt x="2541" y="3749"/>
                  </a:lnTo>
                  <a:lnTo>
                    <a:pt x="2541" y="3749"/>
                  </a:lnTo>
                  <a:lnTo>
                    <a:pt x="2642" y="3749"/>
                  </a:lnTo>
                  <a:lnTo>
                    <a:pt x="2743" y="3745"/>
                  </a:lnTo>
                  <a:lnTo>
                    <a:pt x="2743" y="3745"/>
                  </a:lnTo>
                  <a:lnTo>
                    <a:pt x="2793" y="3742"/>
                  </a:lnTo>
                  <a:lnTo>
                    <a:pt x="2843" y="3738"/>
                  </a:lnTo>
                  <a:lnTo>
                    <a:pt x="2843" y="3738"/>
                  </a:lnTo>
                  <a:lnTo>
                    <a:pt x="2894" y="3734"/>
                  </a:lnTo>
                  <a:lnTo>
                    <a:pt x="2894" y="3734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3024" y="3716"/>
                  </a:lnTo>
                  <a:lnTo>
                    <a:pt x="3125" y="3697"/>
                  </a:lnTo>
                  <a:lnTo>
                    <a:pt x="3226" y="3674"/>
                  </a:lnTo>
                  <a:lnTo>
                    <a:pt x="3325" y="3648"/>
                  </a:lnTo>
                  <a:lnTo>
                    <a:pt x="3325" y="3648"/>
                  </a:lnTo>
                  <a:lnTo>
                    <a:pt x="3401" y="3624"/>
                  </a:lnTo>
                  <a:lnTo>
                    <a:pt x="3480" y="3598"/>
                  </a:lnTo>
                  <a:lnTo>
                    <a:pt x="3480" y="3598"/>
                  </a:lnTo>
                  <a:lnTo>
                    <a:pt x="3554" y="3570"/>
                  </a:lnTo>
                  <a:lnTo>
                    <a:pt x="3554" y="3570"/>
                  </a:lnTo>
                  <a:lnTo>
                    <a:pt x="3566" y="3564"/>
                  </a:lnTo>
                  <a:lnTo>
                    <a:pt x="3566" y="3564"/>
                  </a:lnTo>
                  <a:lnTo>
                    <a:pt x="3603" y="3549"/>
                  </a:lnTo>
                  <a:lnTo>
                    <a:pt x="3603" y="3549"/>
                  </a:lnTo>
                  <a:lnTo>
                    <a:pt x="3678" y="3518"/>
                  </a:lnTo>
                  <a:lnTo>
                    <a:pt x="3750" y="3484"/>
                  </a:lnTo>
                  <a:lnTo>
                    <a:pt x="3823" y="3447"/>
                  </a:lnTo>
                  <a:lnTo>
                    <a:pt x="3896" y="3409"/>
                  </a:lnTo>
                  <a:lnTo>
                    <a:pt x="3965" y="3368"/>
                  </a:lnTo>
                  <a:lnTo>
                    <a:pt x="4036" y="3325"/>
                  </a:lnTo>
                  <a:lnTo>
                    <a:pt x="4103" y="3281"/>
                  </a:lnTo>
                  <a:lnTo>
                    <a:pt x="4170" y="3234"/>
                  </a:lnTo>
                  <a:lnTo>
                    <a:pt x="4170" y="3234"/>
                  </a:lnTo>
                  <a:lnTo>
                    <a:pt x="4213" y="3200"/>
                  </a:lnTo>
                  <a:lnTo>
                    <a:pt x="4213" y="3200"/>
                  </a:lnTo>
                  <a:close/>
                </a:path>
              </a:pathLst>
            </a:custGeom>
            <a:solidFill>
              <a:srgbClr val="C7450B"/>
            </a:solidFill>
            <a:ln w="222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4" name="îsḻîďe">
              <a:extLst>
                <a:ext uri="{FF2B5EF4-FFF2-40B4-BE49-F238E27FC236}">
                  <a16:creationId xmlns:a16="http://schemas.microsoft.com/office/drawing/2014/main" id="{C66EDE65-C873-4BCC-994C-732963452002}"/>
                </a:ext>
              </a:extLst>
            </p:cNvPr>
            <p:cNvSpPr/>
            <p:nvPr/>
          </p:nvSpPr>
          <p:spPr>
            <a:xfrm>
              <a:off x="3078919" y="4178985"/>
              <a:ext cx="2454460" cy="1291251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坏疽性及穿孔性</a:t>
              </a:r>
              <a:endParaRPr lang="en-US" altLang="zh-CN" sz="2800" b="1" dirty="0">
                <a:solidFill>
                  <a:schemeClr val="bg1"/>
                </a:solidFill>
              </a:endParaRPr>
            </a:p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阑尾炎</a:t>
              </a:r>
            </a:p>
          </p:txBody>
        </p:sp>
        <p:sp>
          <p:nvSpPr>
            <p:cNvPr id="41" name="îşḷïďé">
              <a:extLst>
                <a:ext uri="{FF2B5EF4-FFF2-40B4-BE49-F238E27FC236}">
                  <a16:creationId xmlns:a16="http://schemas.microsoft.com/office/drawing/2014/main" id="{5A60D5D4-970F-4D5D-B945-8B81FEF29447}"/>
                </a:ext>
              </a:extLst>
            </p:cNvPr>
            <p:cNvSpPr/>
            <p:nvPr/>
          </p:nvSpPr>
          <p:spPr bwMode="auto">
            <a:xfrm>
              <a:off x="3840114" y="2445988"/>
              <a:ext cx="1938920" cy="1438274"/>
            </a:xfrm>
            <a:custGeom>
              <a:avLst/>
              <a:gdLst>
                <a:gd name="T0" fmla="*/ 4400 w 4868"/>
                <a:gd name="T1" fmla="*/ 3034 h 3977"/>
                <a:gd name="T2" fmla="*/ 4519 w 4868"/>
                <a:gd name="T3" fmla="*/ 2902 h 3977"/>
                <a:gd name="T4" fmla="*/ 4631 w 4868"/>
                <a:gd name="T5" fmla="*/ 2743 h 3977"/>
                <a:gd name="T6" fmla="*/ 4728 w 4868"/>
                <a:gd name="T7" fmla="*/ 2568 h 3977"/>
                <a:gd name="T8" fmla="*/ 4795 w 4868"/>
                <a:gd name="T9" fmla="*/ 2389 h 3977"/>
                <a:gd name="T10" fmla="*/ 4849 w 4868"/>
                <a:gd name="T11" fmla="*/ 2161 h 3977"/>
                <a:gd name="T12" fmla="*/ 4868 w 4868"/>
                <a:gd name="T13" fmla="*/ 1935 h 3977"/>
                <a:gd name="T14" fmla="*/ 4861 w 4868"/>
                <a:gd name="T15" fmla="*/ 1713 h 3977"/>
                <a:gd name="T16" fmla="*/ 4844 w 4868"/>
                <a:gd name="T17" fmla="*/ 1609 h 3977"/>
                <a:gd name="T18" fmla="*/ 4758 w 4868"/>
                <a:gd name="T19" fmla="*/ 1316 h 3977"/>
                <a:gd name="T20" fmla="*/ 4635 w 4868"/>
                <a:gd name="T21" fmla="*/ 1073 h 3977"/>
                <a:gd name="T22" fmla="*/ 4543 w 4868"/>
                <a:gd name="T23" fmla="*/ 935 h 3977"/>
                <a:gd name="T24" fmla="*/ 4422 w 4868"/>
                <a:gd name="T25" fmla="*/ 789 h 3977"/>
                <a:gd name="T26" fmla="*/ 4189 w 4868"/>
                <a:gd name="T27" fmla="*/ 569 h 3977"/>
                <a:gd name="T28" fmla="*/ 4086 w 4868"/>
                <a:gd name="T29" fmla="*/ 493 h 3977"/>
                <a:gd name="T30" fmla="*/ 3717 w 4868"/>
                <a:gd name="T31" fmla="*/ 274 h 3977"/>
                <a:gd name="T32" fmla="*/ 3599 w 4868"/>
                <a:gd name="T33" fmla="*/ 220 h 3977"/>
                <a:gd name="T34" fmla="*/ 3250 w 4868"/>
                <a:gd name="T35" fmla="*/ 103 h 3977"/>
                <a:gd name="T36" fmla="*/ 2940 w 4868"/>
                <a:gd name="T37" fmla="*/ 35 h 3977"/>
                <a:gd name="T38" fmla="*/ 2737 w 4868"/>
                <a:gd name="T39" fmla="*/ 11 h 3977"/>
                <a:gd name="T40" fmla="*/ 2278 w 4868"/>
                <a:gd name="T41" fmla="*/ 6 h 3977"/>
                <a:gd name="T42" fmla="*/ 2101 w 4868"/>
                <a:gd name="T43" fmla="*/ 20 h 3977"/>
                <a:gd name="T44" fmla="*/ 1728 w 4868"/>
                <a:gd name="T45" fmla="*/ 88 h 3977"/>
                <a:gd name="T46" fmla="*/ 1468 w 4868"/>
                <a:gd name="T47" fmla="*/ 162 h 3977"/>
                <a:gd name="T48" fmla="*/ 1302 w 4868"/>
                <a:gd name="T49" fmla="*/ 220 h 3977"/>
                <a:gd name="T50" fmla="*/ 1028 w 4868"/>
                <a:gd name="T51" fmla="*/ 349 h 3977"/>
                <a:gd name="T52" fmla="*/ 748 w 4868"/>
                <a:gd name="T53" fmla="*/ 523 h 3977"/>
                <a:gd name="T54" fmla="*/ 593 w 4868"/>
                <a:gd name="T55" fmla="*/ 649 h 3977"/>
                <a:gd name="T56" fmla="*/ 418 w 4868"/>
                <a:gd name="T57" fmla="*/ 830 h 3977"/>
                <a:gd name="T58" fmla="*/ 341 w 4868"/>
                <a:gd name="T59" fmla="*/ 926 h 3977"/>
                <a:gd name="T60" fmla="*/ 201 w 4868"/>
                <a:gd name="T61" fmla="*/ 1155 h 3977"/>
                <a:gd name="T62" fmla="*/ 145 w 4868"/>
                <a:gd name="T63" fmla="*/ 1276 h 3977"/>
                <a:gd name="T64" fmla="*/ 45 w 4868"/>
                <a:gd name="T65" fmla="*/ 1605 h 3977"/>
                <a:gd name="T66" fmla="*/ 18 w 4868"/>
                <a:gd name="T67" fmla="*/ 1743 h 3977"/>
                <a:gd name="T68" fmla="*/ 2 w 4868"/>
                <a:gd name="T69" fmla="*/ 1900 h 3977"/>
                <a:gd name="T70" fmla="*/ 4 w 4868"/>
                <a:gd name="T71" fmla="*/ 2137 h 3977"/>
                <a:gd name="T72" fmla="*/ 24 w 4868"/>
                <a:gd name="T73" fmla="*/ 2280 h 3977"/>
                <a:gd name="T74" fmla="*/ 76 w 4868"/>
                <a:gd name="T75" fmla="*/ 2482 h 3977"/>
                <a:gd name="T76" fmla="*/ 138 w 4868"/>
                <a:gd name="T77" fmla="*/ 2639 h 3977"/>
                <a:gd name="T78" fmla="*/ 250 w 4868"/>
                <a:gd name="T79" fmla="*/ 2848 h 3977"/>
                <a:gd name="T80" fmla="*/ 479 w 4868"/>
                <a:gd name="T81" fmla="*/ 3208 h 3977"/>
                <a:gd name="T82" fmla="*/ 561 w 4868"/>
                <a:gd name="T83" fmla="*/ 3421 h 3977"/>
                <a:gd name="T84" fmla="*/ 589 w 4868"/>
                <a:gd name="T85" fmla="*/ 3609 h 3977"/>
                <a:gd name="T86" fmla="*/ 543 w 4868"/>
                <a:gd name="T87" fmla="*/ 3874 h 3977"/>
                <a:gd name="T88" fmla="*/ 539 w 4868"/>
                <a:gd name="T89" fmla="*/ 3962 h 3977"/>
                <a:gd name="T90" fmla="*/ 754 w 4868"/>
                <a:gd name="T91" fmla="*/ 3852 h 3977"/>
                <a:gd name="T92" fmla="*/ 1147 w 4868"/>
                <a:gd name="T93" fmla="*/ 3589 h 3977"/>
                <a:gd name="T94" fmla="*/ 1250 w 4868"/>
                <a:gd name="T95" fmla="*/ 3557 h 3977"/>
                <a:gd name="T96" fmla="*/ 1425 w 4868"/>
                <a:gd name="T97" fmla="*/ 3594 h 3977"/>
                <a:gd name="T98" fmla="*/ 1864 w 4868"/>
                <a:gd name="T99" fmla="*/ 3691 h 3977"/>
                <a:gd name="T100" fmla="*/ 1918 w 4868"/>
                <a:gd name="T101" fmla="*/ 3701 h 3977"/>
                <a:gd name="T102" fmla="*/ 2334 w 4868"/>
                <a:gd name="T103" fmla="*/ 3744 h 3977"/>
                <a:gd name="T104" fmla="*/ 2743 w 4868"/>
                <a:gd name="T105" fmla="*/ 3745 h 3977"/>
                <a:gd name="T106" fmla="*/ 2922 w 4868"/>
                <a:gd name="T107" fmla="*/ 3730 h 3977"/>
                <a:gd name="T108" fmla="*/ 3226 w 4868"/>
                <a:gd name="T109" fmla="*/ 3674 h 3977"/>
                <a:gd name="T110" fmla="*/ 3554 w 4868"/>
                <a:gd name="T111" fmla="*/ 3570 h 3977"/>
                <a:gd name="T112" fmla="*/ 3678 w 4868"/>
                <a:gd name="T113" fmla="*/ 3518 h 3977"/>
                <a:gd name="T114" fmla="*/ 4103 w 4868"/>
                <a:gd name="T115" fmla="*/ 3281 h 3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68" h="3977">
                  <a:moveTo>
                    <a:pt x="4213" y="3200"/>
                  </a:moveTo>
                  <a:lnTo>
                    <a:pt x="4213" y="3200"/>
                  </a:lnTo>
                  <a:lnTo>
                    <a:pt x="4275" y="3150"/>
                  </a:lnTo>
                  <a:lnTo>
                    <a:pt x="4275" y="3150"/>
                  </a:lnTo>
                  <a:lnTo>
                    <a:pt x="4338" y="3094"/>
                  </a:lnTo>
                  <a:lnTo>
                    <a:pt x="4400" y="3034"/>
                  </a:lnTo>
                  <a:lnTo>
                    <a:pt x="4400" y="3034"/>
                  </a:lnTo>
                  <a:lnTo>
                    <a:pt x="4456" y="2977"/>
                  </a:lnTo>
                  <a:lnTo>
                    <a:pt x="4508" y="2917"/>
                  </a:lnTo>
                  <a:lnTo>
                    <a:pt x="4508" y="2917"/>
                  </a:lnTo>
                  <a:lnTo>
                    <a:pt x="4519" y="2902"/>
                  </a:lnTo>
                  <a:lnTo>
                    <a:pt x="4519" y="2902"/>
                  </a:lnTo>
                  <a:lnTo>
                    <a:pt x="4534" y="2885"/>
                  </a:lnTo>
                  <a:lnTo>
                    <a:pt x="4534" y="2885"/>
                  </a:lnTo>
                  <a:lnTo>
                    <a:pt x="4560" y="2848"/>
                  </a:lnTo>
                  <a:lnTo>
                    <a:pt x="4588" y="2810"/>
                  </a:lnTo>
                  <a:lnTo>
                    <a:pt x="4588" y="2810"/>
                  </a:lnTo>
                  <a:lnTo>
                    <a:pt x="4631" y="2743"/>
                  </a:lnTo>
                  <a:lnTo>
                    <a:pt x="4672" y="2676"/>
                  </a:lnTo>
                  <a:lnTo>
                    <a:pt x="4672" y="2676"/>
                  </a:lnTo>
                  <a:lnTo>
                    <a:pt x="4711" y="2605"/>
                  </a:lnTo>
                  <a:lnTo>
                    <a:pt x="4711" y="2605"/>
                  </a:lnTo>
                  <a:lnTo>
                    <a:pt x="4728" y="2568"/>
                  </a:lnTo>
                  <a:lnTo>
                    <a:pt x="4728" y="2568"/>
                  </a:lnTo>
                  <a:lnTo>
                    <a:pt x="4736" y="2553"/>
                  </a:lnTo>
                  <a:lnTo>
                    <a:pt x="4736" y="2553"/>
                  </a:lnTo>
                  <a:lnTo>
                    <a:pt x="4752" y="2512"/>
                  </a:lnTo>
                  <a:lnTo>
                    <a:pt x="4767" y="2471"/>
                  </a:lnTo>
                  <a:lnTo>
                    <a:pt x="4782" y="2430"/>
                  </a:lnTo>
                  <a:lnTo>
                    <a:pt x="4795" y="2389"/>
                  </a:lnTo>
                  <a:lnTo>
                    <a:pt x="4819" y="2305"/>
                  </a:lnTo>
                  <a:lnTo>
                    <a:pt x="4838" y="2221"/>
                  </a:lnTo>
                  <a:lnTo>
                    <a:pt x="4838" y="2221"/>
                  </a:lnTo>
                  <a:lnTo>
                    <a:pt x="4847" y="2178"/>
                  </a:lnTo>
                  <a:lnTo>
                    <a:pt x="4847" y="2178"/>
                  </a:lnTo>
                  <a:lnTo>
                    <a:pt x="4849" y="2161"/>
                  </a:lnTo>
                  <a:lnTo>
                    <a:pt x="4849" y="2161"/>
                  </a:lnTo>
                  <a:lnTo>
                    <a:pt x="4859" y="2086"/>
                  </a:lnTo>
                  <a:lnTo>
                    <a:pt x="4859" y="2086"/>
                  </a:lnTo>
                  <a:lnTo>
                    <a:pt x="4864" y="2036"/>
                  </a:lnTo>
                  <a:lnTo>
                    <a:pt x="4866" y="1986"/>
                  </a:lnTo>
                  <a:lnTo>
                    <a:pt x="4868" y="1935"/>
                  </a:lnTo>
                  <a:lnTo>
                    <a:pt x="4868" y="1885"/>
                  </a:lnTo>
                  <a:lnTo>
                    <a:pt x="4868" y="1885"/>
                  </a:lnTo>
                  <a:lnTo>
                    <a:pt x="4866" y="1806"/>
                  </a:lnTo>
                  <a:lnTo>
                    <a:pt x="4862" y="1728"/>
                  </a:lnTo>
                  <a:lnTo>
                    <a:pt x="4862" y="1728"/>
                  </a:lnTo>
                  <a:lnTo>
                    <a:pt x="4861" y="1713"/>
                  </a:lnTo>
                  <a:lnTo>
                    <a:pt x="4861" y="1713"/>
                  </a:lnTo>
                  <a:lnTo>
                    <a:pt x="4859" y="1694"/>
                  </a:lnTo>
                  <a:lnTo>
                    <a:pt x="4859" y="1694"/>
                  </a:lnTo>
                  <a:lnTo>
                    <a:pt x="4847" y="1629"/>
                  </a:lnTo>
                  <a:lnTo>
                    <a:pt x="4847" y="1629"/>
                  </a:lnTo>
                  <a:lnTo>
                    <a:pt x="4844" y="1609"/>
                  </a:lnTo>
                  <a:lnTo>
                    <a:pt x="4844" y="1609"/>
                  </a:lnTo>
                  <a:lnTo>
                    <a:pt x="4827" y="1534"/>
                  </a:lnTo>
                  <a:lnTo>
                    <a:pt x="4808" y="1459"/>
                  </a:lnTo>
                  <a:lnTo>
                    <a:pt x="4784" y="1387"/>
                  </a:lnTo>
                  <a:lnTo>
                    <a:pt x="4758" y="1316"/>
                  </a:lnTo>
                  <a:lnTo>
                    <a:pt x="4758" y="1316"/>
                  </a:lnTo>
                  <a:lnTo>
                    <a:pt x="4745" y="1282"/>
                  </a:lnTo>
                  <a:lnTo>
                    <a:pt x="4745" y="1282"/>
                  </a:lnTo>
                  <a:lnTo>
                    <a:pt x="4713" y="1215"/>
                  </a:lnTo>
                  <a:lnTo>
                    <a:pt x="4713" y="1215"/>
                  </a:lnTo>
                  <a:lnTo>
                    <a:pt x="4676" y="1144"/>
                  </a:lnTo>
                  <a:lnTo>
                    <a:pt x="4635" y="1073"/>
                  </a:lnTo>
                  <a:lnTo>
                    <a:pt x="4635" y="1073"/>
                  </a:lnTo>
                  <a:lnTo>
                    <a:pt x="4596" y="1010"/>
                  </a:lnTo>
                  <a:lnTo>
                    <a:pt x="4553" y="948"/>
                  </a:lnTo>
                  <a:lnTo>
                    <a:pt x="4553" y="948"/>
                  </a:lnTo>
                  <a:lnTo>
                    <a:pt x="4543" y="935"/>
                  </a:lnTo>
                  <a:lnTo>
                    <a:pt x="4543" y="935"/>
                  </a:lnTo>
                  <a:lnTo>
                    <a:pt x="4532" y="918"/>
                  </a:lnTo>
                  <a:lnTo>
                    <a:pt x="4532" y="918"/>
                  </a:lnTo>
                  <a:lnTo>
                    <a:pt x="4504" y="885"/>
                  </a:lnTo>
                  <a:lnTo>
                    <a:pt x="4474" y="849"/>
                  </a:lnTo>
                  <a:lnTo>
                    <a:pt x="4474" y="849"/>
                  </a:lnTo>
                  <a:lnTo>
                    <a:pt x="4422" y="789"/>
                  </a:lnTo>
                  <a:lnTo>
                    <a:pt x="4366" y="732"/>
                  </a:lnTo>
                  <a:lnTo>
                    <a:pt x="4308" y="674"/>
                  </a:lnTo>
                  <a:lnTo>
                    <a:pt x="4249" y="620"/>
                  </a:lnTo>
                  <a:lnTo>
                    <a:pt x="4249" y="620"/>
                  </a:lnTo>
                  <a:lnTo>
                    <a:pt x="4219" y="593"/>
                  </a:lnTo>
                  <a:lnTo>
                    <a:pt x="4189" y="569"/>
                  </a:lnTo>
                  <a:lnTo>
                    <a:pt x="4189" y="569"/>
                  </a:lnTo>
                  <a:lnTo>
                    <a:pt x="4187" y="567"/>
                  </a:lnTo>
                  <a:lnTo>
                    <a:pt x="4187" y="567"/>
                  </a:lnTo>
                  <a:lnTo>
                    <a:pt x="4157" y="543"/>
                  </a:lnTo>
                  <a:lnTo>
                    <a:pt x="4157" y="543"/>
                  </a:lnTo>
                  <a:lnTo>
                    <a:pt x="4086" y="493"/>
                  </a:lnTo>
                  <a:lnTo>
                    <a:pt x="4015" y="442"/>
                  </a:lnTo>
                  <a:lnTo>
                    <a:pt x="4015" y="442"/>
                  </a:lnTo>
                  <a:lnTo>
                    <a:pt x="3942" y="397"/>
                  </a:lnTo>
                  <a:lnTo>
                    <a:pt x="3868" y="355"/>
                  </a:lnTo>
                  <a:lnTo>
                    <a:pt x="3793" y="313"/>
                  </a:lnTo>
                  <a:lnTo>
                    <a:pt x="3717" y="274"/>
                  </a:lnTo>
                  <a:lnTo>
                    <a:pt x="3717" y="274"/>
                  </a:lnTo>
                  <a:lnTo>
                    <a:pt x="3646" y="241"/>
                  </a:lnTo>
                  <a:lnTo>
                    <a:pt x="3646" y="241"/>
                  </a:lnTo>
                  <a:lnTo>
                    <a:pt x="3636" y="237"/>
                  </a:lnTo>
                  <a:lnTo>
                    <a:pt x="3636" y="237"/>
                  </a:lnTo>
                  <a:lnTo>
                    <a:pt x="3599" y="220"/>
                  </a:lnTo>
                  <a:lnTo>
                    <a:pt x="3599" y="220"/>
                  </a:lnTo>
                  <a:lnTo>
                    <a:pt x="3511" y="187"/>
                  </a:lnTo>
                  <a:lnTo>
                    <a:pt x="3424" y="155"/>
                  </a:lnTo>
                  <a:lnTo>
                    <a:pt x="3424" y="155"/>
                  </a:lnTo>
                  <a:lnTo>
                    <a:pt x="3338" y="127"/>
                  </a:lnTo>
                  <a:lnTo>
                    <a:pt x="3250" y="103"/>
                  </a:lnTo>
                  <a:lnTo>
                    <a:pt x="3161" y="80"/>
                  </a:lnTo>
                  <a:lnTo>
                    <a:pt x="3071" y="60"/>
                  </a:lnTo>
                  <a:lnTo>
                    <a:pt x="3071" y="60"/>
                  </a:lnTo>
                  <a:lnTo>
                    <a:pt x="2983" y="43"/>
                  </a:lnTo>
                  <a:lnTo>
                    <a:pt x="2983" y="43"/>
                  </a:lnTo>
                  <a:lnTo>
                    <a:pt x="2940" y="35"/>
                  </a:lnTo>
                  <a:lnTo>
                    <a:pt x="2940" y="35"/>
                  </a:lnTo>
                  <a:lnTo>
                    <a:pt x="2935" y="34"/>
                  </a:lnTo>
                  <a:lnTo>
                    <a:pt x="2935" y="34"/>
                  </a:lnTo>
                  <a:lnTo>
                    <a:pt x="2836" y="20"/>
                  </a:lnTo>
                  <a:lnTo>
                    <a:pt x="2737" y="11"/>
                  </a:lnTo>
                  <a:lnTo>
                    <a:pt x="2737" y="11"/>
                  </a:lnTo>
                  <a:lnTo>
                    <a:pt x="2642" y="6"/>
                  </a:lnTo>
                  <a:lnTo>
                    <a:pt x="2549" y="2"/>
                  </a:lnTo>
                  <a:lnTo>
                    <a:pt x="2453" y="0"/>
                  </a:lnTo>
                  <a:lnTo>
                    <a:pt x="2358" y="2"/>
                  </a:lnTo>
                  <a:lnTo>
                    <a:pt x="2358" y="2"/>
                  </a:lnTo>
                  <a:lnTo>
                    <a:pt x="2278" y="6"/>
                  </a:lnTo>
                  <a:lnTo>
                    <a:pt x="2198" y="11"/>
                  </a:lnTo>
                  <a:lnTo>
                    <a:pt x="2198" y="11"/>
                  </a:lnTo>
                  <a:lnTo>
                    <a:pt x="2118" y="19"/>
                  </a:lnTo>
                  <a:lnTo>
                    <a:pt x="2118" y="19"/>
                  </a:lnTo>
                  <a:lnTo>
                    <a:pt x="2101" y="20"/>
                  </a:lnTo>
                  <a:lnTo>
                    <a:pt x="2101" y="20"/>
                  </a:lnTo>
                  <a:lnTo>
                    <a:pt x="2063" y="26"/>
                  </a:lnTo>
                  <a:lnTo>
                    <a:pt x="2063" y="26"/>
                  </a:lnTo>
                  <a:lnTo>
                    <a:pt x="1980" y="37"/>
                  </a:lnTo>
                  <a:lnTo>
                    <a:pt x="1896" y="52"/>
                  </a:lnTo>
                  <a:lnTo>
                    <a:pt x="1812" y="69"/>
                  </a:lnTo>
                  <a:lnTo>
                    <a:pt x="1728" y="88"/>
                  </a:lnTo>
                  <a:lnTo>
                    <a:pt x="1728" y="88"/>
                  </a:lnTo>
                  <a:lnTo>
                    <a:pt x="1662" y="104"/>
                  </a:lnTo>
                  <a:lnTo>
                    <a:pt x="1597" y="121"/>
                  </a:lnTo>
                  <a:lnTo>
                    <a:pt x="1532" y="142"/>
                  </a:lnTo>
                  <a:lnTo>
                    <a:pt x="1468" y="162"/>
                  </a:lnTo>
                  <a:lnTo>
                    <a:pt x="1468" y="162"/>
                  </a:lnTo>
                  <a:lnTo>
                    <a:pt x="1399" y="183"/>
                  </a:lnTo>
                  <a:lnTo>
                    <a:pt x="1399" y="183"/>
                  </a:lnTo>
                  <a:lnTo>
                    <a:pt x="1323" y="211"/>
                  </a:lnTo>
                  <a:lnTo>
                    <a:pt x="1323" y="211"/>
                  </a:lnTo>
                  <a:lnTo>
                    <a:pt x="1302" y="220"/>
                  </a:lnTo>
                  <a:lnTo>
                    <a:pt x="1302" y="220"/>
                  </a:lnTo>
                  <a:lnTo>
                    <a:pt x="1282" y="228"/>
                  </a:lnTo>
                  <a:lnTo>
                    <a:pt x="1282" y="228"/>
                  </a:lnTo>
                  <a:lnTo>
                    <a:pt x="1201" y="263"/>
                  </a:lnTo>
                  <a:lnTo>
                    <a:pt x="1121" y="300"/>
                  </a:lnTo>
                  <a:lnTo>
                    <a:pt x="1121" y="300"/>
                  </a:lnTo>
                  <a:lnTo>
                    <a:pt x="1028" y="349"/>
                  </a:lnTo>
                  <a:lnTo>
                    <a:pt x="936" y="399"/>
                  </a:lnTo>
                  <a:lnTo>
                    <a:pt x="847" y="455"/>
                  </a:lnTo>
                  <a:lnTo>
                    <a:pt x="761" y="513"/>
                  </a:lnTo>
                  <a:lnTo>
                    <a:pt x="761" y="513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16" y="547"/>
                  </a:lnTo>
                  <a:lnTo>
                    <a:pt x="716" y="547"/>
                  </a:lnTo>
                  <a:lnTo>
                    <a:pt x="675" y="580"/>
                  </a:lnTo>
                  <a:lnTo>
                    <a:pt x="634" y="614"/>
                  </a:lnTo>
                  <a:lnTo>
                    <a:pt x="634" y="614"/>
                  </a:lnTo>
                  <a:lnTo>
                    <a:pt x="593" y="649"/>
                  </a:lnTo>
                  <a:lnTo>
                    <a:pt x="554" y="687"/>
                  </a:lnTo>
                  <a:lnTo>
                    <a:pt x="517" y="724"/>
                  </a:lnTo>
                  <a:lnTo>
                    <a:pt x="479" y="761"/>
                  </a:lnTo>
                  <a:lnTo>
                    <a:pt x="479" y="761"/>
                  </a:lnTo>
                  <a:lnTo>
                    <a:pt x="448" y="795"/>
                  </a:lnTo>
                  <a:lnTo>
                    <a:pt x="418" y="830"/>
                  </a:lnTo>
                  <a:lnTo>
                    <a:pt x="418" y="830"/>
                  </a:lnTo>
                  <a:lnTo>
                    <a:pt x="386" y="868"/>
                  </a:lnTo>
                  <a:lnTo>
                    <a:pt x="386" y="868"/>
                  </a:lnTo>
                  <a:lnTo>
                    <a:pt x="373" y="883"/>
                  </a:lnTo>
                  <a:lnTo>
                    <a:pt x="373" y="883"/>
                  </a:lnTo>
                  <a:lnTo>
                    <a:pt x="341" y="926"/>
                  </a:lnTo>
                  <a:lnTo>
                    <a:pt x="311" y="970"/>
                  </a:lnTo>
                  <a:lnTo>
                    <a:pt x="282" y="1015"/>
                  </a:lnTo>
                  <a:lnTo>
                    <a:pt x="254" y="1060"/>
                  </a:lnTo>
                  <a:lnTo>
                    <a:pt x="254" y="1060"/>
                  </a:lnTo>
                  <a:lnTo>
                    <a:pt x="227" y="1107"/>
                  </a:lnTo>
                  <a:lnTo>
                    <a:pt x="201" y="1155"/>
                  </a:lnTo>
                  <a:lnTo>
                    <a:pt x="201" y="1155"/>
                  </a:lnTo>
                  <a:lnTo>
                    <a:pt x="177" y="1204"/>
                  </a:lnTo>
                  <a:lnTo>
                    <a:pt x="177" y="1204"/>
                  </a:lnTo>
                  <a:lnTo>
                    <a:pt x="166" y="1228"/>
                  </a:lnTo>
                  <a:lnTo>
                    <a:pt x="166" y="1228"/>
                  </a:lnTo>
                  <a:lnTo>
                    <a:pt x="145" y="1276"/>
                  </a:lnTo>
                  <a:lnTo>
                    <a:pt x="127" y="1327"/>
                  </a:lnTo>
                  <a:lnTo>
                    <a:pt x="108" y="1377"/>
                  </a:lnTo>
                  <a:lnTo>
                    <a:pt x="93" y="1428"/>
                  </a:lnTo>
                  <a:lnTo>
                    <a:pt x="93" y="1428"/>
                  </a:lnTo>
                  <a:lnTo>
                    <a:pt x="67" y="1515"/>
                  </a:lnTo>
                  <a:lnTo>
                    <a:pt x="45" y="1605"/>
                  </a:lnTo>
                  <a:lnTo>
                    <a:pt x="45" y="1605"/>
                  </a:lnTo>
                  <a:lnTo>
                    <a:pt x="26" y="1694"/>
                  </a:lnTo>
                  <a:lnTo>
                    <a:pt x="26" y="1694"/>
                  </a:lnTo>
                  <a:lnTo>
                    <a:pt x="18" y="1739"/>
                  </a:lnTo>
                  <a:lnTo>
                    <a:pt x="18" y="1739"/>
                  </a:lnTo>
                  <a:lnTo>
                    <a:pt x="18" y="1743"/>
                  </a:lnTo>
                  <a:lnTo>
                    <a:pt x="18" y="1743"/>
                  </a:lnTo>
                  <a:lnTo>
                    <a:pt x="15" y="1760"/>
                  </a:lnTo>
                  <a:lnTo>
                    <a:pt x="15" y="1760"/>
                  </a:lnTo>
                  <a:lnTo>
                    <a:pt x="9" y="1806"/>
                  </a:lnTo>
                  <a:lnTo>
                    <a:pt x="5" y="1853"/>
                  </a:lnTo>
                  <a:lnTo>
                    <a:pt x="2" y="1900"/>
                  </a:lnTo>
                  <a:lnTo>
                    <a:pt x="0" y="1948"/>
                  </a:lnTo>
                  <a:lnTo>
                    <a:pt x="0" y="1995"/>
                  </a:lnTo>
                  <a:lnTo>
                    <a:pt x="0" y="2042"/>
                  </a:lnTo>
                  <a:lnTo>
                    <a:pt x="2" y="2088"/>
                  </a:lnTo>
                  <a:lnTo>
                    <a:pt x="4" y="2137"/>
                  </a:lnTo>
                  <a:lnTo>
                    <a:pt x="4" y="2137"/>
                  </a:lnTo>
                  <a:lnTo>
                    <a:pt x="5" y="2167"/>
                  </a:lnTo>
                  <a:lnTo>
                    <a:pt x="5" y="2167"/>
                  </a:lnTo>
                  <a:lnTo>
                    <a:pt x="9" y="2189"/>
                  </a:lnTo>
                  <a:lnTo>
                    <a:pt x="9" y="2189"/>
                  </a:lnTo>
                  <a:lnTo>
                    <a:pt x="17" y="2234"/>
                  </a:lnTo>
                  <a:lnTo>
                    <a:pt x="24" y="2280"/>
                  </a:lnTo>
                  <a:lnTo>
                    <a:pt x="24" y="2280"/>
                  </a:lnTo>
                  <a:lnTo>
                    <a:pt x="35" y="2331"/>
                  </a:lnTo>
                  <a:lnTo>
                    <a:pt x="48" y="2381"/>
                  </a:lnTo>
                  <a:lnTo>
                    <a:pt x="61" y="2432"/>
                  </a:lnTo>
                  <a:lnTo>
                    <a:pt x="76" y="2482"/>
                  </a:lnTo>
                  <a:lnTo>
                    <a:pt x="76" y="2482"/>
                  </a:lnTo>
                  <a:lnTo>
                    <a:pt x="91" y="2523"/>
                  </a:lnTo>
                  <a:lnTo>
                    <a:pt x="106" y="2564"/>
                  </a:lnTo>
                  <a:lnTo>
                    <a:pt x="106" y="2564"/>
                  </a:lnTo>
                  <a:lnTo>
                    <a:pt x="117" y="2590"/>
                  </a:lnTo>
                  <a:lnTo>
                    <a:pt x="117" y="2590"/>
                  </a:lnTo>
                  <a:lnTo>
                    <a:pt x="138" y="2639"/>
                  </a:lnTo>
                  <a:lnTo>
                    <a:pt x="138" y="2639"/>
                  </a:lnTo>
                  <a:lnTo>
                    <a:pt x="164" y="2691"/>
                  </a:lnTo>
                  <a:lnTo>
                    <a:pt x="192" y="2745"/>
                  </a:lnTo>
                  <a:lnTo>
                    <a:pt x="220" y="2796"/>
                  </a:lnTo>
                  <a:lnTo>
                    <a:pt x="250" y="2848"/>
                  </a:lnTo>
                  <a:lnTo>
                    <a:pt x="250" y="2848"/>
                  </a:lnTo>
                  <a:lnTo>
                    <a:pt x="278" y="2893"/>
                  </a:lnTo>
                  <a:lnTo>
                    <a:pt x="308" y="2937"/>
                  </a:lnTo>
                  <a:lnTo>
                    <a:pt x="367" y="3027"/>
                  </a:lnTo>
                  <a:lnTo>
                    <a:pt x="425" y="3116"/>
                  </a:lnTo>
                  <a:lnTo>
                    <a:pt x="453" y="3161"/>
                  </a:lnTo>
                  <a:lnTo>
                    <a:pt x="479" y="3208"/>
                  </a:lnTo>
                  <a:lnTo>
                    <a:pt x="479" y="3208"/>
                  </a:lnTo>
                  <a:lnTo>
                    <a:pt x="500" y="3251"/>
                  </a:lnTo>
                  <a:lnTo>
                    <a:pt x="519" y="3292"/>
                  </a:lnTo>
                  <a:lnTo>
                    <a:pt x="535" y="3335"/>
                  </a:lnTo>
                  <a:lnTo>
                    <a:pt x="548" y="3378"/>
                  </a:lnTo>
                  <a:lnTo>
                    <a:pt x="561" y="3421"/>
                  </a:lnTo>
                  <a:lnTo>
                    <a:pt x="571" y="3465"/>
                  </a:lnTo>
                  <a:lnTo>
                    <a:pt x="580" y="3510"/>
                  </a:lnTo>
                  <a:lnTo>
                    <a:pt x="586" y="3555"/>
                  </a:lnTo>
                  <a:lnTo>
                    <a:pt x="586" y="3555"/>
                  </a:lnTo>
                  <a:lnTo>
                    <a:pt x="588" y="3583"/>
                  </a:lnTo>
                  <a:lnTo>
                    <a:pt x="589" y="3609"/>
                  </a:lnTo>
                  <a:lnTo>
                    <a:pt x="589" y="3637"/>
                  </a:lnTo>
                  <a:lnTo>
                    <a:pt x="588" y="3663"/>
                  </a:lnTo>
                  <a:lnTo>
                    <a:pt x="582" y="3716"/>
                  </a:lnTo>
                  <a:lnTo>
                    <a:pt x="573" y="3770"/>
                  </a:lnTo>
                  <a:lnTo>
                    <a:pt x="558" y="3822"/>
                  </a:lnTo>
                  <a:lnTo>
                    <a:pt x="543" y="3874"/>
                  </a:lnTo>
                  <a:lnTo>
                    <a:pt x="524" y="3925"/>
                  </a:lnTo>
                  <a:lnTo>
                    <a:pt x="505" y="3977"/>
                  </a:lnTo>
                  <a:lnTo>
                    <a:pt x="505" y="3977"/>
                  </a:lnTo>
                  <a:lnTo>
                    <a:pt x="515" y="3971"/>
                  </a:lnTo>
                  <a:lnTo>
                    <a:pt x="515" y="3971"/>
                  </a:lnTo>
                  <a:lnTo>
                    <a:pt x="539" y="3962"/>
                  </a:lnTo>
                  <a:lnTo>
                    <a:pt x="539" y="3962"/>
                  </a:lnTo>
                  <a:lnTo>
                    <a:pt x="610" y="3930"/>
                  </a:lnTo>
                  <a:lnTo>
                    <a:pt x="610" y="3930"/>
                  </a:lnTo>
                  <a:lnTo>
                    <a:pt x="683" y="3893"/>
                  </a:lnTo>
                  <a:lnTo>
                    <a:pt x="754" y="3852"/>
                  </a:lnTo>
                  <a:lnTo>
                    <a:pt x="754" y="3852"/>
                  </a:lnTo>
                  <a:lnTo>
                    <a:pt x="821" y="3813"/>
                  </a:lnTo>
                  <a:lnTo>
                    <a:pt x="886" y="3770"/>
                  </a:lnTo>
                  <a:lnTo>
                    <a:pt x="1015" y="3680"/>
                  </a:lnTo>
                  <a:lnTo>
                    <a:pt x="1015" y="3680"/>
                  </a:lnTo>
                  <a:lnTo>
                    <a:pt x="1147" y="3589"/>
                  </a:lnTo>
                  <a:lnTo>
                    <a:pt x="1147" y="3589"/>
                  </a:lnTo>
                  <a:lnTo>
                    <a:pt x="1164" y="3577"/>
                  </a:lnTo>
                  <a:lnTo>
                    <a:pt x="1181" y="3570"/>
                  </a:lnTo>
                  <a:lnTo>
                    <a:pt x="1198" y="3564"/>
                  </a:lnTo>
                  <a:lnTo>
                    <a:pt x="1216" y="3561"/>
                  </a:lnTo>
                  <a:lnTo>
                    <a:pt x="1233" y="3557"/>
                  </a:lnTo>
                  <a:lnTo>
                    <a:pt x="1250" y="3557"/>
                  </a:lnTo>
                  <a:lnTo>
                    <a:pt x="1269" y="3557"/>
                  </a:lnTo>
                  <a:lnTo>
                    <a:pt x="1285" y="3559"/>
                  </a:lnTo>
                  <a:lnTo>
                    <a:pt x="1321" y="3566"/>
                  </a:lnTo>
                  <a:lnTo>
                    <a:pt x="1356" y="3574"/>
                  </a:lnTo>
                  <a:lnTo>
                    <a:pt x="1425" y="3594"/>
                  </a:lnTo>
                  <a:lnTo>
                    <a:pt x="1425" y="3594"/>
                  </a:lnTo>
                  <a:lnTo>
                    <a:pt x="1513" y="3617"/>
                  </a:lnTo>
                  <a:lnTo>
                    <a:pt x="1599" y="3639"/>
                  </a:lnTo>
                  <a:lnTo>
                    <a:pt x="1687" y="3658"/>
                  </a:lnTo>
                  <a:lnTo>
                    <a:pt x="1774" y="3674"/>
                  </a:lnTo>
                  <a:lnTo>
                    <a:pt x="1774" y="3674"/>
                  </a:lnTo>
                  <a:lnTo>
                    <a:pt x="1864" y="3691"/>
                  </a:lnTo>
                  <a:lnTo>
                    <a:pt x="1864" y="3691"/>
                  </a:lnTo>
                  <a:lnTo>
                    <a:pt x="1910" y="3699"/>
                  </a:lnTo>
                  <a:lnTo>
                    <a:pt x="1910" y="3699"/>
                  </a:lnTo>
                  <a:lnTo>
                    <a:pt x="1916" y="3701"/>
                  </a:lnTo>
                  <a:lnTo>
                    <a:pt x="1916" y="3701"/>
                  </a:lnTo>
                  <a:lnTo>
                    <a:pt x="1918" y="3701"/>
                  </a:lnTo>
                  <a:lnTo>
                    <a:pt x="1918" y="3701"/>
                  </a:lnTo>
                  <a:lnTo>
                    <a:pt x="2022" y="3714"/>
                  </a:lnTo>
                  <a:lnTo>
                    <a:pt x="2127" y="3727"/>
                  </a:lnTo>
                  <a:lnTo>
                    <a:pt x="2127" y="3727"/>
                  </a:lnTo>
                  <a:lnTo>
                    <a:pt x="2230" y="3736"/>
                  </a:lnTo>
                  <a:lnTo>
                    <a:pt x="2334" y="3744"/>
                  </a:lnTo>
                  <a:lnTo>
                    <a:pt x="2437" y="3747"/>
                  </a:lnTo>
                  <a:lnTo>
                    <a:pt x="2541" y="3749"/>
                  </a:lnTo>
                  <a:lnTo>
                    <a:pt x="2541" y="3749"/>
                  </a:lnTo>
                  <a:lnTo>
                    <a:pt x="2642" y="3749"/>
                  </a:lnTo>
                  <a:lnTo>
                    <a:pt x="2743" y="3745"/>
                  </a:lnTo>
                  <a:lnTo>
                    <a:pt x="2743" y="3745"/>
                  </a:lnTo>
                  <a:lnTo>
                    <a:pt x="2793" y="3742"/>
                  </a:lnTo>
                  <a:lnTo>
                    <a:pt x="2843" y="3738"/>
                  </a:lnTo>
                  <a:lnTo>
                    <a:pt x="2843" y="3738"/>
                  </a:lnTo>
                  <a:lnTo>
                    <a:pt x="2894" y="3734"/>
                  </a:lnTo>
                  <a:lnTo>
                    <a:pt x="2894" y="3734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3024" y="3716"/>
                  </a:lnTo>
                  <a:lnTo>
                    <a:pt x="3125" y="3697"/>
                  </a:lnTo>
                  <a:lnTo>
                    <a:pt x="3226" y="3674"/>
                  </a:lnTo>
                  <a:lnTo>
                    <a:pt x="3325" y="3648"/>
                  </a:lnTo>
                  <a:lnTo>
                    <a:pt x="3325" y="3648"/>
                  </a:lnTo>
                  <a:lnTo>
                    <a:pt x="3401" y="3624"/>
                  </a:lnTo>
                  <a:lnTo>
                    <a:pt x="3480" y="3598"/>
                  </a:lnTo>
                  <a:lnTo>
                    <a:pt x="3480" y="3598"/>
                  </a:lnTo>
                  <a:lnTo>
                    <a:pt x="3554" y="3570"/>
                  </a:lnTo>
                  <a:lnTo>
                    <a:pt x="3554" y="3570"/>
                  </a:lnTo>
                  <a:lnTo>
                    <a:pt x="3566" y="3564"/>
                  </a:lnTo>
                  <a:lnTo>
                    <a:pt x="3566" y="3564"/>
                  </a:lnTo>
                  <a:lnTo>
                    <a:pt x="3603" y="3549"/>
                  </a:lnTo>
                  <a:lnTo>
                    <a:pt x="3603" y="3549"/>
                  </a:lnTo>
                  <a:lnTo>
                    <a:pt x="3678" y="3518"/>
                  </a:lnTo>
                  <a:lnTo>
                    <a:pt x="3750" y="3484"/>
                  </a:lnTo>
                  <a:lnTo>
                    <a:pt x="3823" y="3447"/>
                  </a:lnTo>
                  <a:lnTo>
                    <a:pt x="3896" y="3409"/>
                  </a:lnTo>
                  <a:lnTo>
                    <a:pt x="3965" y="3368"/>
                  </a:lnTo>
                  <a:lnTo>
                    <a:pt x="4036" y="3325"/>
                  </a:lnTo>
                  <a:lnTo>
                    <a:pt x="4103" y="3281"/>
                  </a:lnTo>
                  <a:lnTo>
                    <a:pt x="4170" y="3234"/>
                  </a:lnTo>
                  <a:lnTo>
                    <a:pt x="4170" y="3234"/>
                  </a:lnTo>
                  <a:lnTo>
                    <a:pt x="4213" y="3200"/>
                  </a:lnTo>
                  <a:lnTo>
                    <a:pt x="4213" y="3200"/>
                  </a:lnTo>
                  <a:close/>
                </a:path>
              </a:pathLst>
            </a:custGeom>
            <a:solidFill>
              <a:srgbClr val="0070C0"/>
            </a:solidFill>
            <a:ln w="222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2" name="ï$lïḓe">
              <a:extLst>
                <a:ext uri="{FF2B5EF4-FFF2-40B4-BE49-F238E27FC236}">
                  <a16:creationId xmlns:a16="http://schemas.microsoft.com/office/drawing/2014/main" id="{0EB45B5F-4E23-42C6-9C4E-F3E2F9E8E5AC}"/>
                </a:ext>
              </a:extLst>
            </p:cNvPr>
            <p:cNvSpPr/>
            <p:nvPr/>
          </p:nvSpPr>
          <p:spPr>
            <a:xfrm>
              <a:off x="3616008" y="2305376"/>
              <a:ext cx="2382361" cy="1763172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急性单纯性</a:t>
              </a:r>
              <a:endParaRPr lang="en-US" altLang="zh-CN" sz="2800" b="1" dirty="0">
                <a:solidFill>
                  <a:schemeClr val="bg1"/>
                </a:solidFill>
              </a:endParaRPr>
            </a:p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阑尾炎</a:t>
              </a:r>
            </a:p>
          </p:txBody>
        </p:sp>
        <p:sp>
          <p:nvSpPr>
            <p:cNvPr id="43" name="íšlidé">
              <a:extLst>
                <a:ext uri="{FF2B5EF4-FFF2-40B4-BE49-F238E27FC236}">
                  <a16:creationId xmlns:a16="http://schemas.microsoft.com/office/drawing/2014/main" id="{03A6A0F7-6C7E-419B-BEC1-0DFC6BA4765C}"/>
                </a:ext>
              </a:extLst>
            </p:cNvPr>
            <p:cNvSpPr/>
            <p:nvPr/>
          </p:nvSpPr>
          <p:spPr bwMode="auto">
            <a:xfrm flipH="1">
              <a:off x="6612505" y="3900137"/>
              <a:ext cx="2159408" cy="1671988"/>
            </a:xfrm>
            <a:custGeom>
              <a:avLst/>
              <a:gdLst>
                <a:gd name="T0" fmla="*/ 4400 w 4868"/>
                <a:gd name="T1" fmla="*/ 3034 h 3977"/>
                <a:gd name="T2" fmla="*/ 4519 w 4868"/>
                <a:gd name="T3" fmla="*/ 2902 h 3977"/>
                <a:gd name="T4" fmla="*/ 4631 w 4868"/>
                <a:gd name="T5" fmla="*/ 2743 h 3977"/>
                <a:gd name="T6" fmla="*/ 4728 w 4868"/>
                <a:gd name="T7" fmla="*/ 2568 h 3977"/>
                <a:gd name="T8" fmla="*/ 4795 w 4868"/>
                <a:gd name="T9" fmla="*/ 2389 h 3977"/>
                <a:gd name="T10" fmla="*/ 4849 w 4868"/>
                <a:gd name="T11" fmla="*/ 2161 h 3977"/>
                <a:gd name="T12" fmla="*/ 4868 w 4868"/>
                <a:gd name="T13" fmla="*/ 1935 h 3977"/>
                <a:gd name="T14" fmla="*/ 4861 w 4868"/>
                <a:gd name="T15" fmla="*/ 1713 h 3977"/>
                <a:gd name="T16" fmla="*/ 4844 w 4868"/>
                <a:gd name="T17" fmla="*/ 1609 h 3977"/>
                <a:gd name="T18" fmla="*/ 4758 w 4868"/>
                <a:gd name="T19" fmla="*/ 1316 h 3977"/>
                <a:gd name="T20" fmla="*/ 4635 w 4868"/>
                <a:gd name="T21" fmla="*/ 1073 h 3977"/>
                <a:gd name="T22" fmla="*/ 4543 w 4868"/>
                <a:gd name="T23" fmla="*/ 935 h 3977"/>
                <a:gd name="T24" fmla="*/ 4422 w 4868"/>
                <a:gd name="T25" fmla="*/ 789 h 3977"/>
                <a:gd name="T26" fmla="*/ 4189 w 4868"/>
                <a:gd name="T27" fmla="*/ 569 h 3977"/>
                <a:gd name="T28" fmla="*/ 4086 w 4868"/>
                <a:gd name="T29" fmla="*/ 493 h 3977"/>
                <a:gd name="T30" fmla="*/ 3717 w 4868"/>
                <a:gd name="T31" fmla="*/ 274 h 3977"/>
                <a:gd name="T32" fmla="*/ 3599 w 4868"/>
                <a:gd name="T33" fmla="*/ 220 h 3977"/>
                <a:gd name="T34" fmla="*/ 3250 w 4868"/>
                <a:gd name="T35" fmla="*/ 103 h 3977"/>
                <a:gd name="T36" fmla="*/ 2940 w 4868"/>
                <a:gd name="T37" fmla="*/ 35 h 3977"/>
                <a:gd name="T38" fmla="*/ 2737 w 4868"/>
                <a:gd name="T39" fmla="*/ 11 h 3977"/>
                <a:gd name="T40" fmla="*/ 2278 w 4868"/>
                <a:gd name="T41" fmla="*/ 6 h 3977"/>
                <a:gd name="T42" fmla="*/ 2101 w 4868"/>
                <a:gd name="T43" fmla="*/ 20 h 3977"/>
                <a:gd name="T44" fmla="*/ 1728 w 4868"/>
                <a:gd name="T45" fmla="*/ 88 h 3977"/>
                <a:gd name="T46" fmla="*/ 1468 w 4868"/>
                <a:gd name="T47" fmla="*/ 162 h 3977"/>
                <a:gd name="T48" fmla="*/ 1302 w 4868"/>
                <a:gd name="T49" fmla="*/ 220 h 3977"/>
                <a:gd name="T50" fmla="*/ 1028 w 4868"/>
                <a:gd name="T51" fmla="*/ 349 h 3977"/>
                <a:gd name="T52" fmla="*/ 748 w 4868"/>
                <a:gd name="T53" fmla="*/ 523 h 3977"/>
                <a:gd name="T54" fmla="*/ 593 w 4868"/>
                <a:gd name="T55" fmla="*/ 649 h 3977"/>
                <a:gd name="T56" fmla="*/ 418 w 4868"/>
                <a:gd name="T57" fmla="*/ 830 h 3977"/>
                <a:gd name="T58" fmla="*/ 341 w 4868"/>
                <a:gd name="T59" fmla="*/ 926 h 3977"/>
                <a:gd name="T60" fmla="*/ 201 w 4868"/>
                <a:gd name="T61" fmla="*/ 1155 h 3977"/>
                <a:gd name="T62" fmla="*/ 145 w 4868"/>
                <a:gd name="T63" fmla="*/ 1276 h 3977"/>
                <a:gd name="T64" fmla="*/ 45 w 4868"/>
                <a:gd name="T65" fmla="*/ 1605 h 3977"/>
                <a:gd name="T66" fmla="*/ 18 w 4868"/>
                <a:gd name="T67" fmla="*/ 1743 h 3977"/>
                <a:gd name="T68" fmla="*/ 2 w 4868"/>
                <a:gd name="T69" fmla="*/ 1900 h 3977"/>
                <a:gd name="T70" fmla="*/ 4 w 4868"/>
                <a:gd name="T71" fmla="*/ 2137 h 3977"/>
                <a:gd name="T72" fmla="*/ 24 w 4868"/>
                <a:gd name="T73" fmla="*/ 2280 h 3977"/>
                <a:gd name="T74" fmla="*/ 76 w 4868"/>
                <a:gd name="T75" fmla="*/ 2482 h 3977"/>
                <a:gd name="T76" fmla="*/ 138 w 4868"/>
                <a:gd name="T77" fmla="*/ 2639 h 3977"/>
                <a:gd name="T78" fmla="*/ 250 w 4868"/>
                <a:gd name="T79" fmla="*/ 2848 h 3977"/>
                <a:gd name="T80" fmla="*/ 479 w 4868"/>
                <a:gd name="T81" fmla="*/ 3208 h 3977"/>
                <a:gd name="T82" fmla="*/ 561 w 4868"/>
                <a:gd name="T83" fmla="*/ 3421 h 3977"/>
                <a:gd name="T84" fmla="*/ 589 w 4868"/>
                <a:gd name="T85" fmla="*/ 3609 h 3977"/>
                <a:gd name="T86" fmla="*/ 543 w 4868"/>
                <a:gd name="T87" fmla="*/ 3874 h 3977"/>
                <a:gd name="T88" fmla="*/ 539 w 4868"/>
                <a:gd name="T89" fmla="*/ 3962 h 3977"/>
                <a:gd name="T90" fmla="*/ 754 w 4868"/>
                <a:gd name="T91" fmla="*/ 3852 h 3977"/>
                <a:gd name="T92" fmla="*/ 1147 w 4868"/>
                <a:gd name="T93" fmla="*/ 3589 h 3977"/>
                <a:gd name="T94" fmla="*/ 1250 w 4868"/>
                <a:gd name="T95" fmla="*/ 3557 h 3977"/>
                <a:gd name="T96" fmla="*/ 1425 w 4868"/>
                <a:gd name="T97" fmla="*/ 3594 h 3977"/>
                <a:gd name="T98" fmla="*/ 1864 w 4868"/>
                <a:gd name="T99" fmla="*/ 3691 h 3977"/>
                <a:gd name="T100" fmla="*/ 1918 w 4868"/>
                <a:gd name="T101" fmla="*/ 3701 h 3977"/>
                <a:gd name="T102" fmla="*/ 2334 w 4868"/>
                <a:gd name="T103" fmla="*/ 3744 h 3977"/>
                <a:gd name="T104" fmla="*/ 2743 w 4868"/>
                <a:gd name="T105" fmla="*/ 3745 h 3977"/>
                <a:gd name="T106" fmla="*/ 2922 w 4868"/>
                <a:gd name="T107" fmla="*/ 3730 h 3977"/>
                <a:gd name="T108" fmla="*/ 3226 w 4868"/>
                <a:gd name="T109" fmla="*/ 3674 h 3977"/>
                <a:gd name="T110" fmla="*/ 3554 w 4868"/>
                <a:gd name="T111" fmla="*/ 3570 h 3977"/>
                <a:gd name="T112" fmla="*/ 3678 w 4868"/>
                <a:gd name="T113" fmla="*/ 3518 h 3977"/>
                <a:gd name="T114" fmla="*/ 4103 w 4868"/>
                <a:gd name="T115" fmla="*/ 3281 h 3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68" h="3977">
                  <a:moveTo>
                    <a:pt x="4213" y="3200"/>
                  </a:moveTo>
                  <a:lnTo>
                    <a:pt x="4213" y="3200"/>
                  </a:lnTo>
                  <a:lnTo>
                    <a:pt x="4275" y="3150"/>
                  </a:lnTo>
                  <a:lnTo>
                    <a:pt x="4275" y="3150"/>
                  </a:lnTo>
                  <a:lnTo>
                    <a:pt x="4338" y="3094"/>
                  </a:lnTo>
                  <a:lnTo>
                    <a:pt x="4400" y="3034"/>
                  </a:lnTo>
                  <a:lnTo>
                    <a:pt x="4400" y="3034"/>
                  </a:lnTo>
                  <a:lnTo>
                    <a:pt x="4456" y="2977"/>
                  </a:lnTo>
                  <a:lnTo>
                    <a:pt x="4508" y="2917"/>
                  </a:lnTo>
                  <a:lnTo>
                    <a:pt x="4508" y="2917"/>
                  </a:lnTo>
                  <a:lnTo>
                    <a:pt x="4519" y="2902"/>
                  </a:lnTo>
                  <a:lnTo>
                    <a:pt x="4519" y="2902"/>
                  </a:lnTo>
                  <a:lnTo>
                    <a:pt x="4534" y="2885"/>
                  </a:lnTo>
                  <a:lnTo>
                    <a:pt x="4534" y="2885"/>
                  </a:lnTo>
                  <a:lnTo>
                    <a:pt x="4560" y="2848"/>
                  </a:lnTo>
                  <a:lnTo>
                    <a:pt x="4588" y="2810"/>
                  </a:lnTo>
                  <a:lnTo>
                    <a:pt x="4588" y="2810"/>
                  </a:lnTo>
                  <a:lnTo>
                    <a:pt x="4631" y="2743"/>
                  </a:lnTo>
                  <a:lnTo>
                    <a:pt x="4672" y="2676"/>
                  </a:lnTo>
                  <a:lnTo>
                    <a:pt x="4672" y="2676"/>
                  </a:lnTo>
                  <a:lnTo>
                    <a:pt x="4711" y="2605"/>
                  </a:lnTo>
                  <a:lnTo>
                    <a:pt x="4711" y="2605"/>
                  </a:lnTo>
                  <a:lnTo>
                    <a:pt x="4728" y="2568"/>
                  </a:lnTo>
                  <a:lnTo>
                    <a:pt x="4728" y="2568"/>
                  </a:lnTo>
                  <a:lnTo>
                    <a:pt x="4736" y="2553"/>
                  </a:lnTo>
                  <a:lnTo>
                    <a:pt x="4736" y="2553"/>
                  </a:lnTo>
                  <a:lnTo>
                    <a:pt x="4752" y="2512"/>
                  </a:lnTo>
                  <a:lnTo>
                    <a:pt x="4767" y="2471"/>
                  </a:lnTo>
                  <a:lnTo>
                    <a:pt x="4782" y="2430"/>
                  </a:lnTo>
                  <a:lnTo>
                    <a:pt x="4795" y="2389"/>
                  </a:lnTo>
                  <a:lnTo>
                    <a:pt x="4819" y="2305"/>
                  </a:lnTo>
                  <a:lnTo>
                    <a:pt x="4838" y="2221"/>
                  </a:lnTo>
                  <a:lnTo>
                    <a:pt x="4838" y="2221"/>
                  </a:lnTo>
                  <a:lnTo>
                    <a:pt x="4847" y="2178"/>
                  </a:lnTo>
                  <a:lnTo>
                    <a:pt x="4847" y="2178"/>
                  </a:lnTo>
                  <a:lnTo>
                    <a:pt x="4849" y="2161"/>
                  </a:lnTo>
                  <a:lnTo>
                    <a:pt x="4849" y="2161"/>
                  </a:lnTo>
                  <a:lnTo>
                    <a:pt x="4859" y="2086"/>
                  </a:lnTo>
                  <a:lnTo>
                    <a:pt x="4859" y="2086"/>
                  </a:lnTo>
                  <a:lnTo>
                    <a:pt x="4864" y="2036"/>
                  </a:lnTo>
                  <a:lnTo>
                    <a:pt x="4866" y="1986"/>
                  </a:lnTo>
                  <a:lnTo>
                    <a:pt x="4868" y="1935"/>
                  </a:lnTo>
                  <a:lnTo>
                    <a:pt x="4868" y="1885"/>
                  </a:lnTo>
                  <a:lnTo>
                    <a:pt x="4868" y="1885"/>
                  </a:lnTo>
                  <a:lnTo>
                    <a:pt x="4866" y="1806"/>
                  </a:lnTo>
                  <a:lnTo>
                    <a:pt x="4862" y="1728"/>
                  </a:lnTo>
                  <a:lnTo>
                    <a:pt x="4862" y="1728"/>
                  </a:lnTo>
                  <a:lnTo>
                    <a:pt x="4861" y="1713"/>
                  </a:lnTo>
                  <a:lnTo>
                    <a:pt x="4861" y="1713"/>
                  </a:lnTo>
                  <a:lnTo>
                    <a:pt x="4859" y="1694"/>
                  </a:lnTo>
                  <a:lnTo>
                    <a:pt x="4859" y="1694"/>
                  </a:lnTo>
                  <a:lnTo>
                    <a:pt x="4847" y="1629"/>
                  </a:lnTo>
                  <a:lnTo>
                    <a:pt x="4847" y="1629"/>
                  </a:lnTo>
                  <a:lnTo>
                    <a:pt x="4844" y="1609"/>
                  </a:lnTo>
                  <a:lnTo>
                    <a:pt x="4844" y="1609"/>
                  </a:lnTo>
                  <a:lnTo>
                    <a:pt x="4827" y="1534"/>
                  </a:lnTo>
                  <a:lnTo>
                    <a:pt x="4808" y="1459"/>
                  </a:lnTo>
                  <a:lnTo>
                    <a:pt x="4784" y="1387"/>
                  </a:lnTo>
                  <a:lnTo>
                    <a:pt x="4758" y="1316"/>
                  </a:lnTo>
                  <a:lnTo>
                    <a:pt x="4758" y="1316"/>
                  </a:lnTo>
                  <a:lnTo>
                    <a:pt x="4745" y="1282"/>
                  </a:lnTo>
                  <a:lnTo>
                    <a:pt x="4745" y="1282"/>
                  </a:lnTo>
                  <a:lnTo>
                    <a:pt x="4713" y="1215"/>
                  </a:lnTo>
                  <a:lnTo>
                    <a:pt x="4713" y="1215"/>
                  </a:lnTo>
                  <a:lnTo>
                    <a:pt x="4676" y="1144"/>
                  </a:lnTo>
                  <a:lnTo>
                    <a:pt x="4635" y="1073"/>
                  </a:lnTo>
                  <a:lnTo>
                    <a:pt x="4635" y="1073"/>
                  </a:lnTo>
                  <a:lnTo>
                    <a:pt x="4596" y="1010"/>
                  </a:lnTo>
                  <a:lnTo>
                    <a:pt x="4553" y="948"/>
                  </a:lnTo>
                  <a:lnTo>
                    <a:pt x="4553" y="948"/>
                  </a:lnTo>
                  <a:lnTo>
                    <a:pt x="4543" y="935"/>
                  </a:lnTo>
                  <a:lnTo>
                    <a:pt x="4543" y="935"/>
                  </a:lnTo>
                  <a:lnTo>
                    <a:pt x="4532" y="918"/>
                  </a:lnTo>
                  <a:lnTo>
                    <a:pt x="4532" y="918"/>
                  </a:lnTo>
                  <a:lnTo>
                    <a:pt x="4504" y="885"/>
                  </a:lnTo>
                  <a:lnTo>
                    <a:pt x="4474" y="849"/>
                  </a:lnTo>
                  <a:lnTo>
                    <a:pt x="4474" y="849"/>
                  </a:lnTo>
                  <a:lnTo>
                    <a:pt x="4422" y="789"/>
                  </a:lnTo>
                  <a:lnTo>
                    <a:pt x="4366" y="732"/>
                  </a:lnTo>
                  <a:lnTo>
                    <a:pt x="4308" y="674"/>
                  </a:lnTo>
                  <a:lnTo>
                    <a:pt x="4249" y="620"/>
                  </a:lnTo>
                  <a:lnTo>
                    <a:pt x="4249" y="620"/>
                  </a:lnTo>
                  <a:lnTo>
                    <a:pt x="4219" y="593"/>
                  </a:lnTo>
                  <a:lnTo>
                    <a:pt x="4189" y="569"/>
                  </a:lnTo>
                  <a:lnTo>
                    <a:pt x="4189" y="569"/>
                  </a:lnTo>
                  <a:lnTo>
                    <a:pt x="4187" y="567"/>
                  </a:lnTo>
                  <a:lnTo>
                    <a:pt x="4187" y="567"/>
                  </a:lnTo>
                  <a:lnTo>
                    <a:pt x="4157" y="543"/>
                  </a:lnTo>
                  <a:lnTo>
                    <a:pt x="4157" y="543"/>
                  </a:lnTo>
                  <a:lnTo>
                    <a:pt x="4086" y="493"/>
                  </a:lnTo>
                  <a:lnTo>
                    <a:pt x="4015" y="442"/>
                  </a:lnTo>
                  <a:lnTo>
                    <a:pt x="4015" y="442"/>
                  </a:lnTo>
                  <a:lnTo>
                    <a:pt x="3942" y="397"/>
                  </a:lnTo>
                  <a:lnTo>
                    <a:pt x="3868" y="355"/>
                  </a:lnTo>
                  <a:lnTo>
                    <a:pt x="3793" y="313"/>
                  </a:lnTo>
                  <a:lnTo>
                    <a:pt x="3717" y="274"/>
                  </a:lnTo>
                  <a:lnTo>
                    <a:pt x="3717" y="274"/>
                  </a:lnTo>
                  <a:lnTo>
                    <a:pt x="3646" y="241"/>
                  </a:lnTo>
                  <a:lnTo>
                    <a:pt x="3646" y="241"/>
                  </a:lnTo>
                  <a:lnTo>
                    <a:pt x="3636" y="237"/>
                  </a:lnTo>
                  <a:lnTo>
                    <a:pt x="3636" y="237"/>
                  </a:lnTo>
                  <a:lnTo>
                    <a:pt x="3599" y="220"/>
                  </a:lnTo>
                  <a:lnTo>
                    <a:pt x="3599" y="220"/>
                  </a:lnTo>
                  <a:lnTo>
                    <a:pt x="3511" y="187"/>
                  </a:lnTo>
                  <a:lnTo>
                    <a:pt x="3424" y="155"/>
                  </a:lnTo>
                  <a:lnTo>
                    <a:pt x="3424" y="155"/>
                  </a:lnTo>
                  <a:lnTo>
                    <a:pt x="3338" y="127"/>
                  </a:lnTo>
                  <a:lnTo>
                    <a:pt x="3250" y="103"/>
                  </a:lnTo>
                  <a:lnTo>
                    <a:pt x="3161" y="80"/>
                  </a:lnTo>
                  <a:lnTo>
                    <a:pt x="3071" y="60"/>
                  </a:lnTo>
                  <a:lnTo>
                    <a:pt x="3071" y="60"/>
                  </a:lnTo>
                  <a:lnTo>
                    <a:pt x="2983" y="43"/>
                  </a:lnTo>
                  <a:lnTo>
                    <a:pt x="2983" y="43"/>
                  </a:lnTo>
                  <a:lnTo>
                    <a:pt x="2940" y="35"/>
                  </a:lnTo>
                  <a:lnTo>
                    <a:pt x="2940" y="35"/>
                  </a:lnTo>
                  <a:lnTo>
                    <a:pt x="2935" y="34"/>
                  </a:lnTo>
                  <a:lnTo>
                    <a:pt x="2935" y="34"/>
                  </a:lnTo>
                  <a:lnTo>
                    <a:pt x="2836" y="20"/>
                  </a:lnTo>
                  <a:lnTo>
                    <a:pt x="2737" y="11"/>
                  </a:lnTo>
                  <a:lnTo>
                    <a:pt x="2737" y="11"/>
                  </a:lnTo>
                  <a:lnTo>
                    <a:pt x="2642" y="6"/>
                  </a:lnTo>
                  <a:lnTo>
                    <a:pt x="2549" y="2"/>
                  </a:lnTo>
                  <a:lnTo>
                    <a:pt x="2453" y="0"/>
                  </a:lnTo>
                  <a:lnTo>
                    <a:pt x="2358" y="2"/>
                  </a:lnTo>
                  <a:lnTo>
                    <a:pt x="2358" y="2"/>
                  </a:lnTo>
                  <a:lnTo>
                    <a:pt x="2278" y="6"/>
                  </a:lnTo>
                  <a:lnTo>
                    <a:pt x="2198" y="11"/>
                  </a:lnTo>
                  <a:lnTo>
                    <a:pt x="2198" y="11"/>
                  </a:lnTo>
                  <a:lnTo>
                    <a:pt x="2118" y="19"/>
                  </a:lnTo>
                  <a:lnTo>
                    <a:pt x="2118" y="19"/>
                  </a:lnTo>
                  <a:lnTo>
                    <a:pt x="2101" y="20"/>
                  </a:lnTo>
                  <a:lnTo>
                    <a:pt x="2101" y="20"/>
                  </a:lnTo>
                  <a:lnTo>
                    <a:pt x="2063" y="26"/>
                  </a:lnTo>
                  <a:lnTo>
                    <a:pt x="2063" y="26"/>
                  </a:lnTo>
                  <a:lnTo>
                    <a:pt x="1980" y="37"/>
                  </a:lnTo>
                  <a:lnTo>
                    <a:pt x="1896" y="52"/>
                  </a:lnTo>
                  <a:lnTo>
                    <a:pt x="1812" y="69"/>
                  </a:lnTo>
                  <a:lnTo>
                    <a:pt x="1728" y="88"/>
                  </a:lnTo>
                  <a:lnTo>
                    <a:pt x="1728" y="88"/>
                  </a:lnTo>
                  <a:lnTo>
                    <a:pt x="1662" y="104"/>
                  </a:lnTo>
                  <a:lnTo>
                    <a:pt x="1597" y="121"/>
                  </a:lnTo>
                  <a:lnTo>
                    <a:pt x="1532" y="142"/>
                  </a:lnTo>
                  <a:lnTo>
                    <a:pt x="1468" y="162"/>
                  </a:lnTo>
                  <a:lnTo>
                    <a:pt x="1468" y="162"/>
                  </a:lnTo>
                  <a:lnTo>
                    <a:pt x="1399" y="183"/>
                  </a:lnTo>
                  <a:lnTo>
                    <a:pt x="1399" y="183"/>
                  </a:lnTo>
                  <a:lnTo>
                    <a:pt x="1323" y="211"/>
                  </a:lnTo>
                  <a:lnTo>
                    <a:pt x="1323" y="211"/>
                  </a:lnTo>
                  <a:lnTo>
                    <a:pt x="1302" y="220"/>
                  </a:lnTo>
                  <a:lnTo>
                    <a:pt x="1302" y="220"/>
                  </a:lnTo>
                  <a:lnTo>
                    <a:pt x="1282" y="228"/>
                  </a:lnTo>
                  <a:lnTo>
                    <a:pt x="1282" y="228"/>
                  </a:lnTo>
                  <a:lnTo>
                    <a:pt x="1201" y="263"/>
                  </a:lnTo>
                  <a:lnTo>
                    <a:pt x="1121" y="300"/>
                  </a:lnTo>
                  <a:lnTo>
                    <a:pt x="1121" y="300"/>
                  </a:lnTo>
                  <a:lnTo>
                    <a:pt x="1028" y="349"/>
                  </a:lnTo>
                  <a:lnTo>
                    <a:pt x="936" y="399"/>
                  </a:lnTo>
                  <a:lnTo>
                    <a:pt x="847" y="455"/>
                  </a:lnTo>
                  <a:lnTo>
                    <a:pt x="761" y="513"/>
                  </a:lnTo>
                  <a:lnTo>
                    <a:pt x="761" y="513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16" y="547"/>
                  </a:lnTo>
                  <a:lnTo>
                    <a:pt x="716" y="547"/>
                  </a:lnTo>
                  <a:lnTo>
                    <a:pt x="675" y="580"/>
                  </a:lnTo>
                  <a:lnTo>
                    <a:pt x="634" y="614"/>
                  </a:lnTo>
                  <a:lnTo>
                    <a:pt x="634" y="614"/>
                  </a:lnTo>
                  <a:lnTo>
                    <a:pt x="593" y="649"/>
                  </a:lnTo>
                  <a:lnTo>
                    <a:pt x="554" y="687"/>
                  </a:lnTo>
                  <a:lnTo>
                    <a:pt x="517" y="724"/>
                  </a:lnTo>
                  <a:lnTo>
                    <a:pt x="479" y="761"/>
                  </a:lnTo>
                  <a:lnTo>
                    <a:pt x="479" y="761"/>
                  </a:lnTo>
                  <a:lnTo>
                    <a:pt x="448" y="795"/>
                  </a:lnTo>
                  <a:lnTo>
                    <a:pt x="418" y="830"/>
                  </a:lnTo>
                  <a:lnTo>
                    <a:pt x="418" y="830"/>
                  </a:lnTo>
                  <a:lnTo>
                    <a:pt x="386" y="868"/>
                  </a:lnTo>
                  <a:lnTo>
                    <a:pt x="386" y="868"/>
                  </a:lnTo>
                  <a:lnTo>
                    <a:pt x="373" y="883"/>
                  </a:lnTo>
                  <a:lnTo>
                    <a:pt x="373" y="883"/>
                  </a:lnTo>
                  <a:lnTo>
                    <a:pt x="341" y="926"/>
                  </a:lnTo>
                  <a:lnTo>
                    <a:pt x="311" y="970"/>
                  </a:lnTo>
                  <a:lnTo>
                    <a:pt x="282" y="1015"/>
                  </a:lnTo>
                  <a:lnTo>
                    <a:pt x="254" y="1060"/>
                  </a:lnTo>
                  <a:lnTo>
                    <a:pt x="254" y="1060"/>
                  </a:lnTo>
                  <a:lnTo>
                    <a:pt x="227" y="1107"/>
                  </a:lnTo>
                  <a:lnTo>
                    <a:pt x="201" y="1155"/>
                  </a:lnTo>
                  <a:lnTo>
                    <a:pt x="201" y="1155"/>
                  </a:lnTo>
                  <a:lnTo>
                    <a:pt x="177" y="1204"/>
                  </a:lnTo>
                  <a:lnTo>
                    <a:pt x="177" y="1204"/>
                  </a:lnTo>
                  <a:lnTo>
                    <a:pt x="166" y="1228"/>
                  </a:lnTo>
                  <a:lnTo>
                    <a:pt x="166" y="1228"/>
                  </a:lnTo>
                  <a:lnTo>
                    <a:pt x="145" y="1276"/>
                  </a:lnTo>
                  <a:lnTo>
                    <a:pt x="127" y="1327"/>
                  </a:lnTo>
                  <a:lnTo>
                    <a:pt x="108" y="1377"/>
                  </a:lnTo>
                  <a:lnTo>
                    <a:pt x="93" y="1428"/>
                  </a:lnTo>
                  <a:lnTo>
                    <a:pt x="93" y="1428"/>
                  </a:lnTo>
                  <a:lnTo>
                    <a:pt x="67" y="1515"/>
                  </a:lnTo>
                  <a:lnTo>
                    <a:pt x="45" y="1605"/>
                  </a:lnTo>
                  <a:lnTo>
                    <a:pt x="45" y="1605"/>
                  </a:lnTo>
                  <a:lnTo>
                    <a:pt x="26" y="1694"/>
                  </a:lnTo>
                  <a:lnTo>
                    <a:pt x="26" y="1694"/>
                  </a:lnTo>
                  <a:lnTo>
                    <a:pt x="18" y="1739"/>
                  </a:lnTo>
                  <a:lnTo>
                    <a:pt x="18" y="1739"/>
                  </a:lnTo>
                  <a:lnTo>
                    <a:pt x="18" y="1743"/>
                  </a:lnTo>
                  <a:lnTo>
                    <a:pt x="18" y="1743"/>
                  </a:lnTo>
                  <a:lnTo>
                    <a:pt x="15" y="1760"/>
                  </a:lnTo>
                  <a:lnTo>
                    <a:pt x="15" y="1760"/>
                  </a:lnTo>
                  <a:lnTo>
                    <a:pt x="9" y="1806"/>
                  </a:lnTo>
                  <a:lnTo>
                    <a:pt x="5" y="1853"/>
                  </a:lnTo>
                  <a:lnTo>
                    <a:pt x="2" y="1900"/>
                  </a:lnTo>
                  <a:lnTo>
                    <a:pt x="0" y="1948"/>
                  </a:lnTo>
                  <a:lnTo>
                    <a:pt x="0" y="1995"/>
                  </a:lnTo>
                  <a:lnTo>
                    <a:pt x="0" y="2042"/>
                  </a:lnTo>
                  <a:lnTo>
                    <a:pt x="2" y="2088"/>
                  </a:lnTo>
                  <a:lnTo>
                    <a:pt x="4" y="2137"/>
                  </a:lnTo>
                  <a:lnTo>
                    <a:pt x="4" y="2137"/>
                  </a:lnTo>
                  <a:lnTo>
                    <a:pt x="5" y="2167"/>
                  </a:lnTo>
                  <a:lnTo>
                    <a:pt x="5" y="2167"/>
                  </a:lnTo>
                  <a:lnTo>
                    <a:pt x="9" y="2189"/>
                  </a:lnTo>
                  <a:lnTo>
                    <a:pt x="9" y="2189"/>
                  </a:lnTo>
                  <a:lnTo>
                    <a:pt x="17" y="2234"/>
                  </a:lnTo>
                  <a:lnTo>
                    <a:pt x="24" y="2280"/>
                  </a:lnTo>
                  <a:lnTo>
                    <a:pt x="24" y="2280"/>
                  </a:lnTo>
                  <a:lnTo>
                    <a:pt x="35" y="2331"/>
                  </a:lnTo>
                  <a:lnTo>
                    <a:pt x="48" y="2381"/>
                  </a:lnTo>
                  <a:lnTo>
                    <a:pt x="61" y="2432"/>
                  </a:lnTo>
                  <a:lnTo>
                    <a:pt x="76" y="2482"/>
                  </a:lnTo>
                  <a:lnTo>
                    <a:pt x="76" y="2482"/>
                  </a:lnTo>
                  <a:lnTo>
                    <a:pt x="91" y="2523"/>
                  </a:lnTo>
                  <a:lnTo>
                    <a:pt x="106" y="2564"/>
                  </a:lnTo>
                  <a:lnTo>
                    <a:pt x="106" y="2564"/>
                  </a:lnTo>
                  <a:lnTo>
                    <a:pt x="117" y="2590"/>
                  </a:lnTo>
                  <a:lnTo>
                    <a:pt x="117" y="2590"/>
                  </a:lnTo>
                  <a:lnTo>
                    <a:pt x="138" y="2639"/>
                  </a:lnTo>
                  <a:lnTo>
                    <a:pt x="138" y="2639"/>
                  </a:lnTo>
                  <a:lnTo>
                    <a:pt x="164" y="2691"/>
                  </a:lnTo>
                  <a:lnTo>
                    <a:pt x="192" y="2745"/>
                  </a:lnTo>
                  <a:lnTo>
                    <a:pt x="220" y="2796"/>
                  </a:lnTo>
                  <a:lnTo>
                    <a:pt x="250" y="2848"/>
                  </a:lnTo>
                  <a:lnTo>
                    <a:pt x="250" y="2848"/>
                  </a:lnTo>
                  <a:lnTo>
                    <a:pt x="278" y="2893"/>
                  </a:lnTo>
                  <a:lnTo>
                    <a:pt x="308" y="2937"/>
                  </a:lnTo>
                  <a:lnTo>
                    <a:pt x="367" y="3027"/>
                  </a:lnTo>
                  <a:lnTo>
                    <a:pt x="425" y="3116"/>
                  </a:lnTo>
                  <a:lnTo>
                    <a:pt x="453" y="3161"/>
                  </a:lnTo>
                  <a:lnTo>
                    <a:pt x="479" y="3208"/>
                  </a:lnTo>
                  <a:lnTo>
                    <a:pt x="479" y="3208"/>
                  </a:lnTo>
                  <a:lnTo>
                    <a:pt x="500" y="3251"/>
                  </a:lnTo>
                  <a:lnTo>
                    <a:pt x="519" y="3292"/>
                  </a:lnTo>
                  <a:lnTo>
                    <a:pt x="535" y="3335"/>
                  </a:lnTo>
                  <a:lnTo>
                    <a:pt x="548" y="3378"/>
                  </a:lnTo>
                  <a:lnTo>
                    <a:pt x="561" y="3421"/>
                  </a:lnTo>
                  <a:lnTo>
                    <a:pt x="571" y="3465"/>
                  </a:lnTo>
                  <a:lnTo>
                    <a:pt x="580" y="3510"/>
                  </a:lnTo>
                  <a:lnTo>
                    <a:pt x="586" y="3555"/>
                  </a:lnTo>
                  <a:lnTo>
                    <a:pt x="586" y="3555"/>
                  </a:lnTo>
                  <a:lnTo>
                    <a:pt x="588" y="3583"/>
                  </a:lnTo>
                  <a:lnTo>
                    <a:pt x="589" y="3609"/>
                  </a:lnTo>
                  <a:lnTo>
                    <a:pt x="589" y="3637"/>
                  </a:lnTo>
                  <a:lnTo>
                    <a:pt x="588" y="3663"/>
                  </a:lnTo>
                  <a:lnTo>
                    <a:pt x="582" y="3716"/>
                  </a:lnTo>
                  <a:lnTo>
                    <a:pt x="573" y="3770"/>
                  </a:lnTo>
                  <a:lnTo>
                    <a:pt x="558" y="3822"/>
                  </a:lnTo>
                  <a:lnTo>
                    <a:pt x="543" y="3874"/>
                  </a:lnTo>
                  <a:lnTo>
                    <a:pt x="524" y="3925"/>
                  </a:lnTo>
                  <a:lnTo>
                    <a:pt x="505" y="3977"/>
                  </a:lnTo>
                  <a:lnTo>
                    <a:pt x="505" y="3977"/>
                  </a:lnTo>
                  <a:lnTo>
                    <a:pt x="515" y="3971"/>
                  </a:lnTo>
                  <a:lnTo>
                    <a:pt x="515" y="3971"/>
                  </a:lnTo>
                  <a:lnTo>
                    <a:pt x="539" y="3962"/>
                  </a:lnTo>
                  <a:lnTo>
                    <a:pt x="539" y="3962"/>
                  </a:lnTo>
                  <a:lnTo>
                    <a:pt x="610" y="3930"/>
                  </a:lnTo>
                  <a:lnTo>
                    <a:pt x="610" y="3930"/>
                  </a:lnTo>
                  <a:lnTo>
                    <a:pt x="683" y="3893"/>
                  </a:lnTo>
                  <a:lnTo>
                    <a:pt x="754" y="3852"/>
                  </a:lnTo>
                  <a:lnTo>
                    <a:pt x="754" y="3852"/>
                  </a:lnTo>
                  <a:lnTo>
                    <a:pt x="821" y="3813"/>
                  </a:lnTo>
                  <a:lnTo>
                    <a:pt x="886" y="3770"/>
                  </a:lnTo>
                  <a:lnTo>
                    <a:pt x="1015" y="3680"/>
                  </a:lnTo>
                  <a:lnTo>
                    <a:pt x="1015" y="3680"/>
                  </a:lnTo>
                  <a:lnTo>
                    <a:pt x="1147" y="3589"/>
                  </a:lnTo>
                  <a:lnTo>
                    <a:pt x="1147" y="3589"/>
                  </a:lnTo>
                  <a:lnTo>
                    <a:pt x="1164" y="3577"/>
                  </a:lnTo>
                  <a:lnTo>
                    <a:pt x="1181" y="3570"/>
                  </a:lnTo>
                  <a:lnTo>
                    <a:pt x="1198" y="3564"/>
                  </a:lnTo>
                  <a:lnTo>
                    <a:pt x="1216" y="3561"/>
                  </a:lnTo>
                  <a:lnTo>
                    <a:pt x="1233" y="3557"/>
                  </a:lnTo>
                  <a:lnTo>
                    <a:pt x="1250" y="3557"/>
                  </a:lnTo>
                  <a:lnTo>
                    <a:pt x="1269" y="3557"/>
                  </a:lnTo>
                  <a:lnTo>
                    <a:pt x="1285" y="3559"/>
                  </a:lnTo>
                  <a:lnTo>
                    <a:pt x="1321" y="3566"/>
                  </a:lnTo>
                  <a:lnTo>
                    <a:pt x="1356" y="3574"/>
                  </a:lnTo>
                  <a:lnTo>
                    <a:pt x="1425" y="3594"/>
                  </a:lnTo>
                  <a:lnTo>
                    <a:pt x="1425" y="3594"/>
                  </a:lnTo>
                  <a:lnTo>
                    <a:pt x="1513" y="3617"/>
                  </a:lnTo>
                  <a:lnTo>
                    <a:pt x="1599" y="3639"/>
                  </a:lnTo>
                  <a:lnTo>
                    <a:pt x="1687" y="3658"/>
                  </a:lnTo>
                  <a:lnTo>
                    <a:pt x="1774" y="3674"/>
                  </a:lnTo>
                  <a:lnTo>
                    <a:pt x="1774" y="3674"/>
                  </a:lnTo>
                  <a:lnTo>
                    <a:pt x="1864" y="3691"/>
                  </a:lnTo>
                  <a:lnTo>
                    <a:pt x="1864" y="3691"/>
                  </a:lnTo>
                  <a:lnTo>
                    <a:pt x="1910" y="3699"/>
                  </a:lnTo>
                  <a:lnTo>
                    <a:pt x="1910" y="3699"/>
                  </a:lnTo>
                  <a:lnTo>
                    <a:pt x="1916" y="3701"/>
                  </a:lnTo>
                  <a:lnTo>
                    <a:pt x="1916" y="3701"/>
                  </a:lnTo>
                  <a:lnTo>
                    <a:pt x="1918" y="3701"/>
                  </a:lnTo>
                  <a:lnTo>
                    <a:pt x="1918" y="3701"/>
                  </a:lnTo>
                  <a:lnTo>
                    <a:pt x="2022" y="3714"/>
                  </a:lnTo>
                  <a:lnTo>
                    <a:pt x="2127" y="3727"/>
                  </a:lnTo>
                  <a:lnTo>
                    <a:pt x="2127" y="3727"/>
                  </a:lnTo>
                  <a:lnTo>
                    <a:pt x="2230" y="3736"/>
                  </a:lnTo>
                  <a:lnTo>
                    <a:pt x="2334" y="3744"/>
                  </a:lnTo>
                  <a:lnTo>
                    <a:pt x="2437" y="3747"/>
                  </a:lnTo>
                  <a:lnTo>
                    <a:pt x="2541" y="3749"/>
                  </a:lnTo>
                  <a:lnTo>
                    <a:pt x="2541" y="3749"/>
                  </a:lnTo>
                  <a:lnTo>
                    <a:pt x="2642" y="3749"/>
                  </a:lnTo>
                  <a:lnTo>
                    <a:pt x="2743" y="3745"/>
                  </a:lnTo>
                  <a:lnTo>
                    <a:pt x="2743" y="3745"/>
                  </a:lnTo>
                  <a:lnTo>
                    <a:pt x="2793" y="3742"/>
                  </a:lnTo>
                  <a:lnTo>
                    <a:pt x="2843" y="3738"/>
                  </a:lnTo>
                  <a:lnTo>
                    <a:pt x="2843" y="3738"/>
                  </a:lnTo>
                  <a:lnTo>
                    <a:pt x="2894" y="3734"/>
                  </a:lnTo>
                  <a:lnTo>
                    <a:pt x="2894" y="3734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3024" y="3716"/>
                  </a:lnTo>
                  <a:lnTo>
                    <a:pt x="3125" y="3697"/>
                  </a:lnTo>
                  <a:lnTo>
                    <a:pt x="3226" y="3674"/>
                  </a:lnTo>
                  <a:lnTo>
                    <a:pt x="3325" y="3648"/>
                  </a:lnTo>
                  <a:lnTo>
                    <a:pt x="3325" y="3648"/>
                  </a:lnTo>
                  <a:lnTo>
                    <a:pt x="3401" y="3624"/>
                  </a:lnTo>
                  <a:lnTo>
                    <a:pt x="3480" y="3598"/>
                  </a:lnTo>
                  <a:lnTo>
                    <a:pt x="3480" y="3598"/>
                  </a:lnTo>
                  <a:lnTo>
                    <a:pt x="3554" y="3570"/>
                  </a:lnTo>
                  <a:lnTo>
                    <a:pt x="3554" y="3570"/>
                  </a:lnTo>
                  <a:lnTo>
                    <a:pt x="3566" y="3564"/>
                  </a:lnTo>
                  <a:lnTo>
                    <a:pt x="3566" y="3564"/>
                  </a:lnTo>
                  <a:lnTo>
                    <a:pt x="3603" y="3549"/>
                  </a:lnTo>
                  <a:lnTo>
                    <a:pt x="3603" y="3549"/>
                  </a:lnTo>
                  <a:lnTo>
                    <a:pt x="3678" y="3518"/>
                  </a:lnTo>
                  <a:lnTo>
                    <a:pt x="3750" y="3484"/>
                  </a:lnTo>
                  <a:lnTo>
                    <a:pt x="3823" y="3447"/>
                  </a:lnTo>
                  <a:lnTo>
                    <a:pt x="3896" y="3409"/>
                  </a:lnTo>
                  <a:lnTo>
                    <a:pt x="3965" y="3368"/>
                  </a:lnTo>
                  <a:lnTo>
                    <a:pt x="4036" y="3325"/>
                  </a:lnTo>
                  <a:lnTo>
                    <a:pt x="4103" y="3281"/>
                  </a:lnTo>
                  <a:lnTo>
                    <a:pt x="4170" y="3234"/>
                  </a:lnTo>
                  <a:lnTo>
                    <a:pt x="4170" y="3234"/>
                  </a:lnTo>
                  <a:lnTo>
                    <a:pt x="4213" y="3200"/>
                  </a:lnTo>
                  <a:lnTo>
                    <a:pt x="4213" y="3200"/>
                  </a:lnTo>
                  <a:close/>
                </a:path>
              </a:pathLst>
            </a:custGeom>
            <a:solidFill>
              <a:schemeClr val="accent4"/>
            </a:solidFill>
            <a:ln w="222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0" name="îṩlíḓê">
              <a:extLst>
                <a:ext uri="{FF2B5EF4-FFF2-40B4-BE49-F238E27FC236}">
                  <a16:creationId xmlns:a16="http://schemas.microsoft.com/office/drawing/2014/main" id="{A12E40CD-5EAC-42F6-9C43-0FC66716EFFF}"/>
                </a:ext>
              </a:extLst>
            </p:cNvPr>
            <p:cNvSpPr/>
            <p:nvPr/>
          </p:nvSpPr>
          <p:spPr>
            <a:xfrm flipH="1">
              <a:off x="6592450" y="4165214"/>
              <a:ext cx="2204631" cy="111812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阑尾周围脓肿</a:t>
              </a:r>
            </a:p>
          </p:txBody>
        </p:sp>
        <p:sp>
          <p:nvSpPr>
            <p:cNvPr id="45" name="ïš1ide">
              <a:extLst>
                <a:ext uri="{FF2B5EF4-FFF2-40B4-BE49-F238E27FC236}">
                  <a16:creationId xmlns:a16="http://schemas.microsoft.com/office/drawing/2014/main" id="{4E36FBE6-9251-40EA-AD9E-D70A53C20EAB}"/>
                </a:ext>
              </a:extLst>
            </p:cNvPr>
            <p:cNvSpPr/>
            <p:nvPr/>
          </p:nvSpPr>
          <p:spPr bwMode="auto">
            <a:xfrm flipH="1">
              <a:off x="6156289" y="2445988"/>
              <a:ext cx="2035427" cy="1438274"/>
            </a:xfrm>
            <a:custGeom>
              <a:avLst/>
              <a:gdLst>
                <a:gd name="T0" fmla="*/ 4400 w 4868"/>
                <a:gd name="T1" fmla="*/ 3034 h 3977"/>
                <a:gd name="T2" fmla="*/ 4519 w 4868"/>
                <a:gd name="T3" fmla="*/ 2902 h 3977"/>
                <a:gd name="T4" fmla="*/ 4631 w 4868"/>
                <a:gd name="T5" fmla="*/ 2743 h 3977"/>
                <a:gd name="T6" fmla="*/ 4728 w 4868"/>
                <a:gd name="T7" fmla="*/ 2568 h 3977"/>
                <a:gd name="T8" fmla="*/ 4795 w 4868"/>
                <a:gd name="T9" fmla="*/ 2389 h 3977"/>
                <a:gd name="T10" fmla="*/ 4849 w 4868"/>
                <a:gd name="T11" fmla="*/ 2161 h 3977"/>
                <a:gd name="T12" fmla="*/ 4868 w 4868"/>
                <a:gd name="T13" fmla="*/ 1935 h 3977"/>
                <a:gd name="T14" fmla="*/ 4861 w 4868"/>
                <a:gd name="T15" fmla="*/ 1713 h 3977"/>
                <a:gd name="T16" fmla="*/ 4844 w 4868"/>
                <a:gd name="T17" fmla="*/ 1609 h 3977"/>
                <a:gd name="T18" fmla="*/ 4758 w 4868"/>
                <a:gd name="T19" fmla="*/ 1316 h 3977"/>
                <a:gd name="T20" fmla="*/ 4635 w 4868"/>
                <a:gd name="T21" fmla="*/ 1073 h 3977"/>
                <a:gd name="T22" fmla="*/ 4543 w 4868"/>
                <a:gd name="T23" fmla="*/ 935 h 3977"/>
                <a:gd name="T24" fmla="*/ 4422 w 4868"/>
                <a:gd name="T25" fmla="*/ 789 h 3977"/>
                <a:gd name="T26" fmla="*/ 4189 w 4868"/>
                <a:gd name="T27" fmla="*/ 569 h 3977"/>
                <a:gd name="T28" fmla="*/ 4086 w 4868"/>
                <a:gd name="T29" fmla="*/ 493 h 3977"/>
                <a:gd name="T30" fmla="*/ 3717 w 4868"/>
                <a:gd name="T31" fmla="*/ 274 h 3977"/>
                <a:gd name="T32" fmla="*/ 3599 w 4868"/>
                <a:gd name="T33" fmla="*/ 220 h 3977"/>
                <a:gd name="T34" fmla="*/ 3250 w 4868"/>
                <a:gd name="T35" fmla="*/ 103 h 3977"/>
                <a:gd name="T36" fmla="*/ 2940 w 4868"/>
                <a:gd name="T37" fmla="*/ 35 h 3977"/>
                <a:gd name="T38" fmla="*/ 2737 w 4868"/>
                <a:gd name="T39" fmla="*/ 11 h 3977"/>
                <a:gd name="T40" fmla="*/ 2278 w 4868"/>
                <a:gd name="T41" fmla="*/ 6 h 3977"/>
                <a:gd name="T42" fmla="*/ 2101 w 4868"/>
                <a:gd name="T43" fmla="*/ 20 h 3977"/>
                <a:gd name="T44" fmla="*/ 1728 w 4868"/>
                <a:gd name="T45" fmla="*/ 88 h 3977"/>
                <a:gd name="T46" fmla="*/ 1468 w 4868"/>
                <a:gd name="T47" fmla="*/ 162 h 3977"/>
                <a:gd name="T48" fmla="*/ 1302 w 4868"/>
                <a:gd name="T49" fmla="*/ 220 h 3977"/>
                <a:gd name="T50" fmla="*/ 1028 w 4868"/>
                <a:gd name="T51" fmla="*/ 349 h 3977"/>
                <a:gd name="T52" fmla="*/ 748 w 4868"/>
                <a:gd name="T53" fmla="*/ 523 h 3977"/>
                <a:gd name="T54" fmla="*/ 593 w 4868"/>
                <a:gd name="T55" fmla="*/ 649 h 3977"/>
                <a:gd name="T56" fmla="*/ 418 w 4868"/>
                <a:gd name="T57" fmla="*/ 830 h 3977"/>
                <a:gd name="T58" fmla="*/ 341 w 4868"/>
                <a:gd name="T59" fmla="*/ 926 h 3977"/>
                <a:gd name="T60" fmla="*/ 201 w 4868"/>
                <a:gd name="T61" fmla="*/ 1155 h 3977"/>
                <a:gd name="T62" fmla="*/ 145 w 4868"/>
                <a:gd name="T63" fmla="*/ 1276 h 3977"/>
                <a:gd name="T64" fmla="*/ 45 w 4868"/>
                <a:gd name="T65" fmla="*/ 1605 h 3977"/>
                <a:gd name="T66" fmla="*/ 18 w 4868"/>
                <a:gd name="T67" fmla="*/ 1743 h 3977"/>
                <a:gd name="T68" fmla="*/ 2 w 4868"/>
                <a:gd name="T69" fmla="*/ 1900 h 3977"/>
                <a:gd name="T70" fmla="*/ 4 w 4868"/>
                <a:gd name="T71" fmla="*/ 2137 h 3977"/>
                <a:gd name="T72" fmla="*/ 24 w 4868"/>
                <a:gd name="T73" fmla="*/ 2280 h 3977"/>
                <a:gd name="T74" fmla="*/ 76 w 4868"/>
                <a:gd name="T75" fmla="*/ 2482 h 3977"/>
                <a:gd name="T76" fmla="*/ 138 w 4868"/>
                <a:gd name="T77" fmla="*/ 2639 h 3977"/>
                <a:gd name="T78" fmla="*/ 250 w 4868"/>
                <a:gd name="T79" fmla="*/ 2848 h 3977"/>
                <a:gd name="T80" fmla="*/ 479 w 4868"/>
                <a:gd name="T81" fmla="*/ 3208 h 3977"/>
                <a:gd name="T82" fmla="*/ 561 w 4868"/>
                <a:gd name="T83" fmla="*/ 3421 h 3977"/>
                <a:gd name="T84" fmla="*/ 589 w 4868"/>
                <a:gd name="T85" fmla="*/ 3609 h 3977"/>
                <a:gd name="T86" fmla="*/ 543 w 4868"/>
                <a:gd name="T87" fmla="*/ 3874 h 3977"/>
                <a:gd name="T88" fmla="*/ 539 w 4868"/>
                <a:gd name="T89" fmla="*/ 3962 h 3977"/>
                <a:gd name="T90" fmla="*/ 754 w 4868"/>
                <a:gd name="T91" fmla="*/ 3852 h 3977"/>
                <a:gd name="T92" fmla="*/ 1147 w 4868"/>
                <a:gd name="T93" fmla="*/ 3589 h 3977"/>
                <a:gd name="T94" fmla="*/ 1250 w 4868"/>
                <a:gd name="T95" fmla="*/ 3557 h 3977"/>
                <a:gd name="T96" fmla="*/ 1425 w 4868"/>
                <a:gd name="T97" fmla="*/ 3594 h 3977"/>
                <a:gd name="T98" fmla="*/ 1864 w 4868"/>
                <a:gd name="T99" fmla="*/ 3691 h 3977"/>
                <a:gd name="T100" fmla="*/ 1918 w 4868"/>
                <a:gd name="T101" fmla="*/ 3701 h 3977"/>
                <a:gd name="T102" fmla="*/ 2334 w 4868"/>
                <a:gd name="T103" fmla="*/ 3744 h 3977"/>
                <a:gd name="T104" fmla="*/ 2743 w 4868"/>
                <a:gd name="T105" fmla="*/ 3745 h 3977"/>
                <a:gd name="T106" fmla="*/ 2922 w 4868"/>
                <a:gd name="T107" fmla="*/ 3730 h 3977"/>
                <a:gd name="T108" fmla="*/ 3226 w 4868"/>
                <a:gd name="T109" fmla="*/ 3674 h 3977"/>
                <a:gd name="T110" fmla="*/ 3554 w 4868"/>
                <a:gd name="T111" fmla="*/ 3570 h 3977"/>
                <a:gd name="T112" fmla="*/ 3678 w 4868"/>
                <a:gd name="T113" fmla="*/ 3518 h 3977"/>
                <a:gd name="T114" fmla="*/ 4103 w 4868"/>
                <a:gd name="T115" fmla="*/ 3281 h 3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68" h="3977">
                  <a:moveTo>
                    <a:pt x="4213" y="3200"/>
                  </a:moveTo>
                  <a:lnTo>
                    <a:pt x="4213" y="3200"/>
                  </a:lnTo>
                  <a:lnTo>
                    <a:pt x="4275" y="3150"/>
                  </a:lnTo>
                  <a:lnTo>
                    <a:pt x="4275" y="3150"/>
                  </a:lnTo>
                  <a:lnTo>
                    <a:pt x="4338" y="3094"/>
                  </a:lnTo>
                  <a:lnTo>
                    <a:pt x="4400" y="3034"/>
                  </a:lnTo>
                  <a:lnTo>
                    <a:pt x="4400" y="3034"/>
                  </a:lnTo>
                  <a:lnTo>
                    <a:pt x="4456" y="2977"/>
                  </a:lnTo>
                  <a:lnTo>
                    <a:pt x="4508" y="2917"/>
                  </a:lnTo>
                  <a:lnTo>
                    <a:pt x="4508" y="2917"/>
                  </a:lnTo>
                  <a:lnTo>
                    <a:pt x="4519" y="2902"/>
                  </a:lnTo>
                  <a:lnTo>
                    <a:pt x="4519" y="2902"/>
                  </a:lnTo>
                  <a:lnTo>
                    <a:pt x="4534" y="2885"/>
                  </a:lnTo>
                  <a:lnTo>
                    <a:pt x="4534" y="2885"/>
                  </a:lnTo>
                  <a:lnTo>
                    <a:pt x="4560" y="2848"/>
                  </a:lnTo>
                  <a:lnTo>
                    <a:pt x="4588" y="2810"/>
                  </a:lnTo>
                  <a:lnTo>
                    <a:pt x="4588" y="2810"/>
                  </a:lnTo>
                  <a:lnTo>
                    <a:pt x="4631" y="2743"/>
                  </a:lnTo>
                  <a:lnTo>
                    <a:pt x="4672" y="2676"/>
                  </a:lnTo>
                  <a:lnTo>
                    <a:pt x="4672" y="2676"/>
                  </a:lnTo>
                  <a:lnTo>
                    <a:pt x="4711" y="2605"/>
                  </a:lnTo>
                  <a:lnTo>
                    <a:pt x="4711" y="2605"/>
                  </a:lnTo>
                  <a:lnTo>
                    <a:pt x="4728" y="2568"/>
                  </a:lnTo>
                  <a:lnTo>
                    <a:pt x="4728" y="2568"/>
                  </a:lnTo>
                  <a:lnTo>
                    <a:pt x="4736" y="2553"/>
                  </a:lnTo>
                  <a:lnTo>
                    <a:pt x="4736" y="2553"/>
                  </a:lnTo>
                  <a:lnTo>
                    <a:pt x="4752" y="2512"/>
                  </a:lnTo>
                  <a:lnTo>
                    <a:pt x="4767" y="2471"/>
                  </a:lnTo>
                  <a:lnTo>
                    <a:pt x="4782" y="2430"/>
                  </a:lnTo>
                  <a:lnTo>
                    <a:pt x="4795" y="2389"/>
                  </a:lnTo>
                  <a:lnTo>
                    <a:pt x="4819" y="2305"/>
                  </a:lnTo>
                  <a:lnTo>
                    <a:pt x="4838" y="2221"/>
                  </a:lnTo>
                  <a:lnTo>
                    <a:pt x="4838" y="2221"/>
                  </a:lnTo>
                  <a:lnTo>
                    <a:pt x="4847" y="2178"/>
                  </a:lnTo>
                  <a:lnTo>
                    <a:pt x="4847" y="2178"/>
                  </a:lnTo>
                  <a:lnTo>
                    <a:pt x="4849" y="2161"/>
                  </a:lnTo>
                  <a:lnTo>
                    <a:pt x="4849" y="2161"/>
                  </a:lnTo>
                  <a:lnTo>
                    <a:pt x="4859" y="2086"/>
                  </a:lnTo>
                  <a:lnTo>
                    <a:pt x="4859" y="2086"/>
                  </a:lnTo>
                  <a:lnTo>
                    <a:pt x="4864" y="2036"/>
                  </a:lnTo>
                  <a:lnTo>
                    <a:pt x="4866" y="1986"/>
                  </a:lnTo>
                  <a:lnTo>
                    <a:pt x="4868" y="1935"/>
                  </a:lnTo>
                  <a:lnTo>
                    <a:pt x="4868" y="1885"/>
                  </a:lnTo>
                  <a:lnTo>
                    <a:pt x="4868" y="1885"/>
                  </a:lnTo>
                  <a:lnTo>
                    <a:pt x="4866" y="1806"/>
                  </a:lnTo>
                  <a:lnTo>
                    <a:pt x="4862" y="1728"/>
                  </a:lnTo>
                  <a:lnTo>
                    <a:pt x="4862" y="1728"/>
                  </a:lnTo>
                  <a:lnTo>
                    <a:pt x="4861" y="1713"/>
                  </a:lnTo>
                  <a:lnTo>
                    <a:pt x="4861" y="1713"/>
                  </a:lnTo>
                  <a:lnTo>
                    <a:pt x="4859" y="1694"/>
                  </a:lnTo>
                  <a:lnTo>
                    <a:pt x="4859" y="1694"/>
                  </a:lnTo>
                  <a:lnTo>
                    <a:pt x="4847" y="1629"/>
                  </a:lnTo>
                  <a:lnTo>
                    <a:pt x="4847" y="1629"/>
                  </a:lnTo>
                  <a:lnTo>
                    <a:pt x="4844" y="1609"/>
                  </a:lnTo>
                  <a:lnTo>
                    <a:pt x="4844" y="1609"/>
                  </a:lnTo>
                  <a:lnTo>
                    <a:pt x="4827" y="1534"/>
                  </a:lnTo>
                  <a:lnTo>
                    <a:pt x="4808" y="1459"/>
                  </a:lnTo>
                  <a:lnTo>
                    <a:pt x="4784" y="1387"/>
                  </a:lnTo>
                  <a:lnTo>
                    <a:pt x="4758" y="1316"/>
                  </a:lnTo>
                  <a:lnTo>
                    <a:pt x="4758" y="1316"/>
                  </a:lnTo>
                  <a:lnTo>
                    <a:pt x="4745" y="1282"/>
                  </a:lnTo>
                  <a:lnTo>
                    <a:pt x="4745" y="1282"/>
                  </a:lnTo>
                  <a:lnTo>
                    <a:pt x="4713" y="1215"/>
                  </a:lnTo>
                  <a:lnTo>
                    <a:pt x="4713" y="1215"/>
                  </a:lnTo>
                  <a:lnTo>
                    <a:pt x="4676" y="1144"/>
                  </a:lnTo>
                  <a:lnTo>
                    <a:pt x="4635" y="1073"/>
                  </a:lnTo>
                  <a:lnTo>
                    <a:pt x="4635" y="1073"/>
                  </a:lnTo>
                  <a:lnTo>
                    <a:pt x="4596" y="1010"/>
                  </a:lnTo>
                  <a:lnTo>
                    <a:pt x="4553" y="948"/>
                  </a:lnTo>
                  <a:lnTo>
                    <a:pt x="4553" y="948"/>
                  </a:lnTo>
                  <a:lnTo>
                    <a:pt x="4543" y="935"/>
                  </a:lnTo>
                  <a:lnTo>
                    <a:pt x="4543" y="935"/>
                  </a:lnTo>
                  <a:lnTo>
                    <a:pt x="4532" y="918"/>
                  </a:lnTo>
                  <a:lnTo>
                    <a:pt x="4532" y="918"/>
                  </a:lnTo>
                  <a:lnTo>
                    <a:pt x="4504" y="885"/>
                  </a:lnTo>
                  <a:lnTo>
                    <a:pt x="4474" y="849"/>
                  </a:lnTo>
                  <a:lnTo>
                    <a:pt x="4474" y="849"/>
                  </a:lnTo>
                  <a:lnTo>
                    <a:pt x="4422" y="789"/>
                  </a:lnTo>
                  <a:lnTo>
                    <a:pt x="4366" y="732"/>
                  </a:lnTo>
                  <a:lnTo>
                    <a:pt x="4308" y="674"/>
                  </a:lnTo>
                  <a:lnTo>
                    <a:pt x="4249" y="620"/>
                  </a:lnTo>
                  <a:lnTo>
                    <a:pt x="4249" y="620"/>
                  </a:lnTo>
                  <a:lnTo>
                    <a:pt x="4219" y="593"/>
                  </a:lnTo>
                  <a:lnTo>
                    <a:pt x="4189" y="569"/>
                  </a:lnTo>
                  <a:lnTo>
                    <a:pt x="4189" y="569"/>
                  </a:lnTo>
                  <a:lnTo>
                    <a:pt x="4187" y="567"/>
                  </a:lnTo>
                  <a:lnTo>
                    <a:pt x="4187" y="567"/>
                  </a:lnTo>
                  <a:lnTo>
                    <a:pt x="4157" y="543"/>
                  </a:lnTo>
                  <a:lnTo>
                    <a:pt x="4157" y="543"/>
                  </a:lnTo>
                  <a:lnTo>
                    <a:pt x="4086" y="493"/>
                  </a:lnTo>
                  <a:lnTo>
                    <a:pt x="4015" y="442"/>
                  </a:lnTo>
                  <a:lnTo>
                    <a:pt x="4015" y="442"/>
                  </a:lnTo>
                  <a:lnTo>
                    <a:pt x="3942" y="397"/>
                  </a:lnTo>
                  <a:lnTo>
                    <a:pt x="3868" y="355"/>
                  </a:lnTo>
                  <a:lnTo>
                    <a:pt x="3793" y="313"/>
                  </a:lnTo>
                  <a:lnTo>
                    <a:pt x="3717" y="274"/>
                  </a:lnTo>
                  <a:lnTo>
                    <a:pt x="3717" y="274"/>
                  </a:lnTo>
                  <a:lnTo>
                    <a:pt x="3646" y="241"/>
                  </a:lnTo>
                  <a:lnTo>
                    <a:pt x="3646" y="241"/>
                  </a:lnTo>
                  <a:lnTo>
                    <a:pt x="3636" y="237"/>
                  </a:lnTo>
                  <a:lnTo>
                    <a:pt x="3636" y="237"/>
                  </a:lnTo>
                  <a:lnTo>
                    <a:pt x="3599" y="220"/>
                  </a:lnTo>
                  <a:lnTo>
                    <a:pt x="3599" y="220"/>
                  </a:lnTo>
                  <a:lnTo>
                    <a:pt x="3511" y="187"/>
                  </a:lnTo>
                  <a:lnTo>
                    <a:pt x="3424" y="155"/>
                  </a:lnTo>
                  <a:lnTo>
                    <a:pt x="3424" y="155"/>
                  </a:lnTo>
                  <a:lnTo>
                    <a:pt x="3338" y="127"/>
                  </a:lnTo>
                  <a:lnTo>
                    <a:pt x="3250" y="103"/>
                  </a:lnTo>
                  <a:lnTo>
                    <a:pt x="3161" y="80"/>
                  </a:lnTo>
                  <a:lnTo>
                    <a:pt x="3071" y="60"/>
                  </a:lnTo>
                  <a:lnTo>
                    <a:pt x="3071" y="60"/>
                  </a:lnTo>
                  <a:lnTo>
                    <a:pt x="2983" y="43"/>
                  </a:lnTo>
                  <a:lnTo>
                    <a:pt x="2983" y="43"/>
                  </a:lnTo>
                  <a:lnTo>
                    <a:pt x="2940" y="35"/>
                  </a:lnTo>
                  <a:lnTo>
                    <a:pt x="2940" y="35"/>
                  </a:lnTo>
                  <a:lnTo>
                    <a:pt x="2935" y="34"/>
                  </a:lnTo>
                  <a:lnTo>
                    <a:pt x="2935" y="34"/>
                  </a:lnTo>
                  <a:lnTo>
                    <a:pt x="2836" y="20"/>
                  </a:lnTo>
                  <a:lnTo>
                    <a:pt x="2737" y="11"/>
                  </a:lnTo>
                  <a:lnTo>
                    <a:pt x="2737" y="11"/>
                  </a:lnTo>
                  <a:lnTo>
                    <a:pt x="2642" y="6"/>
                  </a:lnTo>
                  <a:lnTo>
                    <a:pt x="2549" y="2"/>
                  </a:lnTo>
                  <a:lnTo>
                    <a:pt x="2453" y="0"/>
                  </a:lnTo>
                  <a:lnTo>
                    <a:pt x="2358" y="2"/>
                  </a:lnTo>
                  <a:lnTo>
                    <a:pt x="2358" y="2"/>
                  </a:lnTo>
                  <a:lnTo>
                    <a:pt x="2278" y="6"/>
                  </a:lnTo>
                  <a:lnTo>
                    <a:pt x="2198" y="11"/>
                  </a:lnTo>
                  <a:lnTo>
                    <a:pt x="2198" y="11"/>
                  </a:lnTo>
                  <a:lnTo>
                    <a:pt x="2118" y="19"/>
                  </a:lnTo>
                  <a:lnTo>
                    <a:pt x="2118" y="19"/>
                  </a:lnTo>
                  <a:lnTo>
                    <a:pt x="2101" y="20"/>
                  </a:lnTo>
                  <a:lnTo>
                    <a:pt x="2101" y="20"/>
                  </a:lnTo>
                  <a:lnTo>
                    <a:pt x="2063" y="26"/>
                  </a:lnTo>
                  <a:lnTo>
                    <a:pt x="2063" y="26"/>
                  </a:lnTo>
                  <a:lnTo>
                    <a:pt x="1980" y="37"/>
                  </a:lnTo>
                  <a:lnTo>
                    <a:pt x="1896" y="52"/>
                  </a:lnTo>
                  <a:lnTo>
                    <a:pt x="1812" y="69"/>
                  </a:lnTo>
                  <a:lnTo>
                    <a:pt x="1728" y="88"/>
                  </a:lnTo>
                  <a:lnTo>
                    <a:pt x="1728" y="88"/>
                  </a:lnTo>
                  <a:lnTo>
                    <a:pt x="1662" y="104"/>
                  </a:lnTo>
                  <a:lnTo>
                    <a:pt x="1597" y="121"/>
                  </a:lnTo>
                  <a:lnTo>
                    <a:pt x="1532" y="142"/>
                  </a:lnTo>
                  <a:lnTo>
                    <a:pt x="1468" y="162"/>
                  </a:lnTo>
                  <a:lnTo>
                    <a:pt x="1468" y="162"/>
                  </a:lnTo>
                  <a:lnTo>
                    <a:pt x="1399" y="183"/>
                  </a:lnTo>
                  <a:lnTo>
                    <a:pt x="1399" y="183"/>
                  </a:lnTo>
                  <a:lnTo>
                    <a:pt x="1323" y="211"/>
                  </a:lnTo>
                  <a:lnTo>
                    <a:pt x="1323" y="211"/>
                  </a:lnTo>
                  <a:lnTo>
                    <a:pt x="1302" y="220"/>
                  </a:lnTo>
                  <a:lnTo>
                    <a:pt x="1302" y="220"/>
                  </a:lnTo>
                  <a:lnTo>
                    <a:pt x="1282" y="228"/>
                  </a:lnTo>
                  <a:lnTo>
                    <a:pt x="1282" y="228"/>
                  </a:lnTo>
                  <a:lnTo>
                    <a:pt x="1201" y="263"/>
                  </a:lnTo>
                  <a:lnTo>
                    <a:pt x="1121" y="300"/>
                  </a:lnTo>
                  <a:lnTo>
                    <a:pt x="1121" y="300"/>
                  </a:lnTo>
                  <a:lnTo>
                    <a:pt x="1028" y="349"/>
                  </a:lnTo>
                  <a:lnTo>
                    <a:pt x="936" y="399"/>
                  </a:lnTo>
                  <a:lnTo>
                    <a:pt x="847" y="455"/>
                  </a:lnTo>
                  <a:lnTo>
                    <a:pt x="761" y="513"/>
                  </a:lnTo>
                  <a:lnTo>
                    <a:pt x="761" y="513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16" y="547"/>
                  </a:lnTo>
                  <a:lnTo>
                    <a:pt x="716" y="547"/>
                  </a:lnTo>
                  <a:lnTo>
                    <a:pt x="675" y="580"/>
                  </a:lnTo>
                  <a:lnTo>
                    <a:pt x="634" y="614"/>
                  </a:lnTo>
                  <a:lnTo>
                    <a:pt x="634" y="614"/>
                  </a:lnTo>
                  <a:lnTo>
                    <a:pt x="593" y="649"/>
                  </a:lnTo>
                  <a:lnTo>
                    <a:pt x="554" y="687"/>
                  </a:lnTo>
                  <a:lnTo>
                    <a:pt x="517" y="724"/>
                  </a:lnTo>
                  <a:lnTo>
                    <a:pt x="479" y="761"/>
                  </a:lnTo>
                  <a:lnTo>
                    <a:pt x="479" y="761"/>
                  </a:lnTo>
                  <a:lnTo>
                    <a:pt x="448" y="795"/>
                  </a:lnTo>
                  <a:lnTo>
                    <a:pt x="418" y="830"/>
                  </a:lnTo>
                  <a:lnTo>
                    <a:pt x="418" y="830"/>
                  </a:lnTo>
                  <a:lnTo>
                    <a:pt x="386" y="868"/>
                  </a:lnTo>
                  <a:lnTo>
                    <a:pt x="386" y="868"/>
                  </a:lnTo>
                  <a:lnTo>
                    <a:pt x="373" y="883"/>
                  </a:lnTo>
                  <a:lnTo>
                    <a:pt x="373" y="883"/>
                  </a:lnTo>
                  <a:lnTo>
                    <a:pt x="341" y="926"/>
                  </a:lnTo>
                  <a:lnTo>
                    <a:pt x="311" y="970"/>
                  </a:lnTo>
                  <a:lnTo>
                    <a:pt x="282" y="1015"/>
                  </a:lnTo>
                  <a:lnTo>
                    <a:pt x="254" y="1060"/>
                  </a:lnTo>
                  <a:lnTo>
                    <a:pt x="254" y="1060"/>
                  </a:lnTo>
                  <a:lnTo>
                    <a:pt x="227" y="1107"/>
                  </a:lnTo>
                  <a:lnTo>
                    <a:pt x="201" y="1155"/>
                  </a:lnTo>
                  <a:lnTo>
                    <a:pt x="201" y="1155"/>
                  </a:lnTo>
                  <a:lnTo>
                    <a:pt x="177" y="1204"/>
                  </a:lnTo>
                  <a:lnTo>
                    <a:pt x="177" y="1204"/>
                  </a:lnTo>
                  <a:lnTo>
                    <a:pt x="166" y="1228"/>
                  </a:lnTo>
                  <a:lnTo>
                    <a:pt x="166" y="1228"/>
                  </a:lnTo>
                  <a:lnTo>
                    <a:pt x="145" y="1276"/>
                  </a:lnTo>
                  <a:lnTo>
                    <a:pt x="127" y="1327"/>
                  </a:lnTo>
                  <a:lnTo>
                    <a:pt x="108" y="1377"/>
                  </a:lnTo>
                  <a:lnTo>
                    <a:pt x="93" y="1428"/>
                  </a:lnTo>
                  <a:lnTo>
                    <a:pt x="93" y="1428"/>
                  </a:lnTo>
                  <a:lnTo>
                    <a:pt x="67" y="1515"/>
                  </a:lnTo>
                  <a:lnTo>
                    <a:pt x="45" y="1605"/>
                  </a:lnTo>
                  <a:lnTo>
                    <a:pt x="45" y="1605"/>
                  </a:lnTo>
                  <a:lnTo>
                    <a:pt x="26" y="1694"/>
                  </a:lnTo>
                  <a:lnTo>
                    <a:pt x="26" y="1694"/>
                  </a:lnTo>
                  <a:lnTo>
                    <a:pt x="18" y="1739"/>
                  </a:lnTo>
                  <a:lnTo>
                    <a:pt x="18" y="1739"/>
                  </a:lnTo>
                  <a:lnTo>
                    <a:pt x="18" y="1743"/>
                  </a:lnTo>
                  <a:lnTo>
                    <a:pt x="18" y="1743"/>
                  </a:lnTo>
                  <a:lnTo>
                    <a:pt x="15" y="1760"/>
                  </a:lnTo>
                  <a:lnTo>
                    <a:pt x="15" y="1760"/>
                  </a:lnTo>
                  <a:lnTo>
                    <a:pt x="9" y="1806"/>
                  </a:lnTo>
                  <a:lnTo>
                    <a:pt x="5" y="1853"/>
                  </a:lnTo>
                  <a:lnTo>
                    <a:pt x="2" y="1900"/>
                  </a:lnTo>
                  <a:lnTo>
                    <a:pt x="0" y="1948"/>
                  </a:lnTo>
                  <a:lnTo>
                    <a:pt x="0" y="1995"/>
                  </a:lnTo>
                  <a:lnTo>
                    <a:pt x="0" y="2042"/>
                  </a:lnTo>
                  <a:lnTo>
                    <a:pt x="2" y="2088"/>
                  </a:lnTo>
                  <a:lnTo>
                    <a:pt x="4" y="2137"/>
                  </a:lnTo>
                  <a:lnTo>
                    <a:pt x="4" y="2137"/>
                  </a:lnTo>
                  <a:lnTo>
                    <a:pt x="5" y="2167"/>
                  </a:lnTo>
                  <a:lnTo>
                    <a:pt x="5" y="2167"/>
                  </a:lnTo>
                  <a:lnTo>
                    <a:pt x="9" y="2189"/>
                  </a:lnTo>
                  <a:lnTo>
                    <a:pt x="9" y="2189"/>
                  </a:lnTo>
                  <a:lnTo>
                    <a:pt x="17" y="2234"/>
                  </a:lnTo>
                  <a:lnTo>
                    <a:pt x="24" y="2280"/>
                  </a:lnTo>
                  <a:lnTo>
                    <a:pt x="24" y="2280"/>
                  </a:lnTo>
                  <a:lnTo>
                    <a:pt x="35" y="2331"/>
                  </a:lnTo>
                  <a:lnTo>
                    <a:pt x="48" y="2381"/>
                  </a:lnTo>
                  <a:lnTo>
                    <a:pt x="61" y="2432"/>
                  </a:lnTo>
                  <a:lnTo>
                    <a:pt x="76" y="2482"/>
                  </a:lnTo>
                  <a:lnTo>
                    <a:pt x="76" y="2482"/>
                  </a:lnTo>
                  <a:lnTo>
                    <a:pt x="91" y="2523"/>
                  </a:lnTo>
                  <a:lnTo>
                    <a:pt x="106" y="2564"/>
                  </a:lnTo>
                  <a:lnTo>
                    <a:pt x="106" y="2564"/>
                  </a:lnTo>
                  <a:lnTo>
                    <a:pt x="117" y="2590"/>
                  </a:lnTo>
                  <a:lnTo>
                    <a:pt x="117" y="2590"/>
                  </a:lnTo>
                  <a:lnTo>
                    <a:pt x="138" y="2639"/>
                  </a:lnTo>
                  <a:lnTo>
                    <a:pt x="138" y="2639"/>
                  </a:lnTo>
                  <a:lnTo>
                    <a:pt x="164" y="2691"/>
                  </a:lnTo>
                  <a:lnTo>
                    <a:pt x="192" y="2745"/>
                  </a:lnTo>
                  <a:lnTo>
                    <a:pt x="220" y="2796"/>
                  </a:lnTo>
                  <a:lnTo>
                    <a:pt x="250" y="2848"/>
                  </a:lnTo>
                  <a:lnTo>
                    <a:pt x="250" y="2848"/>
                  </a:lnTo>
                  <a:lnTo>
                    <a:pt x="278" y="2893"/>
                  </a:lnTo>
                  <a:lnTo>
                    <a:pt x="308" y="2937"/>
                  </a:lnTo>
                  <a:lnTo>
                    <a:pt x="367" y="3027"/>
                  </a:lnTo>
                  <a:lnTo>
                    <a:pt x="425" y="3116"/>
                  </a:lnTo>
                  <a:lnTo>
                    <a:pt x="453" y="3161"/>
                  </a:lnTo>
                  <a:lnTo>
                    <a:pt x="479" y="3208"/>
                  </a:lnTo>
                  <a:lnTo>
                    <a:pt x="479" y="3208"/>
                  </a:lnTo>
                  <a:lnTo>
                    <a:pt x="500" y="3251"/>
                  </a:lnTo>
                  <a:lnTo>
                    <a:pt x="519" y="3292"/>
                  </a:lnTo>
                  <a:lnTo>
                    <a:pt x="535" y="3335"/>
                  </a:lnTo>
                  <a:lnTo>
                    <a:pt x="548" y="3378"/>
                  </a:lnTo>
                  <a:lnTo>
                    <a:pt x="561" y="3421"/>
                  </a:lnTo>
                  <a:lnTo>
                    <a:pt x="571" y="3465"/>
                  </a:lnTo>
                  <a:lnTo>
                    <a:pt x="580" y="3510"/>
                  </a:lnTo>
                  <a:lnTo>
                    <a:pt x="586" y="3555"/>
                  </a:lnTo>
                  <a:lnTo>
                    <a:pt x="586" y="3555"/>
                  </a:lnTo>
                  <a:lnTo>
                    <a:pt x="588" y="3583"/>
                  </a:lnTo>
                  <a:lnTo>
                    <a:pt x="589" y="3609"/>
                  </a:lnTo>
                  <a:lnTo>
                    <a:pt x="589" y="3637"/>
                  </a:lnTo>
                  <a:lnTo>
                    <a:pt x="588" y="3663"/>
                  </a:lnTo>
                  <a:lnTo>
                    <a:pt x="582" y="3716"/>
                  </a:lnTo>
                  <a:lnTo>
                    <a:pt x="573" y="3770"/>
                  </a:lnTo>
                  <a:lnTo>
                    <a:pt x="558" y="3822"/>
                  </a:lnTo>
                  <a:lnTo>
                    <a:pt x="543" y="3874"/>
                  </a:lnTo>
                  <a:lnTo>
                    <a:pt x="524" y="3925"/>
                  </a:lnTo>
                  <a:lnTo>
                    <a:pt x="505" y="3977"/>
                  </a:lnTo>
                  <a:lnTo>
                    <a:pt x="505" y="3977"/>
                  </a:lnTo>
                  <a:lnTo>
                    <a:pt x="515" y="3971"/>
                  </a:lnTo>
                  <a:lnTo>
                    <a:pt x="515" y="3971"/>
                  </a:lnTo>
                  <a:lnTo>
                    <a:pt x="539" y="3962"/>
                  </a:lnTo>
                  <a:lnTo>
                    <a:pt x="539" y="3962"/>
                  </a:lnTo>
                  <a:lnTo>
                    <a:pt x="610" y="3930"/>
                  </a:lnTo>
                  <a:lnTo>
                    <a:pt x="610" y="3930"/>
                  </a:lnTo>
                  <a:lnTo>
                    <a:pt x="683" y="3893"/>
                  </a:lnTo>
                  <a:lnTo>
                    <a:pt x="754" y="3852"/>
                  </a:lnTo>
                  <a:lnTo>
                    <a:pt x="754" y="3852"/>
                  </a:lnTo>
                  <a:lnTo>
                    <a:pt x="821" y="3813"/>
                  </a:lnTo>
                  <a:lnTo>
                    <a:pt x="886" y="3770"/>
                  </a:lnTo>
                  <a:lnTo>
                    <a:pt x="1015" y="3680"/>
                  </a:lnTo>
                  <a:lnTo>
                    <a:pt x="1015" y="3680"/>
                  </a:lnTo>
                  <a:lnTo>
                    <a:pt x="1147" y="3589"/>
                  </a:lnTo>
                  <a:lnTo>
                    <a:pt x="1147" y="3589"/>
                  </a:lnTo>
                  <a:lnTo>
                    <a:pt x="1164" y="3577"/>
                  </a:lnTo>
                  <a:lnTo>
                    <a:pt x="1181" y="3570"/>
                  </a:lnTo>
                  <a:lnTo>
                    <a:pt x="1198" y="3564"/>
                  </a:lnTo>
                  <a:lnTo>
                    <a:pt x="1216" y="3561"/>
                  </a:lnTo>
                  <a:lnTo>
                    <a:pt x="1233" y="3557"/>
                  </a:lnTo>
                  <a:lnTo>
                    <a:pt x="1250" y="3557"/>
                  </a:lnTo>
                  <a:lnTo>
                    <a:pt x="1269" y="3557"/>
                  </a:lnTo>
                  <a:lnTo>
                    <a:pt x="1285" y="3559"/>
                  </a:lnTo>
                  <a:lnTo>
                    <a:pt x="1321" y="3566"/>
                  </a:lnTo>
                  <a:lnTo>
                    <a:pt x="1356" y="3574"/>
                  </a:lnTo>
                  <a:lnTo>
                    <a:pt x="1425" y="3594"/>
                  </a:lnTo>
                  <a:lnTo>
                    <a:pt x="1425" y="3594"/>
                  </a:lnTo>
                  <a:lnTo>
                    <a:pt x="1513" y="3617"/>
                  </a:lnTo>
                  <a:lnTo>
                    <a:pt x="1599" y="3639"/>
                  </a:lnTo>
                  <a:lnTo>
                    <a:pt x="1687" y="3658"/>
                  </a:lnTo>
                  <a:lnTo>
                    <a:pt x="1774" y="3674"/>
                  </a:lnTo>
                  <a:lnTo>
                    <a:pt x="1774" y="3674"/>
                  </a:lnTo>
                  <a:lnTo>
                    <a:pt x="1864" y="3691"/>
                  </a:lnTo>
                  <a:lnTo>
                    <a:pt x="1864" y="3691"/>
                  </a:lnTo>
                  <a:lnTo>
                    <a:pt x="1910" y="3699"/>
                  </a:lnTo>
                  <a:lnTo>
                    <a:pt x="1910" y="3699"/>
                  </a:lnTo>
                  <a:lnTo>
                    <a:pt x="1916" y="3701"/>
                  </a:lnTo>
                  <a:lnTo>
                    <a:pt x="1916" y="3701"/>
                  </a:lnTo>
                  <a:lnTo>
                    <a:pt x="1918" y="3701"/>
                  </a:lnTo>
                  <a:lnTo>
                    <a:pt x="1918" y="3701"/>
                  </a:lnTo>
                  <a:lnTo>
                    <a:pt x="2022" y="3714"/>
                  </a:lnTo>
                  <a:lnTo>
                    <a:pt x="2127" y="3727"/>
                  </a:lnTo>
                  <a:lnTo>
                    <a:pt x="2127" y="3727"/>
                  </a:lnTo>
                  <a:lnTo>
                    <a:pt x="2230" y="3736"/>
                  </a:lnTo>
                  <a:lnTo>
                    <a:pt x="2334" y="3744"/>
                  </a:lnTo>
                  <a:lnTo>
                    <a:pt x="2437" y="3747"/>
                  </a:lnTo>
                  <a:lnTo>
                    <a:pt x="2541" y="3749"/>
                  </a:lnTo>
                  <a:lnTo>
                    <a:pt x="2541" y="3749"/>
                  </a:lnTo>
                  <a:lnTo>
                    <a:pt x="2642" y="3749"/>
                  </a:lnTo>
                  <a:lnTo>
                    <a:pt x="2743" y="3745"/>
                  </a:lnTo>
                  <a:lnTo>
                    <a:pt x="2743" y="3745"/>
                  </a:lnTo>
                  <a:lnTo>
                    <a:pt x="2793" y="3742"/>
                  </a:lnTo>
                  <a:lnTo>
                    <a:pt x="2843" y="3738"/>
                  </a:lnTo>
                  <a:lnTo>
                    <a:pt x="2843" y="3738"/>
                  </a:lnTo>
                  <a:lnTo>
                    <a:pt x="2894" y="3734"/>
                  </a:lnTo>
                  <a:lnTo>
                    <a:pt x="2894" y="3734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2922" y="3730"/>
                  </a:lnTo>
                  <a:lnTo>
                    <a:pt x="3024" y="3716"/>
                  </a:lnTo>
                  <a:lnTo>
                    <a:pt x="3125" y="3697"/>
                  </a:lnTo>
                  <a:lnTo>
                    <a:pt x="3226" y="3674"/>
                  </a:lnTo>
                  <a:lnTo>
                    <a:pt x="3325" y="3648"/>
                  </a:lnTo>
                  <a:lnTo>
                    <a:pt x="3325" y="3648"/>
                  </a:lnTo>
                  <a:lnTo>
                    <a:pt x="3401" y="3624"/>
                  </a:lnTo>
                  <a:lnTo>
                    <a:pt x="3480" y="3598"/>
                  </a:lnTo>
                  <a:lnTo>
                    <a:pt x="3480" y="3598"/>
                  </a:lnTo>
                  <a:lnTo>
                    <a:pt x="3554" y="3570"/>
                  </a:lnTo>
                  <a:lnTo>
                    <a:pt x="3554" y="3570"/>
                  </a:lnTo>
                  <a:lnTo>
                    <a:pt x="3566" y="3564"/>
                  </a:lnTo>
                  <a:lnTo>
                    <a:pt x="3566" y="3564"/>
                  </a:lnTo>
                  <a:lnTo>
                    <a:pt x="3603" y="3549"/>
                  </a:lnTo>
                  <a:lnTo>
                    <a:pt x="3603" y="3549"/>
                  </a:lnTo>
                  <a:lnTo>
                    <a:pt x="3678" y="3518"/>
                  </a:lnTo>
                  <a:lnTo>
                    <a:pt x="3750" y="3484"/>
                  </a:lnTo>
                  <a:lnTo>
                    <a:pt x="3823" y="3447"/>
                  </a:lnTo>
                  <a:lnTo>
                    <a:pt x="3896" y="3409"/>
                  </a:lnTo>
                  <a:lnTo>
                    <a:pt x="3965" y="3368"/>
                  </a:lnTo>
                  <a:lnTo>
                    <a:pt x="4036" y="3325"/>
                  </a:lnTo>
                  <a:lnTo>
                    <a:pt x="4103" y="3281"/>
                  </a:lnTo>
                  <a:lnTo>
                    <a:pt x="4170" y="3234"/>
                  </a:lnTo>
                  <a:lnTo>
                    <a:pt x="4170" y="3234"/>
                  </a:lnTo>
                  <a:lnTo>
                    <a:pt x="4213" y="3200"/>
                  </a:lnTo>
                  <a:lnTo>
                    <a:pt x="4213" y="32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22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îšľïḍe">
              <a:extLst>
                <a:ext uri="{FF2B5EF4-FFF2-40B4-BE49-F238E27FC236}">
                  <a16:creationId xmlns:a16="http://schemas.microsoft.com/office/drawing/2014/main" id="{950F2CAA-F0AA-41C7-856E-3D5521BC1CA3}"/>
                </a:ext>
              </a:extLst>
            </p:cNvPr>
            <p:cNvSpPr/>
            <p:nvPr/>
          </p:nvSpPr>
          <p:spPr>
            <a:xfrm flipH="1">
              <a:off x="6086103" y="2534746"/>
              <a:ext cx="2158256" cy="1295943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急性化脓性</a:t>
              </a:r>
              <a:endParaRPr lang="en-US" altLang="zh-CN" sz="2800" b="1" dirty="0">
                <a:solidFill>
                  <a:schemeClr val="bg1"/>
                </a:solidFill>
              </a:endParaRPr>
            </a:p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</a:rPr>
                <a:t>阑尾炎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131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285F8C04-E00B-4A34-926E-3B61B07100FC}"/>
              </a:ext>
            </a:extLst>
          </p:cNvPr>
          <p:cNvSpPr/>
          <p:nvPr/>
        </p:nvSpPr>
        <p:spPr>
          <a:xfrm>
            <a:off x="0" y="1653702"/>
            <a:ext cx="12192000" cy="4075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íṡ1ïḋè">
            <a:extLst>
              <a:ext uri="{FF2B5EF4-FFF2-40B4-BE49-F238E27FC236}">
                <a16:creationId xmlns:a16="http://schemas.microsoft.com/office/drawing/2014/main" id="{32A3355F-3B00-4328-8947-983AF574DEEB}"/>
              </a:ext>
            </a:extLst>
          </p:cNvPr>
          <p:cNvSpPr/>
          <p:nvPr/>
        </p:nvSpPr>
        <p:spPr bwMode="auto">
          <a:xfrm>
            <a:off x="669925" y="486006"/>
            <a:ext cx="4106356" cy="5426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 dirty="0"/>
              <a:t>急性单纯性阑尾炎</a:t>
            </a:r>
            <a:endParaRPr lang="en-US" altLang="zh-CN" sz="3200" b="1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E2D5BA6-8F16-4D8B-8CD8-FB390979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698" y="1663431"/>
            <a:ext cx="6107302" cy="409065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47F105BE-8DD3-4DDA-9C55-13B99EFB8261}"/>
              </a:ext>
            </a:extLst>
          </p:cNvPr>
          <p:cNvSpPr/>
          <p:nvPr/>
        </p:nvSpPr>
        <p:spPr>
          <a:xfrm>
            <a:off x="291829" y="1469275"/>
            <a:ext cx="5836596" cy="427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/>
              <a:t>* 病变多只限于粘膜和粘膜下层；</a:t>
            </a:r>
          </a:p>
          <a:p>
            <a:pPr>
              <a:lnSpc>
                <a:spcPct val="200000"/>
              </a:lnSpc>
            </a:pPr>
            <a:r>
              <a:rPr lang="zh-CN" altLang="en-US" sz="2800" dirty="0"/>
              <a:t>* 轻度肿胀、充血，表面有少量纤维素性渗出物</a:t>
            </a:r>
            <a:r>
              <a:rPr lang="en-US" altLang="zh-CN" sz="2800" dirty="0"/>
              <a:t>;</a:t>
            </a:r>
          </a:p>
          <a:p>
            <a:pPr>
              <a:lnSpc>
                <a:spcPct val="200000"/>
              </a:lnSpc>
            </a:pPr>
            <a:r>
              <a:rPr lang="zh-CN" altLang="en-US" sz="2800" dirty="0"/>
              <a:t>* 镜下见阑尾各层水肿，粘膜表面有小溃疡和出血点。</a:t>
            </a:r>
          </a:p>
        </p:txBody>
      </p:sp>
    </p:spTree>
    <p:extLst>
      <p:ext uri="{BB962C8B-B14F-4D97-AF65-F5344CB8AC3E}">
        <p14:creationId xmlns:p14="http://schemas.microsoft.com/office/powerpoint/2010/main" val="2908630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bb3897fc-1c0b-4fc0-bf1c-bcd8ea288ab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946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5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5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820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43673"/>
</p:tagLst>
</file>

<file path=ppt/theme/theme1.xml><?xml version="1.0" encoding="utf-8"?>
<a:theme xmlns:a="http://schemas.openxmlformats.org/drawingml/2006/main" name="主题5">
  <a:themeElements>
    <a:clrScheme name="8888888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A0E9"/>
      </a:accent1>
      <a:accent2>
        <a:srgbClr val="00389A"/>
      </a:accent2>
      <a:accent3>
        <a:srgbClr val="FE9200"/>
      </a:accent3>
      <a:accent4>
        <a:srgbClr val="1AA600"/>
      </a:accent4>
      <a:accent5>
        <a:srgbClr val="67708A"/>
      </a:accent5>
      <a:accent6>
        <a:srgbClr val="87C1F4"/>
      </a:accent6>
      <a:hlink>
        <a:srgbClr val="00A0E9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27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8888888">
    <a:dk1>
      <a:srgbClr val="000000"/>
    </a:dk1>
    <a:lt1>
      <a:srgbClr val="FFFFFF"/>
    </a:lt1>
    <a:dk2>
      <a:srgbClr val="768395"/>
    </a:dk2>
    <a:lt2>
      <a:srgbClr val="F0F0F0"/>
    </a:lt2>
    <a:accent1>
      <a:srgbClr val="00A0E9"/>
    </a:accent1>
    <a:accent2>
      <a:srgbClr val="00389A"/>
    </a:accent2>
    <a:accent3>
      <a:srgbClr val="FE9200"/>
    </a:accent3>
    <a:accent4>
      <a:srgbClr val="1AA600"/>
    </a:accent4>
    <a:accent5>
      <a:srgbClr val="67708A"/>
    </a:accent5>
    <a:accent6>
      <a:srgbClr val="87C1F4"/>
    </a:accent6>
    <a:hlink>
      <a:srgbClr val="00A0E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258</TotalTime>
  <Words>481</Words>
  <Application>Microsoft Office PowerPoint</Application>
  <PresentationFormat>宽屏</PresentationFormat>
  <Paragraphs>113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华文楷体</vt:lpstr>
      <vt:lpstr>Arial</vt:lpstr>
      <vt:lpstr>Calibri</vt:lpstr>
      <vt:lpstr>Impact</vt:lpstr>
      <vt:lpstr>主题5</vt:lpstr>
      <vt:lpstr>急性阑尾炎 病人的护理 acute appendicitis.</vt:lpstr>
      <vt:lpstr>PowerPoint 演示文稿</vt:lpstr>
      <vt:lpstr>概 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护理评估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常见护理诊断/问题</vt:lpstr>
      <vt:lpstr>PowerPoint 演示文稿</vt:lpstr>
      <vt:lpstr>护理措施</vt:lpstr>
      <vt:lpstr>PowerPoint 演示文稿</vt:lpstr>
      <vt:lpstr>PowerPoint 演示文稿</vt:lpstr>
      <vt:lpstr>谢谢聆听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蕊 杨</cp:lastModifiedBy>
  <cp:revision>21</cp:revision>
  <cp:lastPrinted>2018-12-16T16:00:00Z</cp:lastPrinted>
  <dcterms:created xsi:type="dcterms:W3CDTF">2018-12-16T16:00:00Z</dcterms:created>
  <dcterms:modified xsi:type="dcterms:W3CDTF">2019-08-31T07:02:49Z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