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8" r:id="rId4"/>
    <p:sldId id="276" r:id="rId5"/>
    <p:sldId id="279" r:id="rId6"/>
    <p:sldId id="278" r:id="rId7"/>
    <p:sldId id="277" r:id="rId8"/>
    <p:sldId id="274" r:id="rId9"/>
    <p:sldId id="280" r:id="rId10"/>
    <p:sldId id="282" r:id="rId11"/>
    <p:sldId id="281" r:id="rId12"/>
    <p:sldId id="283" r:id="rId13"/>
    <p:sldId id="292" r:id="rId14"/>
    <p:sldId id="284" r:id="rId15"/>
    <p:sldId id="285" r:id="rId16"/>
    <p:sldId id="287" r:id="rId17"/>
    <p:sldId id="288" r:id="rId18"/>
    <p:sldId id="289" r:id="rId19"/>
    <p:sldId id="275" r:id="rId20"/>
    <p:sldId id="290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749"/>
    <a:srgbClr val="FFFF99"/>
    <a:srgbClr val="7FEFD2"/>
    <a:srgbClr val="21C1B2"/>
    <a:srgbClr val="0E3753"/>
    <a:srgbClr val="4BA6BE"/>
    <a:srgbClr val="D4E6F4"/>
    <a:srgbClr val="E2F0FA"/>
    <a:srgbClr val="122A3E"/>
    <a:srgbClr val="112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21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矩形 110">
            <a:extLst>
              <a:ext uri="{FF2B5EF4-FFF2-40B4-BE49-F238E27FC236}">
                <a16:creationId xmlns:a16="http://schemas.microsoft.com/office/drawing/2014/main" id="{3CF00054-8F9B-47B0-8E4E-9E085E71AB17}"/>
              </a:ext>
            </a:extLst>
          </p:cNvPr>
          <p:cNvSpPr/>
          <p:nvPr userDrawn="1"/>
        </p:nvSpPr>
        <p:spPr>
          <a:xfrm rot="10800000">
            <a:off x="-1" y="-1"/>
            <a:ext cx="2743201" cy="2525917"/>
          </a:xfrm>
          <a:custGeom>
            <a:avLst/>
            <a:gdLst>
              <a:gd name="connsiteX0" fmla="*/ 0 w 5384800"/>
              <a:gd name="connsiteY0" fmla="*/ 0 h 6858000"/>
              <a:gd name="connsiteX1" fmla="*/ 5384800 w 5384800"/>
              <a:gd name="connsiteY1" fmla="*/ 0 h 6858000"/>
              <a:gd name="connsiteX2" fmla="*/ 5384800 w 5384800"/>
              <a:gd name="connsiteY2" fmla="*/ 6858000 h 6858000"/>
              <a:gd name="connsiteX3" fmla="*/ 0 w 5384800"/>
              <a:gd name="connsiteY3" fmla="*/ 6858000 h 6858000"/>
              <a:gd name="connsiteX4" fmla="*/ 0 w 5384800"/>
              <a:gd name="connsiteY4" fmla="*/ 0 h 6858000"/>
              <a:gd name="connsiteX0" fmla="*/ 0 w 5384800"/>
              <a:gd name="connsiteY0" fmla="*/ 6858000 h 6858000"/>
              <a:gd name="connsiteX1" fmla="*/ 5384800 w 5384800"/>
              <a:gd name="connsiteY1" fmla="*/ 0 h 6858000"/>
              <a:gd name="connsiteX2" fmla="*/ 5384800 w 5384800"/>
              <a:gd name="connsiteY2" fmla="*/ 6858000 h 6858000"/>
              <a:gd name="connsiteX3" fmla="*/ 0 w 5384800"/>
              <a:gd name="connsiteY3" fmla="*/ 6858000 h 6858000"/>
              <a:gd name="connsiteX0" fmla="*/ 0 w 5130800"/>
              <a:gd name="connsiteY0" fmla="*/ 6833421 h 6858000"/>
              <a:gd name="connsiteX1" fmla="*/ 5130800 w 5130800"/>
              <a:gd name="connsiteY1" fmla="*/ 0 h 6858000"/>
              <a:gd name="connsiteX2" fmla="*/ 5130800 w 5130800"/>
              <a:gd name="connsiteY2" fmla="*/ 6858000 h 6858000"/>
              <a:gd name="connsiteX3" fmla="*/ 0 w 5130800"/>
              <a:gd name="connsiteY3" fmla="*/ 68334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0800" h="6858000">
                <a:moveTo>
                  <a:pt x="0" y="6833421"/>
                </a:moveTo>
                <a:lnTo>
                  <a:pt x="5130800" y="0"/>
                </a:lnTo>
                <a:lnTo>
                  <a:pt x="5130800" y="6858000"/>
                </a:lnTo>
                <a:lnTo>
                  <a:pt x="0" y="683342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A94D5DA6-B62C-41A7-A22A-FC07A0B5F3DC}"/>
              </a:ext>
            </a:extLst>
          </p:cNvPr>
          <p:cNvSpPr/>
          <p:nvPr userDrawn="1"/>
        </p:nvSpPr>
        <p:spPr>
          <a:xfrm rot="10800000">
            <a:off x="0" y="0"/>
            <a:ext cx="2739887" cy="2409434"/>
          </a:xfrm>
          <a:custGeom>
            <a:avLst/>
            <a:gdLst>
              <a:gd name="connsiteX0" fmla="*/ 0 w 5384800"/>
              <a:gd name="connsiteY0" fmla="*/ 0 h 6858000"/>
              <a:gd name="connsiteX1" fmla="*/ 5384800 w 5384800"/>
              <a:gd name="connsiteY1" fmla="*/ 0 h 6858000"/>
              <a:gd name="connsiteX2" fmla="*/ 5384800 w 5384800"/>
              <a:gd name="connsiteY2" fmla="*/ 6858000 h 6858000"/>
              <a:gd name="connsiteX3" fmla="*/ 0 w 5384800"/>
              <a:gd name="connsiteY3" fmla="*/ 6858000 h 6858000"/>
              <a:gd name="connsiteX4" fmla="*/ 0 w 5384800"/>
              <a:gd name="connsiteY4" fmla="*/ 0 h 6858000"/>
              <a:gd name="connsiteX0" fmla="*/ 0 w 5384800"/>
              <a:gd name="connsiteY0" fmla="*/ 6858000 h 6858000"/>
              <a:gd name="connsiteX1" fmla="*/ 5384800 w 5384800"/>
              <a:gd name="connsiteY1" fmla="*/ 0 h 6858000"/>
              <a:gd name="connsiteX2" fmla="*/ 5384800 w 5384800"/>
              <a:gd name="connsiteY2" fmla="*/ 6858000 h 6858000"/>
              <a:gd name="connsiteX3" fmla="*/ 0 w 5384800"/>
              <a:gd name="connsiteY3" fmla="*/ 6858000 h 6858000"/>
              <a:gd name="connsiteX0" fmla="*/ 0 w 5372349"/>
              <a:gd name="connsiteY0" fmla="*/ 6858000 h 6858000"/>
              <a:gd name="connsiteX1" fmla="*/ 5372349 w 5372349"/>
              <a:gd name="connsiteY1" fmla="*/ 0 h 6858000"/>
              <a:gd name="connsiteX2" fmla="*/ 5372349 w 5372349"/>
              <a:gd name="connsiteY2" fmla="*/ 6858000 h 6858000"/>
              <a:gd name="connsiteX3" fmla="*/ 0 w 53723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349" h="6858000">
                <a:moveTo>
                  <a:pt x="0" y="6858000"/>
                </a:moveTo>
                <a:lnTo>
                  <a:pt x="5372349" y="0"/>
                </a:lnTo>
                <a:lnTo>
                  <a:pt x="5372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E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110">
            <a:extLst>
              <a:ext uri="{FF2B5EF4-FFF2-40B4-BE49-F238E27FC236}">
                <a16:creationId xmlns:a16="http://schemas.microsoft.com/office/drawing/2014/main" id="{C4ADF3B0-52DE-4BD0-8E35-086E341B63AA}"/>
              </a:ext>
            </a:extLst>
          </p:cNvPr>
          <p:cNvSpPr/>
          <p:nvPr userDrawn="1"/>
        </p:nvSpPr>
        <p:spPr>
          <a:xfrm>
            <a:off x="4381500" y="5391"/>
            <a:ext cx="7810500" cy="6852609"/>
          </a:xfrm>
          <a:custGeom>
            <a:avLst/>
            <a:gdLst>
              <a:gd name="connsiteX0" fmla="*/ 0 w 5384800"/>
              <a:gd name="connsiteY0" fmla="*/ 0 h 6858000"/>
              <a:gd name="connsiteX1" fmla="*/ 5384800 w 5384800"/>
              <a:gd name="connsiteY1" fmla="*/ 0 h 6858000"/>
              <a:gd name="connsiteX2" fmla="*/ 5384800 w 5384800"/>
              <a:gd name="connsiteY2" fmla="*/ 6858000 h 6858000"/>
              <a:gd name="connsiteX3" fmla="*/ 0 w 5384800"/>
              <a:gd name="connsiteY3" fmla="*/ 6858000 h 6858000"/>
              <a:gd name="connsiteX4" fmla="*/ 0 w 5384800"/>
              <a:gd name="connsiteY4" fmla="*/ 0 h 6858000"/>
              <a:gd name="connsiteX0" fmla="*/ 0 w 5384800"/>
              <a:gd name="connsiteY0" fmla="*/ 6858000 h 6858000"/>
              <a:gd name="connsiteX1" fmla="*/ 5384800 w 5384800"/>
              <a:gd name="connsiteY1" fmla="*/ 0 h 6858000"/>
              <a:gd name="connsiteX2" fmla="*/ 5384800 w 5384800"/>
              <a:gd name="connsiteY2" fmla="*/ 6858000 h 6858000"/>
              <a:gd name="connsiteX3" fmla="*/ 0 w 538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4800" h="6858000">
                <a:moveTo>
                  <a:pt x="0" y="6858000"/>
                </a:moveTo>
                <a:lnTo>
                  <a:pt x="5384800" y="0"/>
                </a:lnTo>
                <a:lnTo>
                  <a:pt x="538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E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5386BB0-519A-47C3-8673-E5BDE49BF860}"/>
              </a:ext>
            </a:extLst>
          </p:cNvPr>
          <p:cNvGrpSpPr/>
          <p:nvPr userDrawn="1"/>
        </p:nvGrpSpPr>
        <p:grpSpPr>
          <a:xfrm>
            <a:off x="0" y="3162302"/>
            <a:ext cx="12192000" cy="3241675"/>
            <a:chOff x="50801" y="1943101"/>
            <a:chExt cx="12192000" cy="3241675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E9291E56-76E8-4C95-972D-09A6C299E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7389" y="3635376"/>
              <a:ext cx="6475412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BEC29E53-4407-4E9D-BCA7-14C97982A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6688" y="5056188"/>
              <a:ext cx="4873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35710F87-7B74-4CD9-B1C2-C6E08F1D4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5388" y="5122863"/>
              <a:ext cx="4873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Line 8">
              <a:extLst>
                <a:ext uri="{FF2B5EF4-FFF2-40B4-BE49-F238E27FC236}">
                  <a16:creationId xmlns:a16="http://schemas.microsoft.com/office/drawing/2014/main" id="{2A57BF09-B009-4FDA-AF0C-EA2525373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2325" y="5122863"/>
              <a:ext cx="198438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4927554-E3DB-4BAC-BCAB-5C2ADA19F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5825" y="3095626"/>
              <a:ext cx="3736975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166A6890-9FA8-4248-9826-68D24C471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01" y="4816476"/>
              <a:ext cx="8745537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1AEC6325-BAC0-48FD-8926-EA556C8EE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0" y="3660776"/>
              <a:ext cx="657225" cy="176213"/>
            </a:xfrm>
            <a:custGeom>
              <a:avLst/>
              <a:gdLst>
                <a:gd name="T0" fmla="*/ 203 w 236"/>
                <a:gd name="T1" fmla="*/ 9 h 63"/>
                <a:gd name="T2" fmla="*/ 118 w 236"/>
                <a:gd name="T3" fmla="*/ 0 h 63"/>
                <a:gd name="T4" fmla="*/ 33 w 236"/>
                <a:gd name="T5" fmla="*/ 9 h 63"/>
                <a:gd name="T6" fmla="*/ 0 w 236"/>
                <a:gd name="T7" fmla="*/ 9 h 63"/>
                <a:gd name="T8" fmla="*/ 0 w 236"/>
                <a:gd name="T9" fmla="*/ 31 h 63"/>
                <a:gd name="T10" fmla="*/ 118 w 236"/>
                <a:gd name="T11" fmla="*/ 63 h 63"/>
                <a:gd name="T12" fmla="*/ 236 w 236"/>
                <a:gd name="T13" fmla="*/ 31 h 63"/>
                <a:gd name="T14" fmla="*/ 236 w 236"/>
                <a:gd name="T15" fmla="*/ 9 h 63"/>
                <a:gd name="T16" fmla="*/ 203 w 236"/>
                <a:gd name="T17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63">
                  <a:moveTo>
                    <a:pt x="203" y="9"/>
                  </a:moveTo>
                  <a:cubicBezTo>
                    <a:pt x="181" y="4"/>
                    <a:pt x="151" y="0"/>
                    <a:pt x="118" y="0"/>
                  </a:cubicBezTo>
                  <a:cubicBezTo>
                    <a:pt x="84" y="0"/>
                    <a:pt x="54" y="4"/>
                    <a:pt x="3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9"/>
                    <a:pt x="52" y="63"/>
                    <a:pt x="118" y="63"/>
                  </a:cubicBezTo>
                  <a:cubicBezTo>
                    <a:pt x="183" y="63"/>
                    <a:pt x="236" y="49"/>
                    <a:pt x="236" y="31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03" y="9"/>
                  </a:lnTo>
                  <a:close/>
                </a:path>
              </a:pathLst>
            </a:custGeom>
            <a:solidFill>
              <a:srgbClr val="C4CBCC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D6483E74-7CF6-468D-935F-927EE1AF9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750" y="3598863"/>
              <a:ext cx="657225" cy="176213"/>
            </a:xfrm>
            <a:prstGeom prst="ellipse">
              <a:avLst/>
            </a:prstGeom>
            <a:solidFill>
              <a:srgbClr val="EDEDED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6ABD6E33-E623-45CC-AF0D-2E862F644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2800" y="3294063"/>
              <a:ext cx="2141538" cy="249238"/>
            </a:xfrm>
            <a:custGeom>
              <a:avLst/>
              <a:gdLst>
                <a:gd name="T0" fmla="*/ 0 w 769"/>
                <a:gd name="T1" fmla="*/ 2 h 90"/>
                <a:gd name="T2" fmla="*/ 88 w 769"/>
                <a:gd name="T3" fmla="*/ 90 h 90"/>
                <a:gd name="T4" fmla="*/ 681 w 769"/>
                <a:gd name="T5" fmla="*/ 90 h 90"/>
                <a:gd name="T6" fmla="*/ 769 w 769"/>
                <a:gd name="T7" fmla="*/ 2 h 90"/>
                <a:gd name="T8" fmla="*/ 769 w 769"/>
                <a:gd name="T9" fmla="*/ 0 h 90"/>
                <a:gd name="T10" fmla="*/ 0 w 769"/>
                <a:gd name="T11" fmla="*/ 0 h 90"/>
                <a:gd name="T12" fmla="*/ 0 w 769"/>
                <a:gd name="T13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90">
                  <a:moveTo>
                    <a:pt x="0" y="2"/>
                  </a:moveTo>
                  <a:cubicBezTo>
                    <a:pt x="0" y="51"/>
                    <a:pt x="40" y="90"/>
                    <a:pt x="88" y="90"/>
                  </a:cubicBezTo>
                  <a:cubicBezTo>
                    <a:pt x="681" y="90"/>
                    <a:pt x="681" y="90"/>
                    <a:pt x="681" y="90"/>
                  </a:cubicBezTo>
                  <a:cubicBezTo>
                    <a:pt x="730" y="90"/>
                    <a:pt x="769" y="51"/>
                    <a:pt x="769" y="2"/>
                  </a:cubicBezTo>
                  <a:cubicBezTo>
                    <a:pt x="769" y="0"/>
                    <a:pt x="769" y="0"/>
                    <a:pt x="76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2F1609B-6B54-40D7-A114-6AA0C7A6F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2800" y="2035176"/>
              <a:ext cx="2141538" cy="1258888"/>
            </a:xfrm>
            <a:custGeom>
              <a:avLst/>
              <a:gdLst>
                <a:gd name="T0" fmla="*/ 681 w 769"/>
                <a:gd name="T1" fmla="*/ 0 h 452"/>
                <a:gd name="T2" fmla="*/ 88 w 769"/>
                <a:gd name="T3" fmla="*/ 0 h 452"/>
                <a:gd name="T4" fmla="*/ 0 w 769"/>
                <a:gd name="T5" fmla="*/ 88 h 452"/>
                <a:gd name="T6" fmla="*/ 0 w 769"/>
                <a:gd name="T7" fmla="*/ 452 h 452"/>
                <a:gd name="T8" fmla="*/ 769 w 769"/>
                <a:gd name="T9" fmla="*/ 452 h 452"/>
                <a:gd name="T10" fmla="*/ 769 w 769"/>
                <a:gd name="T11" fmla="*/ 88 h 452"/>
                <a:gd name="T12" fmla="*/ 681 w 769"/>
                <a:gd name="T1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452">
                  <a:moveTo>
                    <a:pt x="681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40" y="0"/>
                    <a:pt x="0" y="39"/>
                    <a:pt x="0" y="88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769" y="452"/>
                    <a:pt x="769" y="452"/>
                    <a:pt x="769" y="452"/>
                  </a:cubicBezTo>
                  <a:cubicBezTo>
                    <a:pt x="769" y="88"/>
                    <a:pt x="769" y="88"/>
                    <a:pt x="769" y="88"/>
                  </a:cubicBezTo>
                  <a:cubicBezTo>
                    <a:pt x="769" y="39"/>
                    <a:pt x="730" y="0"/>
                    <a:pt x="681" y="0"/>
                  </a:cubicBezTo>
                  <a:close/>
                </a:path>
              </a:pathLst>
            </a:custGeom>
            <a:solidFill>
              <a:srgbClr val="545C5E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C26E0296-068E-4A7D-BC33-0B088768D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2146301"/>
              <a:ext cx="1917700" cy="1147763"/>
            </a:xfrm>
            <a:custGeom>
              <a:avLst/>
              <a:gdLst>
                <a:gd name="T0" fmla="*/ 0 w 689"/>
                <a:gd name="T1" fmla="*/ 412 h 412"/>
                <a:gd name="T2" fmla="*/ 0 w 689"/>
                <a:gd name="T3" fmla="*/ 48 h 412"/>
                <a:gd name="T4" fmla="*/ 48 w 689"/>
                <a:gd name="T5" fmla="*/ 0 h 412"/>
                <a:gd name="T6" fmla="*/ 641 w 689"/>
                <a:gd name="T7" fmla="*/ 0 h 412"/>
                <a:gd name="T8" fmla="*/ 689 w 689"/>
                <a:gd name="T9" fmla="*/ 48 h 412"/>
                <a:gd name="T10" fmla="*/ 689 w 689"/>
                <a:gd name="T11" fmla="*/ 412 h 412"/>
                <a:gd name="T12" fmla="*/ 0 w 689"/>
                <a:gd name="T13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412">
                  <a:moveTo>
                    <a:pt x="0" y="412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668" y="0"/>
                    <a:pt x="689" y="22"/>
                    <a:pt x="689" y="48"/>
                  </a:cubicBezTo>
                  <a:cubicBezTo>
                    <a:pt x="689" y="412"/>
                    <a:pt x="689" y="412"/>
                    <a:pt x="689" y="412"/>
                  </a:cubicBezTo>
                  <a:lnTo>
                    <a:pt x="0" y="412"/>
                  </a:lnTo>
                  <a:close/>
                </a:path>
              </a:pathLst>
            </a:custGeom>
            <a:solidFill>
              <a:srgbClr val="7FEFD2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7B7232B-4827-4C83-B86B-58105FC00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925" y="2146301"/>
              <a:ext cx="1917700" cy="1147763"/>
            </a:xfrm>
            <a:custGeom>
              <a:avLst/>
              <a:gdLst>
                <a:gd name="T0" fmla="*/ 0 w 689"/>
                <a:gd name="T1" fmla="*/ 412 h 412"/>
                <a:gd name="T2" fmla="*/ 0 w 689"/>
                <a:gd name="T3" fmla="*/ 48 h 412"/>
                <a:gd name="T4" fmla="*/ 48 w 689"/>
                <a:gd name="T5" fmla="*/ 0 h 412"/>
                <a:gd name="T6" fmla="*/ 641 w 689"/>
                <a:gd name="T7" fmla="*/ 0 h 412"/>
                <a:gd name="T8" fmla="*/ 689 w 689"/>
                <a:gd name="T9" fmla="*/ 48 h 412"/>
                <a:gd name="T10" fmla="*/ 689 w 689"/>
                <a:gd name="T11" fmla="*/ 412 h 412"/>
                <a:gd name="T12" fmla="*/ 0 w 689"/>
                <a:gd name="T13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412">
                  <a:moveTo>
                    <a:pt x="0" y="412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668" y="0"/>
                    <a:pt x="689" y="22"/>
                    <a:pt x="689" y="48"/>
                  </a:cubicBezTo>
                  <a:cubicBezTo>
                    <a:pt x="689" y="412"/>
                    <a:pt x="689" y="412"/>
                    <a:pt x="689" y="412"/>
                  </a:cubicBezTo>
                  <a:lnTo>
                    <a:pt x="0" y="412"/>
                  </a:lnTo>
                  <a:close/>
                </a:path>
              </a:pathLst>
            </a:custGeom>
            <a:solidFill>
              <a:srgbClr val="7FEFD2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17">
              <a:extLst>
                <a:ext uri="{FF2B5EF4-FFF2-40B4-BE49-F238E27FC236}">
                  <a16:creationId xmlns:a16="http://schemas.microsoft.com/office/drawing/2014/main" id="{557ED039-F829-4FE2-9181-FD519CE33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9913" y="3371851"/>
              <a:ext cx="87313" cy="82550"/>
            </a:xfrm>
            <a:prstGeom prst="ellipse">
              <a:avLst/>
            </a:prstGeom>
            <a:solidFill>
              <a:srgbClr val="D5DADB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Line 18">
              <a:extLst>
                <a:ext uri="{FF2B5EF4-FFF2-40B4-BE49-F238E27FC236}">
                  <a16:creationId xmlns:a16="http://schemas.microsoft.com/office/drawing/2014/main" id="{4C60F93F-95B6-47F7-A26F-F4DF72352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52113" y="2489201"/>
              <a:ext cx="152400" cy="15240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05AD5574-4519-480D-AF4F-95195CBB5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41038" y="2489201"/>
              <a:ext cx="157163" cy="15240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Line 20">
              <a:extLst>
                <a:ext uri="{FF2B5EF4-FFF2-40B4-BE49-F238E27FC236}">
                  <a16:creationId xmlns:a16="http://schemas.microsoft.com/office/drawing/2014/main" id="{2AEF15D5-D2B2-4BB5-AB3E-EC95C7306D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6250" y="2424113"/>
              <a:ext cx="277813" cy="27940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11625E9E-ECC8-4D38-84EB-E397A1A99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500" y="3543301"/>
              <a:ext cx="338138" cy="142875"/>
            </a:xfrm>
            <a:prstGeom prst="rect">
              <a:avLst/>
            </a:prstGeom>
            <a:solidFill>
              <a:srgbClr val="EDEDED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22">
              <a:extLst>
                <a:ext uri="{FF2B5EF4-FFF2-40B4-BE49-F238E27FC236}">
                  <a16:creationId xmlns:a16="http://schemas.microsoft.com/office/drawing/2014/main" id="{7548D7EE-1752-426D-99BE-89B62D463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738" y="3576638"/>
              <a:ext cx="120650" cy="120650"/>
            </a:xfrm>
            <a:prstGeom prst="ellips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EB275FD6-A881-43FD-AC23-14B12AD3E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7188" y="4167188"/>
              <a:ext cx="300038" cy="0"/>
            </a:xfrm>
            <a:prstGeom prst="line">
              <a:avLst/>
            </a:prstGeom>
            <a:noFill/>
            <a:ln w="222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E6575A1E-A0EA-4BD2-8B9D-2D04D16FE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2332038"/>
              <a:ext cx="1268413" cy="701675"/>
            </a:xfrm>
            <a:custGeom>
              <a:avLst/>
              <a:gdLst>
                <a:gd name="T0" fmla="*/ 234 w 456"/>
                <a:gd name="T1" fmla="*/ 252 h 252"/>
                <a:gd name="T2" fmla="*/ 388 w 456"/>
                <a:gd name="T3" fmla="*/ 252 h 252"/>
                <a:gd name="T4" fmla="*/ 456 w 456"/>
                <a:gd name="T5" fmla="*/ 184 h 252"/>
                <a:gd name="T6" fmla="*/ 388 w 456"/>
                <a:gd name="T7" fmla="*/ 115 h 252"/>
                <a:gd name="T8" fmla="*/ 360 w 456"/>
                <a:gd name="T9" fmla="*/ 121 h 252"/>
                <a:gd name="T10" fmla="*/ 234 w 456"/>
                <a:gd name="T11" fmla="*/ 0 h 252"/>
                <a:gd name="T12" fmla="*/ 113 w 456"/>
                <a:gd name="T13" fmla="*/ 94 h 252"/>
                <a:gd name="T14" fmla="*/ 82 w 456"/>
                <a:gd name="T15" fmla="*/ 88 h 252"/>
                <a:gd name="T16" fmla="*/ 0 w 456"/>
                <a:gd name="T17" fmla="*/ 170 h 252"/>
                <a:gd name="T18" fmla="*/ 82 w 456"/>
                <a:gd name="T19" fmla="*/ 252 h 252"/>
                <a:gd name="T20" fmla="*/ 150 w 456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252">
                  <a:moveTo>
                    <a:pt x="234" y="252"/>
                  </a:moveTo>
                  <a:cubicBezTo>
                    <a:pt x="388" y="252"/>
                    <a:pt x="388" y="252"/>
                    <a:pt x="388" y="252"/>
                  </a:cubicBezTo>
                  <a:cubicBezTo>
                    <a:pt x="426" y="252"/>
                    <a:pt x="456" y="222"/>
                    <a:pt x="456" y="184"/>
                  </a:cubicBezTo>
                  <a:cubicBezTo>
                    <a:pt x="456" y="146"/>
                    <a:pt x="426" y="115"/>
                    <a:pt x="388" y="115"/>
                  </a:cubicBezTo>
                  <a:cubicBezTo>
                    <a:pt x="378" y="115"/>
                    <a:pt x="369" y="117"/>
                    <a:pt x="360" y="121"/>
                  </a:cubicBezTo>
                  <a:cubicBezTo>
                    <a:pt x="357" y="54"/>
                    <a:pt x="302" y="0"/>
                    <a:pt x="234" y="0"/>
                  </a:cubicBezTo>
                  <a:cubicBezTo>
                    <a:pt x="176" y="0"/>
                    <a:pt x="127" y="40"/>
                    <a:pt x="113" y="94"/>
                  </a:cubicBezTo>
                  <a:cubicBezTo>
                    <a:pt x="103" y="90"/>
                    <a:pt x="93" y="88"/>
                    <a:pt x="82" y="88"/>
                  </a:cubicBezTo>
                  <a:cubicBezTo>
                    <a:pt x="37" y="88"/>
                    <a:pt x="0" y="125"/>
                    <a:pt x="0" y="170"/>
                  </a:cubicBezTo>
                  <a:cubicBezTo>
                    <a:pt x="0" y="216"/>
                    <a:pt x="37" y="252"/>
                    <a:pt x="82" y="252"/>
                  </a:cubicBezTo>
                  <a:cubicBezTo>
                    <a:pt x="150" y="252"/>
                    <a:pt x="150" y="252"/>
                    <a:pt x="150" y="252"/>
                  </a:cubicBezTo>
                </a:path>
              </a:pathLst>
            </a:cu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D3EA970C-DAB7-431A-AF1F-391ECBE8F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41975" y="3033713"/>
              <a:ext cx="1063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83D1C265-67DB-4BC2-A82B-ED1C3E722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550" y="1943101"/>
              <a:ext cx="606425" cy="581025"/>
            </a:xfrm>
            <a:custGeom>
              <a:avLst/>
              <a:gdLst>
                <a:gd name="T0" fmla="*/ 0 w 218"/>
                <a:gd name="T1" fmla="*/ 3 h 209"/>
                <a:gd name="T2" fmla="*/ 24 w 218"/>
                <a:gd name="T3" fmla="*/ 0 h 209"/>
                <a:gd name="T4" fmla="*/ 125 w 218"/>
                <a:gd name="T5" fmla="*/ 78 h 209"/>
                <a:gd name="T6" fmla="*/ 150 w 218"/>
                <a:gd name="T7" fmla="*/ 73 h 209"/>
                <a:gd name="T8" fmla="*/ 218 w 218"/>
                <a:gd name="T9" fmla="*/ 141 h 209"/>
                <a:gd name="T10" fmla="*/ 150 w 218"/>
                <a:gd name="T11" fmla="*/ 209 h 209"/>
                <a:gd name="T12" fmla="*/ 95 w 218"/>
                <a:gd name="T13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09">
                  <a:moveTo>
                    <a:pt x="0" y="3"/>
                  </a:moveTo>
                  <a:cubicBezTo>
                    <a:pt x="8" y="1"/>
                    <a:pt x="16" y="0"/>
                    <a:pt x="24" y="0"/>
                  </a:cubicBezTo>
                  <a:cubicBezTo>
                    <a:pt x="73" y="0"/>
                    <a:pt x="114" y="33"/>
                    <a:pt x="125" y="78"/>
                  </a:cubicBezTo>
                  <a:cubicBezTo>
                    <a:pt x="133" y="75"/>
                    <a:pt x="142" y="73"/>
                    <a:pt x="150" y="73"/>
                  </a:cubicBezTo>
                  <a:cubicBezTo>
                    <a:pt x="188" y="73"/>
                    <a:pt x="218" y="103"/>
                    <a:pt x="218" y="141"/>
                  </a:cubicBezTo>
                  <a:cubicBezTo>
                    <a:pt x="218" y="178"/>
                    <a:pt x="188" y="209"/>
                    <a:pt x="150" y="209"/>
                  </a:cubicBezTo>
                  <a:cubicBezTo>
                    <a:pt x="95" y="209"/>
                    <a:pt x="95" y="209"/>
                    <a:pt x="95" y="209"/>
                  </a:cubicBezTo>
                </a:path>
              </a:pathLst>
            </a:cu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B31D045F-8F12-4BAA-8514-A8D3C7A9A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5750" y="1973263"/>
              <a:ext cx="115888" cy="106363"/>
            </a:xfrm>
            <a:custGeom>
              <a:avLst/>
              <a:gdLst>
                <a:gd name="T0" fmla="*/ 0 w 42"/>
                <a:gd name="T1" fmla="*/ 38 h 38"/>
                <a:gd name="T2" fmla="*/ 42 w 42"/>
                <a:gd name="T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8">
                  <a:moveTo>
                    <a:pt x="0" y="38"/>
                  </a:moveTo>
                  <a:cubicBezTo>
                    <a:pt x="10" y="22"/>
                    <a:pt x="24" y="9"/>
                    <a:pt x="42" y="0"/>
                  </a:cubicBezTo>
                </a:path>
              </a:pathLst>
            </a:cu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D9105CD2-1848-4BE3-82ED-94BEC2F3C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2132013"/>
              <a:ext cx="180975" cy="109538"/>
            </a:xfrm>
            <a:custGeom>
              <a:avLst/>
              <a:gdLst>
                <a:gd name="T0" fmla="*/ 0 w 65"/>
                <a:gd name="T1" fmla="*/ 39 h 39"/>
                <a:gd name="T2" fmla="*/ 35 w 65"/>
                <a:gd name="T3" fmla="*/ 27 h 39"/>
                <a:gd name="T4" fmla="*/ 58 w 65"/>
                <a:gd name="T5" fmla="*/ 32 h 39"/>
                <a:gd name="T6" fmla="*/ 65 w 65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39">
                  <a:moveTo>
                    <a:pt x="0" y="39"/>
                  </a:moveTo>
                  <a:cubicBezTo>
                    <a:pt x="10" y="32"/>
                    <a:pt x="22" y="27"/>
                    <a:pt x="35" y="27"/>
                  </a:cubicBezTo>
                  <a:cubicBezTo>
                    <a:pt x="43" y="27"/>
                    <a:pt x="51" y="29"/>
                    <a:pt x="58" y="32"/>
                  </a:cubicBezTo>
                  <a:cubicBezTo>
                    <a:pt x="59" y="21"/>
                    <a:pt x="61" y="10"/>
                    <a:pt x="65" y="0"/>
                  </a:cubicBezTo>
                </a:path>
              </a:pathLst>
            </a:cu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1D0A717F-48F5-4A7C-8870-C00A60B93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463" y="2365376"/>
              <a:ext cx="515938" cy="158750"/>
            </a:xfrm>
            <a:custGeom>
              <a:avLst/>
              <a:gdLst>
                <a:gd name="T0" fmla="*/ 185 w 185"/>
                <a:gd name="T1" fmla="*/ 57 h 57"/>
                <a:gd name="T2" fmla="*/ 57 w 185"/>
                <a:gd name="T3" fmla="*/ 57 h 57"/>
                <a:gd name="T4" fmla="*/ 0 w 185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57">
                  <a:moveTo>
                    <a:pt x="185" y="57"/>
                  </a:moveTo>
                  <a:cubicBezTo>
                    <a:pt x="57" y="57"/>
                    <a:pt x="57" y="57"/>
                    <a:pt x="57" y="57"/>
                  </a:cubicBezTo>
                  <a:cubicBezTo>
                    <a:pt x="26" y="57"/>
                    <a:pt x="0" y="31"/>
                    <a:pt x="0" y="0"/>
                  </a:cubicBezTo>
                </a:path>
              </a:pathLst>
            </a:cu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Line 31">
              <a:extLst>
                <a:ext uri="{FF2B5EF4-FFF2-40B4-BE49-F238E27FC236}">
                  <a16:creationId xmlns:a16="http://schemas.microsoft.com/office/drawing/2014/main" id="{B691BEEC-34CD-4D15-8B8C-A8F696EEF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5788" y="2524126"/>
              <a:ext cx="88900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DF203D30-79DB-4DBC-8565-169B55863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663" y="2770188"/>
              <a:ext cx="801688" cy="1192213"/>
            </a:xfrm>
            <a:custGeom>
              <a:avLst/>
              <a:gdLst>
                <a:gd name="T0" fmla="*/ 236 w 288"/>
                <a:gd name="T1" fmla="*/ 428 h 428"/>
                <a:gd name="T2" fmla="*/ 52 w 288"/>
                <a:gd name="T3" fmla="*/ 428 h 428"/>
                <a:gd name="T4" fmla="*/ 0 w 288"/>
                <a:gd name="T5" fmla="*/ 376 h 428"/>
                <a:gd name="T6" fmla="*/ 0 w 288"/>
                <a:gd name="T7" fmla="*/ 52 h 428"/>
                <a:gd name="T8" fmla="*/ 52 w 288"/>
                <a:gd name="T9" fmla="*/ 0 h 428"/>
                <a:gd name="T10" fmla="*/ 236 w 288"/>
                <a:gd name="T11" fmla="*/ 0 h 428"/>
                <a:gd name="T12" fmla="*/ 288 w 288"/>
                <a:gd name="T13" fmla="*/ 52 h 428"/>
                <a:gd name="T14" fmla="*/ 288 w 288"/>
                <a:gd name="T15" fmla="*/ 376 h 428"/>
                <a:gd name="T16" fmla="*/ 236 w 288"/>
                <a:gd name="T17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428">
                  <a:moveTo>
                    <a:pt x="236" y="428"/>
                  </a:moveTo>
                  <a:cubicBezTo>
                    <a:pt x="52" y="428"/>
                    <a:pt x="52" y="428"/>
                    <a:pt x="52" y="428"/>
                  </a:cubicBezTo>
                  <a:cubicBezTo>
                    <a:pt x="23" y="428"/>
                    <a:pt x="0" y="405"/>
                    <a:pt x="0" y="37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65" y="0"/>
                    <a:pt x="288" y="23"/>
                    <a:pt x="288" y="52"/>
                  </a:cubicBezTo>
                  <a:cubicBezTo>
                    <a:pt x="288" y="376"/>
                    <a:pt x="288" y="376"/>
                    <a:pt x="288" y="376"/>
                  </a:cubicBezTo>
                  <a:cubicBezTo>
                    <a:pt x="288" y="405"/>
                    <a:pt x="265" y="428"/>
                    <a:pt x="236" y="428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9BA779D5-1B58-48D9-B71F-A83C30C71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225" y="2976563"/>
              <a:ext cx="688975" cy="779463"/>
            </a:xfrm>
            <a:prstGeom prst="rect">
              <a:avLst/>
            </a:prstGeom>
            <a:solidFill>
              <a:srgbClr val="7FEFD2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D702FBFD-F4A1-4BF1-B66E-3F7F5A6AE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325" y="3808413"/>
              <a:ext cx="104775" cy="103188"/>
            </a:xfrm>
            <a:prstGeom prst="ellipse">
              <a:avLst/>
            </a:prstGeom>
            <a:solidFill>
              <a:srgbClr val="EDEDED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BC4C58D6-128F-4445-8A90-5E4748E75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288" y="2859088"/>
              <a:ext cx="39688" cy="41275"/>
            </a:xfrm>
            <a:prstGeom prst="ellipse">
              <a:avLst/>
            </a:prstGeom>
            <a:solidFill>
              <a:srgbClr val="3F4749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06903B5C-0E00-406E-B0A7-32A7E7A9C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4525" y="2847976"/>
              <a:ext cx="206375" cy="66675"/>
            </a:xfrm>
            <a:prstGeom prst="rect">
              <a:avLst/>
            </a:prstGeom>
            <a:solidFill>
              <a:srgbClr val="C4CBCC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Line 37">
              <a:extLst>
                <a:ext uri="{FF2B5EF4-FFF2-40B4-BE49-F238E27FC236}">
                  <a16:creationId xmlns:a16="http://schemas.microsoft.com/office/drawing/2014/main" id="{96F0FFAB-F495-477C-AF25-EAA5776A54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56425" y="3316288"/>
              <a:ext cx="100013" cy="100013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Line 38">
              <a:extLst>
                <a:ext uri="{FF2B5EF4-FFF2-40B4-BE49-F238E27FC236}">
                  <a16:creationId xmlns:a16="http://schemas.microsoft.com/office/drawing/2014/main" id="{CF89631D-6D05-4FF3-B50C-F5D2EA1D7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38988" y="3316288"/>
              <a:ext cx="100013" cy="100013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Line 39">
              <a:extLst>
                <a:ext uri="{FF2B5EF4-FFF2-40B4-BE49-F238E27FC236}">
                  <a16:creationId xmlns:a16="http://schemas.microsoft.com/office/drawing/2014/main" id="{B1323564-A6D9-4544-8F7A-8B581EC133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8813" y="3276601"/>
              <a:ext cx="177800" cy="17780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F3765DE9-BD33-44D7-9C44-46B4C1D45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6763" y="3033713"/>
              <a:ext cx="119063" cy="120650"/>
            </a:xfrm>
            <a:prstGeom prst="ellips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A690F125-E0D3-4401-B95D-0CAF1309B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2750" y="5065713"/>
              <a:ext cx="120650" cy="119063"/>
            </a:xfrm>
            <a:prstGeom prst="ellips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E843C909-DA2C-41B1-9042-70D841C0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1175" y="4278313"/>
              <a:ext cx="120650" cy="120650"/>
            </a:xfrm>
            <a:prstGeom prst="ellipse">
              <a:avLst/>
            </a:prstGeom>
            <a:noFill/>
            <a:ln w="222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43">
              <a:extLst>
                <a:ext uri="{FF2B5EF4-FFF2-40B4-BE49-F238E27FC236}">
                  <a16:creationId xmlns:a16="http://schemas.microsoft.com/office/drawing/2014/main" id="{301F89A1-6C7F-4D9C-B1E2-5A3AF0B87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7313" y="4051301"/>
              <a:ext cx="120650" cy="115888"/>
            </a:xfrm>
            <a:prstGeom prst="ellips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Line 44">
              <a:extLst>
                <a:ext uri="{FF2B5EF4-FFF2-40B4-BE49-F238E27FC236}">
                  <a16:creationId xmlns:a16="http://schemas.microsoft.com/office/drawing/2014/main" id="{A0DAD74C-2F27-4385-BF90-2EFD70440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05463" y="4040188"/>
              <a:ext cx="73025" cy="68263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Line 45">
              <a:extLst>
                <a:ext uri="{FF2B5EF4-FFF2-40B4-BE49-F238E27FC236}">
                  <a16:creationId xmlns:a16="http://schemas.microsoft.com/office/drawing/2014/main" id="{4DE22CAD-715F-4CE0-B869-026D938B3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05463" y="4040188"/>
              <a:ext cx="73025" cy="68263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891E734D-E1D6-4E39-B551-364A7B1B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0963" y="2711451"/>
              <a:ext cx="919163" cy="1308100"/>
            </a:xfrm>
            <a:custGeom>
              <a:avLst/>
              <a:gdLst>
                <a:gd name="T0" fmla="*/ 579 w 579"/>
                <a:gd name="T1" fmla="*/ 824 h 824"/>
                <a:gd name="T2" fmla="*/ 86 w 579"/>
                <a:gd name="T3" fmla="*/ 824 h 824"/>
                <a:gd name="T4" fmla="*/ 0 w 579"/>
                <a:gd name="T5" fmla="*/ 738 h 824"/>
                <a:gd name="T6" fmla="*/ 0 w 579"/>
                <a:gd name="T7" fmla="*/ 0 h 824"/>
                <a:gd name="T8" fmla="*/ 579 w 579"/>
                <a:gd name="T9" fmla="*/ 0 h 824"/>
                <a:gd name="T10" fmla="*/ 579 w 579"/>
                <a:gd name="T11" fmla="*/ 8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9" h="824">
                  <a:moveTo>
                    <a:pt x="579" y="824"/>
                  </a:moveTo>
                  <a:lnTo>
                    <a:pt x="86" y="824"/>
                  </a:lnTo>
                  <a:lnTo>
                    <a:pt x="0" y="738"/>
                  </a:lnTo>
                  <a:lnTo>
                    <a:pt x="0" y="0"/>
                  </a:lnTo>
                  <a:lnTo>
                    <a:pt x="579" y="0"/>
                  </a:lnTo>
                  <a:lnTo>
                    <a:pt x="579" y="824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F69956A5-85A3-40A5-87D9-DF00EFD76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0963" y="3883026"/>
              <a:ext cx="136525" cy="136525"/>
            </a:xfrm>
            <a:custGeom>
              <a:avLst/>
              <a:gdLst>
                <a:gd name="T0" fmla="*/ 0 w 86"/>
                <a:gd name="T1" fmla="*/ 0 h 86"/>
                <a:gd name="T2" fmla="*/ 86 w 86"/>
                <a:gd name="T3" fmla="*/ 86 h 86"/>
                <a:gd name="T4" fmla="*/ 86 w 86"/>
                <a:gd name="T5" fmla="*/ 0 h 86"/>
                <a:gd name="T6" fmla="*/ 0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0"/>
                  </a:moveTo>
                  <a:lnTo>
                    <a:pt x="86" y="86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DB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Line 48">
              <a:extLst>
                <a:ext uri="{FF2B5EF4-FFF2-40B4-BE49-F238E27FC236}">
                  <a16:creationId xmlns:a16="http://schemas.microsoft.com/office/drawing/2014/main" id="{15FF4075-7B3A-4F82-A05C-09FE808855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0988" y="2873376"/>
              <a:ext cx="2587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Line 49">
              <a:extLst>
                <a:ext uri="{FF2B5EF4-FFF2-40B4-BE49-F238E27FC236}">
                  <a16:creationId xmlns:a16="http://schemas.microsoft.com/office/drawing/2014/main" id="{691552D0-BFD5-4ED7-B25C-3B3C0CCD3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0988" y="2922588"/>
              <a:ext cx="2587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Line 50">
              <a:extLst>
                <a:ext uri="{FF2B5EF4-FFF2-40B4-BE49-F238E27FC236}">
                  <a16:creationId xmlns:a16="http://schemas.microsoft.com/office/drawing/2014/main" id="{98DFC0C7-28B4-4BC6-8916-0697D9749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0988" y="2973388"/>
              <a:ext cx="2587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Line 51">
              <a:extLst>
                <a:ext uri="{FF2B5EF4-FFF2-40B4-BE49-F238E27FC236}">
                  <a16:creationId xmlns:a16="http://schemas.microsoft.com/office/drawing/2014/main" id="{2ED19D0F-C41E-4840-825A-CB67DB501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0988" y="3022601"/>
              <a:ext cx="2587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Line 52">
              <a:extLst>
                <a:ext uri="{FF2B5EF4-FFF2-40B4-BE49-F238E27FC236}">
                  <a16:creationId xmlns:a16="http://schemas.microsoft.com/office/drawing/2014/main" id="{5A3FF88A-EA52-4711-A908-F73A9FE6F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0988" y="3154363"/>
              <a:ext cx="53181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Line 53">
              <a:extLst>
                <a:ext uri="{FF2B5EF4-FFF2-40B4-BE49-F238E27FC236}">
                  <a16:creationId xmlns:a16="http://schemas.microsoft.com/office/drawing/2014/main" id="{26AD24CE-F376-47BD-8EC3-1C79CABDC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0988" y="3213101"/>
              <a:ext cx="53181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Line 54">
              <a:extLst>
                <a:ext uri="{FF2B5EF4-FFF2-40B4-BE49-F238E27FC236}">
                  <a16:creationId xmlns:a16="http://schemas.microsoft.com/office/drawing/2014/main" id="{201EADCD-03DD-470B-9B4F-E69B7D7EF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0988" y="3273426"/>
              <a:ext cx="53181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Line 55">
              <a:extLst>
                <a:ext uri="{FF2B5EF4-FFF2-40B4-BE49-F238E27FC236}">
                  <a16:creationId xmlns:a16="http://schemas.microsoft.com/office/drawing/2014/main" id="{C6A571F0-82D3-472D-9549-0C0FFBD98F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0988" y="3568701"/>
              <a:ext cx="53181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Line 56">
              <a:extLst>
                <a:ext uri="{FF2B5EF4-FFF2-40B4-BE49-F238E27FC236}">
                  <a16:creationId xmlns:a16="http://schemas.microsoft.com/office/drawing/2014/main" id="{C68077C6-BBE6-435D-91CF-BA6D1595E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0988" y="3630613"/>
              <a:ext cx="53181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Line 57">
              <a:extLst>
                <a:ext uri="{FF2B5EF4-FFF2-40B4-BE49-F238E27FC236}">
                  <a16:creationId xmlns:a16="http://schemas.microsoft.com/office/drawing/2014/main" id="{0AA8178D-6CBB-4DA1-9155-0C885DABD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70988" y="3689351"/>
              <a:ext cx="53181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58">
              <a:extLst>
                <a:ext uri="{FF2B5EF4-FFF2-40B4-BE49-F238E27FC236}">
                  <a16:creationId xmlns:a16="http://schemas.microsoft.com/office/drawing/2014/main" id="{14F6EA38-AF91-4D49-A875-991391D89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0988" y="3328988"/>
              <a:ext cx="158750" cy="158750"/>
            </a:xfrm>
            <a:prstGeom prst="ellipse">
              <a:avLst/>
            </a:prstGeom>
            <a:solidFill>
              <a:srgbClr val="22ABFF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Oval 59">
              <a:extLst>
                <a:ext uri="{FF2B5EF4-FFF2-40B4-BE49-F238E27FC236}">
                  <a16:creationId xmlns:a16="http://schemas.microsoft.com/office/drawing/2014/main" id="{B1E4DC28-8108-46D6-ADA3-8B5C4A3FB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9613" y="3357563"/>
              <a:ext cx="103188" cy="106363"/>
            </a:xfrm>
            <a:prstGeom prst="ellipse">
              <a:avLst/>
            </a:prstGeom>
            <a:solidFill>
              <a:srgbClr val="FFBD66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id="{069E8CF1-EF16-49A5-A30D-C942A3A6B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4825" y="3349626"/>
              <a:ext cx="149225" cy="133350"/>
            </a:xfrm>
            <a:custGeom>
              <a:avLst/>
              <a:gdLst>
                <a:gd name="T0" fmla="*/ 0 w 94"/>
                <a:gd name="T1" fmla="*/ 84 h 84"/>
                <a:gd name="T2" fmla="*/ 47 w 94"/>
                <a:gd name="T3" fmla="*/ 0 h 84"/>
                <a:gd name="T4" fmla="*/ 94 w 94"/>
                <a:gd name="T5" fmla="*/ 84 h 84"/>
                <a:gd name="T6" fmla="*/ 0 w 94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4">
                  <a:moveTo>
                    <a:pt x="0" y="84"/>
                  </a:moveTo>
                  <a:lnTo>
                    <a:pt x="47" y="0"/>
                  </a:lnTo>
                  <a:lnTo>
                    <a:pt x="9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64BD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1">
              <a:extLst>
                <a:ext uri="{FF2B5EF4-FFF2-40B4-BE49-F238E27FC236}">
                  <a16:creationId xmlns:a16="http://schemas.microsoft.com/office/drawing/2014/main" id="{C3E163C0-557E-4605-945C-8B9C9EE0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3" y="3028951"/>
              <a:ext cx="85725" cy="661988"/>
            </a:xfrm>
            <a:custGeom>
              <a:avLst/>
              <a:gdLst>
                <a:gd name="T0" fmla="*/ 0 w 54"/>
                <a:gd name="T1" fmla="*/ 0 h 417"/>
                <a:gd name="T2" fmla="*/ 51 w 54"/>
                <a:gd name="T3" fmla="*/ 0 h 417"/>
                <a:gd name="T4" fmla="*/ 54 w 54"/>
                <a:gd name="T5" fmla="*/ 417 h 417"/>
                <a:gd name="T6" fmla="*/ 4 w 54"/>
                <a:gd name="T7" fmla="*/ 417 h 417"/>
                <a:gd name="T8" fmla="*/ 0 w 5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17">
                  <a:moveTo>
                    <a:pt x="0" y="0"/>
                  </a:moveTo>
                  <a:lnTo>
                    <a:pt x="51" y="0"/>
                  </a:lnTo>
                  <a:lnTo>
                    <a:pt x="54" y="417"/>
                  </a:lnTo>
                  <a:lnTo>
                    <a:pt x="4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EFD2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5A0BBE69-6A26-4807-93ED-48D5CD618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3313" y="3690938"/>
              <a:ext cx="79375" cy="88900"/>
            </a:xfrm>
            <a:custGeom>
              <a:avLst/>
              <a:gdLst>
                <a:gd name="T0" fmla="*/ 50 w 50"/>
                <a:gd name="T1" fmla="*/ 0 h 56"/>
                <a:gd name="T2" fmla="*/ 26 w 50"/>
                <a:gd name="T3" fmla="*/ 56 h 56"/>
                <a:gd name="T4" fmla="*/ 0 w 50"/>
                <a:gd name="T5" fmla="*/ 0 h 56"/>
                <a:gd name="T6" fmla="*/ 50 w 50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6">
                  <a:moveTo>
                    <a:pt x="50" y="0"/>
                  </a:moveTo>
                  <a:lnTo>
                    <a:pt x="26" y="5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BD66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958B6FE9-ABFB-40D0-82EF-A7258A153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7125" y="3744913"/>
              <a:ext cx="31750" cy="34925"/>
            </a:xfrm>
            <a:custGeom>
              <a:avLst/>
              <a:gdLst>
                <a:gd name="T0" fmla="*/ 20 w 20"/>
                <a:gd name="T1" fmla="*/ 0 h 22"/>
                <a:gd name="T2" fmla="*/ 0 w 20"/>
                <a:gd name="T3" fmla="*/ 0 h 22"/>
                <a:gd name="T4" fmla="*/ 11 w 20"/>
                <a:gd name="T5" fmla="*/ 22 h 22"/>
                <a:gd name="T6" fmla="*/ 20 w 20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2">
                  <a:moveTo>
                    <a:pt x="20" y="0"/>
                  </a:moveTo>
                  <a:lnTo>
                    <a:pt x="0" y="0"/>
                  </a:lnTo>
                  <a:lnTo>
                    <a:pt x="11" y="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F4749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Line 64">
              <a:extLst>
                <a:ext uri="{FF2B5EF4-FFF2-40B4-BE49-F238E27FC236}">
                  <a16:creationId xmlns:a16="http://schemas.microsoft.com/office/drawing/2014/main" id="{9D412759-B03B-4CED-ACF5-ABDBE667C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26650" y="3028951"/>
              <a:ext cx="4763" cy="661988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99ACB5AE-5F85-4FB6-A311-96D6E494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3788" y="2989263"/>
              <a:ext cx="84138" cy="39688"/>
            </a:xfrm>
            <a:custGeom>
              <a:avLst/>
              <a:gdLst>
                <a:gd name="T0" fmla="*/ 0 w 53"/>
                <a:gd name="T1" fmla="*/ 0 h 25"/>
                <a:gd name="T2" fmla="*/ 53 w 53"/>
                <a:gd name="T3" fmla="*/ 0 h 25"/>
                <a:gd name="T4" fmla="*/ 53 w 53"/>
                <a:gd name="T5" fmla="*/ 25 h 25"/>
                <a:gd name="T6" fmla="*/ 2 w 53"/>
                <a:gd name="T7" fmla="*/ 25 h 25"/>
                <a:gd name="T8" fmla="*/ 0 w 5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5">
                  <a:moveTo>
                    <a:pt x="0" y="0"/>
                  </a:moveTo>
                  <a:lnTo>
                    <a:pt x="53" y="0"/>
                  </a:lnTo>
                  <a:lnTo>
                    <a:pt x="53" y="25"/>
                  </a:lnTo>
                  <a:lnTo>
                    <a:pt x="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BCC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400A4C3E-A830-4592-BE25-811D98EC9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3788" y="2919413"/>
              <a:ext cx="84138" cy="69850"/>
            </a:xfrm>
            <a:prstGeom prst="rect">
              <a:avLst/>
            </a:prstGeom>
            <a:solidFill>
              <a:srgbClr val="EDEDED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1D7C9807-0AF3-4AF4-8DD2-20E4089ECEC8}"/>
                </a:ext>
              </a:extLst>
            </p:cNvPr>
            <p:cNvGrpSpPr/>
            <p:nvPr/>
          </p:nvGrpSpPr>
          <p:grpSpPr>
            <a:xfrm>
              <a:off x="8043863" y="3411538"/>
              <a:ext cx="523875" cy="1406525"/>
              <a:chOff x="1744663" y="3436938"/>
              <a:chExt cx="523875" cy="1406525"/>
            </a:xfrm>
          </p:grpSpPr>
          <p:sp>
            <p:nvSpPr>
              <p:cNvPr id="76" name="Freeform 70">
                <a:extLst>
                  <a:ext uri="{FF2B5EF4-FFF2-40B4-BE49-F238E27FC236}">
                    <a16:creationId xmlns:a16="http://schemas.microsoft.com/office/drawing/2014/main" id="{608E460D-7A36-4001-8C5D-8966EC1E7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313" y="3436938"/>
                <a:ext cx="392113" cy="1254125"/>
              </a:xfrm>
              <a:custGeom>
                <a:avLst/>
                <a:gdLst>
                  <a:gd name="T0" fmla="*/ 110 w 247"/>
                  <a:gd name="T1" fmla="*/ 790 h 790"/>
                  <a:gd name="T2" fmla="*/ 0 w 247"/>
                  <a:gd name="T3" fmla="*/ 771 h 790"/>
                  <a:gd name="T4" fmla="*/ 137 w 247"/>
                  <a:gd name="T5" fmla="*/ 0 h 790"/>
                  <a:gd name="T6" fmla="*/ 247 w 247"/>
                  <a:gd name="T7" fmla="*/ 19 h 790"/>
                  <a:gd name="T8" fmla="*/ 110 w 247"/>
                  <a:gd name="T9" fmla="*/ 790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790">
                    <a:moveTo>
                      <a:pt x="110" y="790"/>
                    </a:moveTo>
                    <a:lnTo>
                      <a:pt x="0" y="771"/>
                    </a:lnTo>
                    <a:lnTo>
                      <a:pt x="137" y="0"/>
                    </a:lnTo>
                    <a:lnTo>
                      <a:pt x="247" y="19"/>
                    </a:lnTo>
                    <a:lnTo>
                      <a:pt x="110" y="790"/>
                    </a:lnTo>
                    <a:close/>
                  </a:path>
                </a:pathLst>
              </a:custGeom>
              <a:solidFill>
                <a:srgbClr val="FFBD66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Line 71">
                <a:extLst>
                  <a:ext uri="{FF2B5EF4-FFF2-40B4-BE49-F238E27FC236}">
                    <a16:creationId xmlns:a16="http://schemas.microsoft.com/office/drawing/2014/main" id="{0F0524D9-E20F-4570-A03F-93E9F50FF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3276" y="3500438"/>
                <a:ext cx="77788" cy="1270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Line 72">
                <a:extLst>
                  <a:ext uri="{FF2B5EF4-FFF2-40B4-BE49-F238E27FC236}">
                    <a16:creationId xmlns:a16="http://schemas.microsoft.com/office/drawing/2014/main" id="{C5026554-EABD-4699-AB02-A6041D246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6" y="3570288"/>
                <a:ext cx="39688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Line 73">
                <a:extLst>
                  <a:ext uri="{FF2B5EF4-FFF2-40B4-BE49-F238E27FC236}">
                    <a16:creationId xmlns:a16="http://schemas.microsoft.com/office/drawing/2014/main" id="{526D65AA-C13C-4C70-BE48-F4A5576D7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9463" y="3636963"/>
                <a:ext cx="38100" cy="9525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Line 74">
                <a:extLst>
                  <a:ext uri="{FF2B5EF4-FFF2-40B4-BE49-F238E27FC236}">
                    <a16:creationId xmlns:a16="http://schemas.microsoft.com/office/drawing/2014/main" id="{F49BD7DE-452B-4C66-97D8-798821689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6763" y="3705226"/>
                <a:ext cx="39688" cy="7938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Line 75">
                <a:extLst>
                  <a:ext uri="{FF2B5EF4-FFF2-40B4-BE49-F238E27FC236}">
                    <a16:creationId xmlns:a16="http://schemas.microsoft.com/office/drawing/2014/main" id="{1320BB7E-8253-4718-935E-C91336C9D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2476" y="3775076"/>
                <a:ext cx="80963" cy="14288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Line 76">
                <a:extLst>
                  <a:ext uri="{FF2B5EF4-FFF2-40B4-BE49-F238E27FC236}">
                    <a16:creationId xmlns:a16="http://schemas.microsoft.com/office/drawing/2014/main" id="{D02117E2-D832-4C6F-A5A1-295964992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951" y="3841751"/>
                <a:ext cx="36513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Line 77">
                <a:extLst>
                  <a:ext uri="{FF2B5EF4-FFF2-40B4-BE49-F238E27FC236}">
                    <a16:creationId xmlns:a16="http://schemas.microsoft.com/office/drawing/2014/main" id="{7FFB3BD4-A1C2-4277-A5B2-4A15F3245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0251" y="3911601"/>
                <a:ext cx="39688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Line 78">
                <a:extLst>
                  <a:ext uri="{FF2B5EF4-FFF2-40B4-BE49-F238E27FC236}">
                    <a16:creationId xmlns:a16="http://schemas.microsoft.com/office/drawing/2014/main" id="{8CEFE09D-585C-4460-96EC-E39B42E77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963" y="3981451"/>
                <a:ext cx="41275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Line 79">
                <a:extLst>
                  <a:ext uri="{FF2B5EF4-FFF2-40B4-BE49-F238E27FC236}">
                    <a16:creationId xmlns:a16="http://schemas.microsoft.com/office/drawing/2014/main" id="{C6CAD239-352A-402F-AFD4-39C6C84C2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6438" y="4048126"/>
                <a:ext cx="76200" cy="1270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Line 80">
                <a:extLst>
                  <a:ext uri="{FF2B5EF4-FFF2-40B4-BE49-F238E27FC236}">
                    <a16:creationId xmlns:a16="http://schemas.microsoft.com/office/drawing/2014/main" id="{873CC9F3-0BCD-48FE-ADA2-125705B4D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151" y="4116388"/>
                <a:ext cx="41275" cy="7938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Line 81">
                <a:extLst>
                  <a:ext uri="{FF2B5EF4-FFF2-40B4-BE49-F238E27FC236}">
                    <a16:creationId xmlns:a16="http://schemas.microsoft.com/office/drawing/2014/main" id="{06690027-7407-40E6-B825-EE151C6DB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9451" y="4183063"/>
                <a:ext cx="39688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Line 82">
                <a:extLst>
                  <a:ext uri="{FF2B5EF4-FFF2-40B4-BE49-F238E27FC236}">
                    <a16:creationId xmlns:a16="http://schemas.microsoft.com/office/drawing/2014/main" id="{12638645-D4A4-41E6-920C-0B1B2C7C5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9926" y="4252913"/>
                <a:ext cx="36513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Line 83">
                <a:extLst>
                  <a:ext uri="{FF2B5EF4-FFF2-40B4-BE49-F238E27FC236}">
                    <a16:creationId xmlns:a16="http://schemas.microsoft.com/office/drawing/2014/main" id="{B540F35F-5708-4A22-9AED-27C47CD75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5638" y="4322763"/>
                <a:ext cx="77788" cy="1270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Line 84">
                <a:extLst>
                  <a:ext uri="{FF2B5EF4-FFF2-40B4-BE49-F238E27FC236}">
                    <a16:creationId xmlns:a16="http://schemas.microsoft.com/office/drawing/2014/main" id="{83CCBB65-C962-46A3-8B3C-7A409B53D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113" y="4389438"/>
                <a:ext cx="36513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Line 85">
                <a:extLst>
                  <a:ext uri="{FF2B5EF4-FFF2-40B4-BE49-F238E27FC236}">
                    <a16:creationId xmlns:a16="http://schemas.microsoft.com/office/drawing/2014/main" id="{14C39771-8CA2-4B40-9C29-0DD999200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1826" y="4457701"/>
                <a:ext cx="38100" cy="7938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Line 86">
                <a:extLst>
                  <a:ext uri="{FF2B5EF4-FFF2-40B4-BE49-F238E27FC236}">
                    <a16:creationId xmlns:a16="http://schemas.microsoft.com/office/drawing/2014/main" id="{2018B3A2-8D16-43FB-B0C9-61D1BAE87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9126" y="4524376"/>
                <a:ext cx="39688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Line 87">
                <a:extLst>
                  <a:ext uri="{FF2B5EF4-FFF2-40B4-BE49-F238E27FC236}">
                    <a16:creationId xmlns:a16="http://schemas.microsoft.com/office/drawing/2014/main" id="{77EF98ED-172B-4A06-B609-DE6B8DF85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9601" y="4594226"/>
                <a:ext cx="76200" cy="1270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88">
                <a:extLst>
                  <a:ext uri="{FF2B5EF4-FFF2-40B4-BE49-F238E27FC236}">
                    <a16:creationId xmlns:a16="http://schemas.microsoft.com/office/drawing/2014/main" id="{B935FF52-4143-4E7F-BA97-51735DCD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3890963"/>
                <a:ext cx="358775" cy="779463"/>
              </a:xfrm>
              <a:custGeom>
                <a:avLst/>
                <a:gdLst>
                  <a:gd name="T0" fmla="*/ 59 w 226"/>
                  <a:gd name="T1" fmla="*/ 491 h 491"/>
                  <a:gd name="T2" fmla="*/ 0 w 226"/>
                  <a:gd name="T3" fmla="*/ 470 h 491"/>
                  <a:gd name="T4" fmla="*/ 166 w 226"/>
                  <a:gd name="T5" fmla="*/ 0 h 491"/>
                  <a:gd name="T6" fmla="*/ 226 w 226"/>
                  <a:gd name="T7" fmla="*/ 21 h 491"/>
                  <a:gd name="T8" fmla="*/ 59 w 226"/>
                  <a:gd name="T9" fmla="*/ 491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491">
                    <a:moveTo>
                      <a:pt x="59" y="491"/>
                    </a:moveTo>
                    <a:lnTo>
                      <a:pt x="0" y="470"/>
                    </a:lnTo>
                    <a:lnTo>
                      <a:pt x="166" y="0"/>
                    </a:lnTo>
                    <a:lnTo>
                      <a:pt x="226" y="21"/>
                    </a:lnTo>
                    <a:lnTo>
                      <a:pt x="59" y="491"/>
                    </a:lnTo>
                    <a:close/>
                  </a:path>
                </a:pathLst>
              </a:custGeom>
              <a:solidFill>
                <a:srgbClr val="7FEFD2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89">
                <a:extLst>
                  <a:ext uri="{FF2B5EF4-FFF2-40B4-BE49-F238E27FC236}">
                    <a16:creationId xmlns:a16="http://schemas.microsoft.com/office/drawing/2014/main" id="{871967AA-11B5-4C01-85CF-BC555F0F3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288" y="3808413"/>
                <a:ext cx="95250" cy="115888"/>
              </a:xfrm>
              <a:custGeom>
                <a:avLst/>
                <a:gdLst>
                  <a:gd name="T0" fmla="*/ 0 w 60"/>
                  <a:gd name="T1" fmla="*/ 52 h 73"/>
                  <a:gd name="T2" fmla="*/ 51 w 60"/>
                  <a:gd name="T3" fmla="*/ 0 h 73"/>
                  <a:gd name="T4" fmla="*/ 60 w 60"/>
                  <a:gd name="T5" fmla="*/ 73 h 73"/>
                  <a:gd name="T6" fmla="*/ 0 w 60"/>
                  <a:gd name="T7" fmla="*/ 5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73">
                    <a:moveTo>
                      <a:pt x="0" y="52"/>
                    </a:moveTo>
                    <a:lnTo>
                      <a:pt x="51" y="0"/>
                    </a:lnTo>
                    <a:lnTo>
                      <a:pt x="60" y="7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BD66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90">
                <a:extLst>
                  <a:ext uri="{FF2B5EF4-FFF2-40B4-BE49-F238E27FC236}">
                    <a16:creationId xmlns:a16="http://schemas.microsoft.com/office/drawing/2014/main" id="{D547AC0C-A719-49E0-92F0-FAA061BE6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088" y="3808413"/>
                <a:ext cx="36513" cy="46038"/>
              </a:xfrm>
              <a:custGeom>
                <a:avLst/>
                <a:gdLst>
                  <a:gd name="T0" fmla="*/ 0 w 23"/>
                  <a:gd name="T1" fmla="*/ 21 h 29"/>
                  <a:gd name="T2" fmla="*/ 23 w 23"/>
                  <a:gd name="T3" fmla="*/ 29 h 29"/>
                  <a:gd name="T4" fmla="*/ 19 w 23"/>
                  <a:gd name="T5" fmla="*/ 0 h 29"/>
                  <a:gd name="T6" fmla="*/ 0 w 23"/>
                  <a:gd name="T7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9">
                    <a:moveTo>
                      <a:pt x="0" y="21"/>
                    </a:moveTo>
                    <a:lnTo>
                      <a:pt x="23" y="29"/>
                    </a:lnTo>
                    <a:lnTo>
                      <a:pt x="19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F4749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Line 91">
                <a:extLst>
                  <a:ext uri="{FF2B5EF4-FFF2-40B4-BE49-F238E27FC236}">
                    <a16:creationId xmlns:a16="http://schemas.microsoft.com/office/drawing/2014/main" id="{6DD34678-8D51-40EA-B841-D8ADB1D82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5801" y="3908426"/>
                <a:ext cx="265113" cy="746125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92">
                <a:extLst>
                  <a:ext uri="{FF2B5EF4-FFF2-40B4-BE49-F238E27FC236}">
                    <a16:creationId xmlns:a16="http://schemas.microsoft.com/office/drawing/2014/main" id="{6B8E6F4D-10C3-42FF-9DCE-8A8CC5D8F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301" y="4637088"/>
                <a:ext cx="111125" cy="73025"/>
              </a:xfrm>
              <a:custGeom>
                <a:avLst/>
                <a:gdLst>
                  <a:gd name="T0" fmla="*/ 59 w 70"/>
                  <a:gd name="T1" fmla="*/ 46 h 46"/>
                  <a:gd name="T2" fmla="*/ 0 w 70"/>
                  <a:gd name="T3" fmla="*/ 27 h 46"/>
                  <a:gd name="T4" fmla="*/ 11 w 70"/>
                  <a:gd name="T5" fmla="*/ 0 h 46"/>
                  <a:gd name="T6" fmla="*/ 70 w 70"/>
                  <a:gd name="T7" fmla="*/ 21 h 46"/>
                  <a:gd name="T8" fmla="*/ 59 w 7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46">
                    <a:moveTo>
                      <a:pt x="59" y="46"/>
                    </a:moveTo>
                    <a:lnTo>
                      <a:pt x="0" y="27"/>
                    </a:lnTo>
                    <a:lnTo>
                      <a:pt x="11" y="0"/>
                    </a:lnTo>
                    <a:lnTo>
                      <a:pt x="70" y="21"/>
                    </a:lnTo>
                    <a:lnTo>
                      <a:pt x="59" y="46"/>
                    </a:lnTo>
                    <a:close/>
                  </a:path>
                </a:pathLst>
              </a:custGeom>
              <a:solidFill>
                <a:srgbClr val="C4CBCC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93">
                <a:extLst>
                  <a:ext uri="{FF2B5EF4-FFF2-40B4-BE49-F238E27FC236}">
                    <a16:creationId xmlns:a16="http://schemas.microsoft.com/office/drawing/2014/main" id="{B8185C91-090C-414F-B329-CF8A5408F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313" y="4679951"/>
                <a:ext cx="120650" cy="109538"/>
              </a:xfrm>
              <a:custGeom>
                <a:avLst/>
                <a:gdLst>
                  <a:gd name="T0" fmla="*/ 59 w 76"/>
                  <a:gd name="T1" fmla="*/ 69 h 69"/>
                  <a:gd name="T2" fmla="*/ 0 w 76"/>
                  <a:gd name="T3" fmla="*/ 48 h 69"/>
                  <a:gd name="T4" fmla="*/ 17 w 76"/>
                  <a:gd name="T5" fmla="*/ 0 h 69"/>
                  <a:gd name="T6" fmla="*/ 76 w 76"/>
                  <a:gd name="T7" fmla="*/ 19 h 69"/>
                  <a:gd name="T8" fmla="*/ 59 w 76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9">
                    <a:moveTo>
                      <a:pt x="59" y="69"/>
                    </a:moveTo>
                    <a:lnTo>
                      <a:pt x="0" y="48"/>
                    </a:lnTo>
                    <a:lnTo>
                      <a:pt x="17" y="0"/>
                    </a:lnTo>
                    <a:lnTo>
                      <a:pt x="76" y="19"/>
                    </a:lnTo>
                    <a:lnTo>
                      <a:pt x="59" y="69"/>
                    </a:lnTo>
                    <a:close/>
                  </a:path>
                </a:pathLst>
              </a:custGeom>
              <a:solidFill>
                <a:srgbClr val="EDEDED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94">
                <a:extLst>
                  <a:ext uri="{FF2B5EF4-FFF2-40B4-BE49-F238E27FC236}">
                    <a16:creationId xmlns:a16="http://schemas.microsoft.com/office/drawing/2014/main" id="{BB4AF236-1CD3-4A87-ACA9-935019880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938" y="3881438"/>
                <a:ext cx="173038" cy="795338"/>
              </a:xfrm>
              <a:custGeom>
                <a:avLst/>
                <a:gdLst>
                  <a:gd name="T0" fmla="*/ 0 w 109"/>
                  <a:gd name="T1" fmla="*/ 6 h 501"/>
                  <a:gd name="T2" fmla="*/ 63 w 109"/>
                  <a:gd name="T3" fmla="*/ 0 h 501"/>
                  <a:gd name="T4" fmla="*/ 109 w 109"/>
                  <a:gd name="T5" fmla="*/ 495 h 501"/>
                  <a:gd name="T6" fmla="*/ 46 w 109"/>
                  <a:gd name="T7" fmla="*/ 501 h 501"/>
                  <a:gd name="T8" fmla="*/ 0 w 109"/>
                  <a:gd name="T9" fmla="*/ 6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501">
                    <a:moveTo>
                      <a:pt x="0" y="6"/>
                    </a:moveTo>
                    <a:lnTo>
                      <a:pt x="63" y="0"/>
                    </a:lnTo>
                    <a:lnTo>
                      <a:pt x="109" y="495"/>
                    </a:lnTo>
                    <a:lnTo>
                      <a:pt x="46" y="50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64BD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95">
                <a:extLst>
                  <a:ext uri="{FF2B5EF4-FFF2-40B4-BE49-F238E27FC236}">
                    <a16:creationId xmlns:a16="http://schemas.microsoft.com/office/drawing/2014/main" id="{22AA87F7-EC8A-4BC8-957F-5D0123CD9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963" y="4667251"/>
                <a:ext cx="100013" cy="112713"/>
              </a:xfrm>
              <a:custGeom>
                <a:avLst/>
                <a:gdLst>
                  <a:gd name="T0" fmla="*/ 63 w 63"/>
                  <a:gd name="T1" fmla="*/ 0 h 71"/>
                  <a:gd name="T2" fmla="*/ 38 w 63"/>
                  <a:gd name="T3" fmla="*/ 71 h 71"/>
                  <a:gd name="T4" fmla="*/ 0 w 63"/>
                  <a:gd name="T5" fmla="*/ 6 h 71"/>
                  <a:gd name="T6" fmla="*/ 63 w 63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71">
                    <a:moveTo>
                      <a:pt x="63" y="0"/>
                    </a:moveTo>
                    <a:lnTo>
                      <a:pt x="38" y="71"/>
                    </a:lnTo>
                    <a:lnTo>
                      <a:pt x="0" y="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BD66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6">
                <a:extLst>
                  <a:ext uri="{FF2B5EF4-FFF2-40B4-BE49-F238E27FC236}">
                    <a16:creationId xmlns:a16="http://schemas.microsoft.com/office/drawing/2014/main" id="{E31FF13F-D39E-4D70-9A18-23A7EC38E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476" y="4737101"/>
                <a:ext cx="41275" cy="42863"/>
              </a:xfrm>
              <a:custGeom>
                <a:avLst/>
                <a:gdLst>
                  <a:gd name="T0" fmla="*/ 26 w 26"/>
                  <a:gd name="T1" fmla="*/ 0 h 27"/>
                  <a:gd name="T2" fmla="*/ 0 w 26"/>
                  <a:gd name="T3" fmla="*/ 2 h 27"/>
                  <a:gd name="T4" fmla="*/ 15 w 26"/>
                  <a:gd name="T5" fmla="*/ 27 h 27"/>
                  <a:gd name="T6" fmla="*/ 26 w 2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7">
                    <a:moveTo>
                      <a:pt x="26" y="0"/>
                    </a:moveTo>
                    <a:lnTo>
                      <a:pt x="0" y="2"/>
                    </a:lnTo>
                    <a:lnTo>
                      <a:pt x="15" y="2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F4749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Line 97">
                <a:extLst>
                  <a:ext uri="{FF2B5EF4-FFF2-40B4-BE49-F238E27FC236}">
                    <a16:creationId xmlns:a16="http://schemas.microsoft.com/office/drawing/2014/main" id="{0D0E5F1F-0519-43D6-9322-4A17389C7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151" y="3887788"/>
                <a:ext cx="74613" cy="785813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98">
                <a:extLst>
                  <a:ext uri="{FF2B5EF4-FFF2-40B4-BE49-F238E27FC236}">
                    <a16:creationId xmlns:a16="http://schemas.microsoft.com/office/drawing/2014/main" id="{B1FD3C7B-AA00-451B-AEEF-24AE6247D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763" y="3838576"/>
                <a:ext cx="103188" cy="52388"/>
              </a:xfrm>
              <a:custGeom>
                <a:avLst/>
                <a:gdLst>
                  <a:gd name="T0" fmla="*/ 0 w 65"/>
                  <a:gd name="T1" fmla="*/ 6 h 33"/>
                  <a:gd name="T2" fmla="*/ 63 w 65"/>
                  <a:gd name="T3" fmla="*/ 0 h 33"/>
                  <a:gd name="T4" fmla="*/ 65 w 65"/>
                  <a:gd name="T5" fmla="*/ 27 h 33"/>
                  <a:gd name="T6" fmla="*/ 2 w 65"/>
                  <a:gd name="T7" fmla="*/ 33 h 33"/>
                  <a:gd name="T8" fmla="*/ 0 w 65"/>
                  <a:gd name="T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3">
                    <a:moveTo>
                      <a:pt x="0" y="6"/>
                    </a:moveTo>
                    <a:lnTo>
                      <a:pt x="63" y="0"/>
                    </a:lnTo>
                    <a:lnTo>
                      <a:pt x="65" y="27"/>
                    </a:lnTo>
                    <a:lnTo>
                      <a:pt x="2" y="3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4CBCC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99">
                <a:extLst>
                  <a:ext uri="{FF2B5EF4-FFF2-40B4-BE49-F238E27FC236}">
                    <a16:creationId xmlns:a16="http://schemas.microsoft.com/office/drawing/2014/main" id="{52647D9D-E4A3-45B9-9FE0-689B2D145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826" y="3756026"/>
                <a:ext cx="107950" cy="92075"/>
              </a:xfrm>
              <a:custGeom>
                <a:avLst/>
                <a:gdLst>
                  <a:gd name="T0" fmla="*/ 0 w 68"/>
                  <a:gd name="T1" fmla="*/ 6 h 58"/>
                  <a:gd name="T2" fmla="*/ 62 w 68"/>
                  <a:gd name="T3" fmla="*/ 0 h 58"/>
                  <a:gd name="T4" fmla="*/ 68 w 68"/>
                  <a:gd name="T5" fmla="*/ 52 h 58"/>
                  <a:gd name="T6" fmla="*/ 5 w 68"/>
                  <a:gd name="T7" fmla="*/ 58 h 58"/>
                  <a:gd name="T8" fmla="*/ 0 w 68"/>
                  <a:gd name="T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8">
                    <a:moveTo>
                      <a:pt x="0" y="6"/>
                    </a:moveTo>
                    <a:lnTo>
                      <a:pt x="62" y="0"/>
                    </a:lnTo>
                    <a:lnTo>
                      <a:pt x="68" y="52"/>
                    </a:lnTo>
                    <a:lnTo>
                      <a:pt x="5" y="5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100">
                <a:extLst>
                  <a:ext uri="{FF2B5EF4-FFF2-40B4-BE49-F238E27FC236}">
                    <a16:creationId xmlns:a16="http://schemas.microsoft.com/office/drawing/2014/main" id="{92BBF417-1A8D-46D9-A9E2-BC8CC4741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651" y="4332288"/>
                <a:ext cx="428625" cy="511175"/>
              </a:xfrm>
              <a:custGeom>
                <a:avLst/>
                <a:gdLst>
                  <a:gd name="T0" fmla="*/ 128 w 128"/>
                  <a:gd name="T1" fmla="*/ 0 h 154"/>
                  <a:gd name="T2" fmla="*/ 0 w 128"/>
                  <a:gd name="T3" fmla="*/ 0 h 154"/>
                  <a:gd name="T4" fmla="*/ 0 w 128"/>
                  <a:gd name="T5" fmla="*/ 132 h 154"/>
                  <a:gd name="T6" fmla="*/ 22 w 128"/>
                  <a:gd name="T7" fmla="*/ 154 h 154"/>
                  <a:gd name="T8" fmla="*/ 106 w 128"/>
                  <a:gd name="T9" fmla="*/ 154 h 154"/>
                  <a:gd name="T10" fmla="*/ 128 w 128"/>
                  <a:gd name="T11" fmla="*/ 132 h 154"/>
                  <a:gd name="T12" fmla="*/ 128 w 128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154">
                    <a:moveTo>
                      <a:pt x="1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44"/>
                      <a:pt x="10" y="154"/>
                      <a:pt x="22" y="154"/>
                    </a:cubicBezTo>
                    <a:cubicBezTo>
                      <a:pt x="106" y="154"/>
                      <a:pt x="106" y="154"/>
                      <a:pt x="106" y="154"/>
                    </a:cubicBezTo>
                    <a:cubicBezTo>
                      <a:pt x="118" y="154"/>
                      <a:pt x="128" y="144"/>
                      <a:pt x="128" y="132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C4CBCC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Rectangle 101">
                <a:extLst>
                  <a:ext uri="{FF2B5EF4-FFF2-40B4-BE49-F238E27FC236}">
                    <a16:creationId xmlns:a16="http://schemas.microsoft.com/office/drawing/2014/main" id="{1ADE263C-AE55-4CE1-A149-F312A5449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663" y="4232276"/>
                <a:ext cx="482600" cy="100013"/>
              </a:xfrm>
              <a:prstGeom prst="rect">
                <a:avLst/>
              </a:prstGeom>
              <a:solidFill>
                <a:srgbClr val="D5DADB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Line 102">
                <a:extLst>
                  <a:ext uri="{FF2B5EF4-FFF2-40B4-BE49-F238E27FC236}">
                    <a16:creationId xmlns:a16="http://schemas.microsoft.com/office/drawing/2014/main" id="{B356735E-3A69-4520-8189-CAD16C276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626" y="4335463"/>
                <a:ext cx="0" cy="195263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Line 103">
                <a:extLst>
                  <a:ext uri="{FF2B5EF4-FFF2-40B4-BE49-F238E27FC236}">
                    <a16:creationId xmlns:a16="http://schemas.microsoft.com/office/drawing/2014/main" id="{90CA406A-2835-414F-A729-D99EE0427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9951" y="4554538"/>
                <a:ext cx="0" cy="52388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Line 104">
                <a:extLst>
                  <a:ext uri="{FF2B5EF4-FFF2-40B4-BE49-F238E27FC236}">
                    <a16:creationId xmlns:a16="http://schemas.microsoft.com/office/drawing/2014/main" id="{11196DBE-098B-4173-B033-8932ADCF4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9951" y="4654551"/>
                <a:ext cx="0" cy="52388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1049344" y="2603591"/>
            <a:ext cx="4114510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1049344" y="1905000"/>
            <a:ext cx="4114510" cy="698591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9344" y="4300673"/>
            <a:ext cx="2913783" cy="24837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rgbClr val="21C1B2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049344" y="4552075"/>
            <a:ext cx="2913783" cy="24837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rgbClr val="21C1B2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10">
            <a:extLst>
              <a:ext uri="{FF2B5EF4-FFF2-40B4-BE49-F238E27FC236}">
                <a16:creationId xmlns:a16="http://schemas.microsoft.com/office/drawing/2014/main" id="{C9A2935A-3366-444E-A809-A7927FBC403A}"/>
              </a:ext>
            </a:extLst>
          </p:cNvPr>
          <p:cNvSpPr/>
          <p:nvPr userDrawn="1"/>
        </p:nvSpPr>
        <p:spPr>
          <a:xfrm>
            <a:off x="5067300" y="5391"/>
            <a:ext cx="7124700" cy="6852609"/>
          </a:xfrm>
          <a:custGeom>
            <a:avLst/>
            <a:gdLst>
              <a:gd name="connsiteX0" fmla="*/ 0 w 5384800"/>
              <a:gd name="connsiteY0" fmla="*/ 0 h 6858000"/>
              <a:gd name="connsiteX1" fmla="*/ 5384800 w 5384800"/>
              <a:gd name="connsiteY1" fmla="*/ 0 h 6858000"/>
              <a:gd name="connsiteX2" fmla="*/ 5384800 w 5384800"/>
              <a:gd name="connsiteY2" fmla="*/ 6858000 h 6858000"/>
              <a:gd name="connsiteX3" fmla="*/ 0 w 5384800"/>
              <a:gd name="connsiteY3" fmla="*/ 6858000 h 6858000"/>
              <a:gd name="connsiteX4" fmla="*/ 0 w 5384800"/>
              <a:gd name="connsiteY4" fmla="*/ 0 h 6858000"/>
              <a:gd name="connsiteX0" fmla="*/ 0 w 5384800"/>
              <a:gd name="connsiteY0" fmla="*/ 6858000 h 6858000"/>
              <a:gd name="connsiteX1" fmla="*/ 5384800 w 5384800"/>
              <a:gd name="connsiteY1" fmla="*/ 0 h 6858000"/>
              <a:gd name="connsiteX2" fmla="*/ 5384800 w 5384800"/>
              <a:gd name="connsiteY2" fmla="*/ 6858000 h 6858000"/>
              <a:gd name="connsiteX3" fmla="*/ 0 w 5384800"/>
              <a:gd name="connsiteY3" fmla="*/ 6858000 h 6858000"/>
              <a:gd name="connsiteX0" fmla="*/ 0 w 4911988"/>
              <a:gd name="connsiteY0" fmla="*/ 6858000 h 6858000"/>
              <a:gd name="connsiteX1" fmla="*/ 4911988 w 4911988"/>
              <a:gd name="connsiteY1" fmla="*/ 0 h 6858000"/>
              <a:gd name="connsiteX2" fmla="*/ 4911988 w 4911988"/>
              <a:gd name="connsiteY2" fmla="*/ 6858000 h 6858000"/>
              <a:gd name="connsiteX3" fmla="*/ 0 w 49119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1988" h="6858000">
                <a:moveTo>
                  <a:pt x="0" y="6858000"/>
                </a:moveTo>
                <a:lnTo>
                  <a:pt x="4911988" y="0"/>
                </a:lnTo>
                <a:lnTo>
                  <a:pt x="491198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E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id="{AC18C6C9-4782-4A16-AC04-A2F24C8F8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035677"/>
            <a:ext cx="8745537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85CB88A-8B69-4A2C-A85F-0376BAA8EA0B}"/>
              </a:ext>
            </a:extLst>
          </p:cNvPr>
          <p:cNvGrpSpPr/>
          <p:nvPr userDrawn="1"/>
        </p:nvGrpSpPr>
        <p:grpSpPr>
          <a:xfrm>
            <a:off x="5892800" y="3457051"/>
            <a:ext cx="6299200" cy="2883426"/>
            <a:chOff x="5110162" y="3162302"/>
            <a:chExt cx="7081838" cy="3241675"/>
          </a:xfrm>
        </p:grpSpPr>
        <p:sp>
          <p:nvSpPr>
            <p:cNvPr id="16" name="Line 5">
              <a:extLst>
                <a:ext uri="{FF2B5EF4-FFF2-40B4-BE49-F238E27FC236}">
                  <a16:creationId xmlns:a16="http://schemas.microsoft.com/office/drawing/2014/main" id="{DBD73D19-145A-40E0-94D6-07BA55B1B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6588" y="4854577"/>
              <a:ext cx="6475412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46666331-DB09-423F-A637-EFD22BA86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05887" y="6275389"/>
              <a:ext cx="4873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416529D4-EF0C-4D71-85D6-7F1EA520B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4587" y="6342064"/>
              <a:ext cx="4873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26539C97-C7E6-4FC4-8ABE-CEFF913D7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1524" y="6342064"/>
              <a:ext cx="198438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EB6C9CC5-80DE-4301-BEE1-3BF5DBB67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55024" y="4314827"/>
              <a:ext cx="3736975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99858AA-68D5-4CE6-8B05-A61535404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4949" y="4879977"/>
              <a:ext cx="657225" cy="176213"/>
            </a:xfrm>
            <a:custGeom>
              <a:avLst/>
              <a:gdLst>
                <a:gd name="T0" fmla="*/ 203 w 236"/>
                <a:gd name="T1" fmla="*/ 9 h 63"/>
                <a:gd name="T2" fmla="*/ 118 w 236"/>
                <a:gd name="T3" fmla="*/ 0 h 63"/>
                <a:gd name="T4" fmla="*/ 33 w 236"/>
                <a:gd name="T5" fmla="*/ 9 h 63"/>
                <a:gd name="T6" fmla="*/ 0 w 236"/>
                <a:gd name="T7" fmla="*/ 9 h 63"/>
                <a:gd name="T8" fmla="*/ 0 w 236"/>
                <a:gd name="T9" fmla="*/ 31 h 63"/>
                <a:gd name="T10" fmla="*/ 118 w 236"/>
                <a:gd name="T11" fmla="*/ 63 h 63"/>
                <a:gd name="T12" fmla="*/ 236 w 236"/>
                <a:gd name="T13" fmla="*/ 31 h 63"/>
                <a:gd name="T14" fmla="*/ 236 w 236"/>
                <a:gd name="T15" fmla="*/ 9 h 63"/>
                <a:gd name="T16" fmla="*/ 203 w 236"/>
                <a:gd name="T17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63">
                  <a:moveTo>
                    <a:pt x="203" y="9"/>
                  </a:moveTo>
                  <a:cubicBezTo>
                    <a:pt x="181" y="4"/>
                    <a:pt x="151" y="0"/>
                    <a:pt x="118" y="0"/>
                  </a:cubicBezTo>
                  <a:cubicBezTo>
                    <a:pt x="84" y="0"/>
                    <a:pt x="54" y="4"/>
                    <a:pt x="3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9"/>
                    <a:pt x="52" y="63"/>
                    <a:pt x="118" y="63"/>
                  </a:cubicBezTo>
                  <a:cubicBezTo>
                    <a:pt x="183" y="63"/>
                    <a:pt x="236" y="49"/>
                    <a:pt x="236" y="31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03" y="9"/>
                  </a:lnTo>
                  <a:close/>
                </a:path>
              </a:pathLst>
            </a:custGeom>
            <a:solidFill>
              <a:srgbClr val="C4CBCC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12">
              <a:extLst>
                <a:ext uri="{FF2B5EF4-FFF2-40B4-BE49-F238E27FC236}">
                  <a16:creationId xmlns:a16="http://schemas.microsoft.com/office/drawing/2014/main" id="{56874F0A-81DC-4485-BD07-9E58FDE4C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949" y="4818064"/>
              <a:ext cx="657225" cy="176213"/>
            </a:xfrm>
            <a:prstGeom prst="ellipse">
              <a:avLst/>
            </a:prstGeom>
            <a:solidFill>
              <a:srgbClr val="EDEDED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73F931D-5471-4449-9128-7FDEB8BCD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1999" y="4513264"/>
              <a:ext cx="2141538" cy="249238"/>
            </a:xfrm>
            <a:custGeom>
              <a:avLst/>
              <a:gdLst>
                <a:gd name="T0" fmla="*/ 0 w 769"/>
                <a:gd name="T1" fmla="*/ 2 h 90"/>
                <a:gd name="T2" fmla="*/ 88 w 769"/>
                <a:gd name="T3" fmla="*/ 90 h 90"/>
                <a:gd name="T4" fmla="*/ 681 w 769"/>
                <a:gd name="T5" fmla="*/ 90 h 90"/>
                <a:gd name="T6" fmla="*/ 769 w 769"/>
                <a:gd name="T7" fmla="*/ 2 h 90"/>
                <a:gd name="T8" fmla="*/ 769 w 769"/>
                <a:gd name="T9" fmla="*/ 0 h 90"/>
                <a:gd name="T10" fmla="*/ 0 w 769"/>
                <a:gd name="T11" fmla="*/ 0 h 90"/>
                <a:gd name="T12" fmla="*/ 0 w 769"/>
                <a:gd name="T13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90">
                  <a:moveTo>
                    <a:pt x="0" y="2"/>
                  </a:moveTo>
                  <a:cubicBezTo>
                    <a:pt x="0" y="51"/>
                    <a:pt x="40" y="90"/>
                    <a:pt x="88" y="90"/>
                  </a:cubicBezTo>
                  <a:cubicBezTo>
                    <a:pt x="681" y="90"/>
                    <a:pt x="681" y="90"/>
                    <a:pt x="681" y="90"/>
                  </a:cubicBezTo>
                  <a:cubicBezTo>
                    <a:pt x="730" y="90"/>
                    <a:pt x="769" y="51"/>
                    <a:pt x="769" y="2"/>
                  </a:cubicBezTo>
                  <a:cubicBezTo>
                    <a:pt x="769" y="0"/>
                    <a:pt x="769" y="0"/>
                    <a:pt x="76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381DC80-6C03-406A-8A05-0D05326FE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1999" y="3254377"/>
              <a:ext cx="2141538" cy="1258888"/>
            </a:xfrm>
            <a:custGeom>
              <a:avLst/>
              <a:gdLst>
                <a:gd name="T0" fmla="*/ 681 w 769"/>
                <a:gd name="T1" fmla="*/ 0 h 452"/>
                <a:gd name="T2" fmla="*/ 88 w 769"/>
                <a:gd name="T3" fmla="*/ 0 h 452"/>
                <a:gd name="T4" fmla="*/ 0 w 769"/>
                <a:gd name="T5" fmla="*/ 88 h 452"/>
                <a:gd name="T6" fmla="*/ 0 w 769"/>
                <a:gd name="T7" fmla="*/ 452 h 452"/>
                <a:gd name="T8" fmla="*/ 769 w 769"/>
                <a:gd name="T9" fmla="*/ 452 h 452"/>
                <a:gd name="T10" fmla="*/ 769 w 769"/>
                <a:gd name="T11" fmla="*/ 88 h 452"/>
                <a:gd name="T12" fmla="*/ 681 w 769"/>
                <a:gd name="T13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452">
                  <a:moveTo>
                    <a:pt x="681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40" y="0"/>
                    <a:pt x="0" y="39"/>
                    <a:pt x="0" y="88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769" y="452"/>
                    <a:pt x="769" y="452"/>
                    <a:pt x="769" y="452"/>
                  </a:cubicBezTo>
                  <a:cubicBezTo>
                    <a:pt x="769" y="88"/>
                    <a:pt x="769" y="88"/>
                    <a:pt x="769" y="88"/>
                  </a:cubicBezTo>
                  <a:cubicBezTo>
                    <a:pt x="769" y="39"/>
                    <a:pt x="730" y="0"/>
                    <a:pt x="681" y="0"/>
                  </a:cubicBezTo>
                  <a:close/>
                </a:path>
              </a:pathLst>
            </a:custGeom>
            <a:solidFill>
              <a:srgbClr val="545C5E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65AE8827-EAA7-486F-83A2-7E7FD49CD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24" y="3365502"/>
              <a:ext cx="1917700" cy="1147763"/>
            </a:xfrm>
            <a:custGeom>
              <a:avLst/>
              <a:gdLst>
                <a:gd name="T0" fmla="*/ 0 w 689"/>
                <a:gd name="T1" fmla="*/ 412 h 412"/>
                <a:gd name="T2" fmla="*/ 0 w 689"/>
                <a:gd name="T3" fmla="*/ 48 h 412"/>
                <a:gd name="T4" fmla="*/ 48 w 689"/>
                <a:gd name="T5" fmla="*/ 0 h 412"/>
                <a:gd name="T6" fmla="*/ 641 w 689"/>
                <a:gd name="T7" fmla="*/ 0 h 412"/>
                <a:gd name="T8" fmla="*/ 689 w 689"/>
                <a:gd name="T9" fmla="*/ 48 h 412"/>
                <a:gd name="T10" fmla="*/ 689 w 689"/>
                <a:gd name="T11" fmla="*/ 412 h 412"/>
                <a:gd name="T12" fmla="*/ 0 w 689"/>
                <a:gd name="T13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412">
                  <a:moveTo>
                    <a:pt x="0" y="412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668" y="0"/>
                    <a:pt x="689" y="22"/>
                    <a:pt x="689" y="48"/>
                  </a:cubicBezTo>
                  <a:cubicBezTo>
                    <a:pt x="689" y="412"/>
                    <a:pt x="689" y="412"/>
                    <a:pt x="689" y="412"/>
                  </a:cubicBezTo>
                  <a:lnTo>
                    <a:pt x="0" y="412"/>
                  </a:lnTo>
                  <a:close/>
                </a:path>
              </a:pathLst>
            </a:custGeom>
            <a:solidFill>
              <a:srgbClr val="7FEFD2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E5C00CE-FEEF-416C-AFA9-4B6042CF7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24" y="3365502"/>
              <a:ext cx="1917700" cy="1147763"/>
            </a:xfrm>
            <a:custGeom>
              <a:avLst/>
              <a:gdLst>
                <a:gd name="T0" fmla="*/ 0 w 689"/>
                <a:gd name="T1" fmla="*/ 412 h 412"/>
                <a:gd name="T2" fmla="*/ 0 w 689"/>
                <a:gd name="T3" fmla="*/ 48 h 412"/>
                <a:gd name="T4" fmla="*/ 48 w 689"/>
                <a:gd name="T5" fmla="*/ 0 h 412"/>
                <a:gd name="T6" fmla="*/ 641 w 689"/>
                <a:gd name="T7" fmla="*/ 0 h 412"/>
                <a:gd name="T8" fmla="*/ 689 w 689"/>
                <a:gd name="T9" fmla="*/ 48 h 412"/>
                <a:gd name="T10" fmla="*/ 689 w 689"/>
                <a:gd name="T11" fmla="*/ 412 h 412"/>
                <a:gd name="T12" fmla="*/ 0 w 689"/>
                <a:gd name="T13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9" h="412">
                  <a:moveTo>
                    <a:pt x="0" y="412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668" y="0"/>
                    <a:pt x="689" y="22"/>
                    <a:pt x="689" y="48"/>
                  </a:cubicBezTo>
                  <a:cubicBezTo>
                    <a:pt x="689" y="412"/>
                    <a:pt x="689" y="412"/>
                    <a:pt x="689" y="412"/>
                  </a:cubicBezTo>
                  <a:lnTo>
                    <a:pt x="0" y="412"/>
                  </a:lnTo>
                  <a:close/>
                </a:path>
              </a:pathLst>
            </a:custGeom>
            <a:solidFill>
              <a:srgbClr val="7FEFD2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Oval 17">
              <a:extLst>
                <a:ext uri="{FF2B5EF4-FFF2-40B4-BE49-F238E27FC236}">
                  <a16:creationId xmlns:a16="http://schemas.microsoft.com/office/drawing/2014/main" id="{7FF1BF3D-D496-40C6-AA38-6F2E7D796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9112" y="4591052"/>
              <a:ext cx="87313" cy="82550"/>
            </a:xfrm>
            <a:prstGeom prst="ellipse">
              <a:avLst/>
            </a:prstGeom>
            <a:solidFill>
              <a:srgbClr val="D5DADB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Line 18">
              <a:extLst>
                <a:ext uri="{FF2B5EF4-FFF2-40B4-BE49-F238E27FC236}">
                  <a16:creationId xmlns:a16="http://schemas.microsoft.com/office/drawing/2014/main" id="{5A2C5B5B-9E72-4979-B54C-83ADDEDA8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01312" y="3708402"/>
              <a:ext cx="152400" cy="15240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Line 19">
              <a:extLst>
                <a:ext uri="{FF2B5EF4-FFF2-40B4-BE49-F238E27FC236}">
                  <a16:creationId xmlns:a16="http://schemas.microsoft.com/office/drawing/2014/main" id="{CCBBB763-FEAF-4A73-9AE5-6BD28499BF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90237" y="3708402"/>
              <a:ext cx="157163" cy="15240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20">
              <a:extLst>
                <a:ext uri="{FF2B5EF4-FFF2-40B4-BE49-F238E27FC236}">
                  <a16:creationId xmlns:a16="http://schemas.microsoft.com/office/drawing/2014/main" id="{416E265D-98F4-4DC3-BEF5-AAA0A6CD6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85449" y="3643314"/>
              <a:ext cx="277813" cy="27940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B184AD82-DD28-4A6D-9FC6-5B706C648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3699" y="4762502"/>
              <a:ext cx="338138" cy="142875"/>
            </a:xfrm>
            <a:prstGeom prst="rect">
              <a:avLst/>
            </a:prstGeom>
            <a:solidFill>
              <a:srgbClr val="EDEDED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66245B2A-CE48-4B91-BC95-5ED3959CC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5937" y="4795839"/>
              <a:ext cx="120650" cy="120650"/>
            </a:xfrm>
            <a:prstGeom prst="ellips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Line 24">
              <a:extLst>
                <a:ext uri="{FF2B5EF4-FFF2-40B4-BE49-F238E27FC236}">
                  <a16:creationId xmlns:a16="http://schemas.microsoft.com/office/drawing/2014/main" id="{0B13B527-F46F-40CD-A6FA-D0D650604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6387" y="5386389"/>
              <a:ext cx="300038" cy="0"/>
            </a:xfrm>
            <a:prstGeom prst="line">
              <a:avLst/>
            </a:prstGeom>
            <a:noFill/>
            <a:ln w="222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4E9E7ED-E1C3-4BB3-9B79-77D7C13BD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2" y="3551239"/>
              <a:ext cx="1268413" cy="701675"/>
            </a:xfrm>
            <a:custGeom>
              <a:avLst/>
              <a:gdLst>
                <a:gd name="T0" fmla="*/ 234 w 456"/>
                <a:gd name="T1" fmla="*/ 252 h 252"/>
                <a:gd name="T2" fmla="*/ 388 w 456"/>
                <a:gd name="T3" fmla="*/ 252 h 252"/>
                <a:gd name="T4" fmla="*/ 456 w 456"/>
                <a:gd name="T5" fmla="*/ 184 h 252"/>
                <a:gd name="T6" fmla="*/ 388 w 456"/>
                <a:gd name="T7" fmla="*/ 115 h 252"/>
                <a:gd name="T8" fmla="*/ 360 w 456"/>
                <a:gd name="T9" fmla="*/ 121 h 252"/>
                <a:gd name="T10" fmla="*/ 234 w 456"/>
                <a:gd name="T11" fmla="*/ 0 h 252"/>
                <a:gd name="T12" fmla="*/ 113 w 456"/>
                <a:gd name="T13" fmla="*/ 94 h 252"/>
                <a:gd name="T14" fmla="*/ 82 w 456"/>
                <a:gd name="T15" fmla="*/ 88 h 252"/>
                <a:gd name="T16" fmla="*/ 0 w 456"/>
                <a:gd name="T17" fmla="*/ 170 h 252"/>
                <a:gd name="T18" fmla="*/ 82 w 456"/>
                <a:gd name="T19" fmla="*/ 252 h 252"/>
                <a:gd name="T20" fmla="*/ 150 w 456"/>
                <a:gd name="T21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252">
                  <a:moveTo>
                    <a:pt x="234" y="252"/>
                  </a:moveTo>
                  <a:cubicBezTo>
                    <a:pt x="388" y="252"/>
                    <a:pt x="388" y="252"/>
                    <a:pt x="388" y="252"/>
                  </a:cubicBezTo>
                  <a:cubicBezTo>
                    <a:pt x="426" y="252"/>
                    <a:pt x="456" y="222"/>
                    <a:pt x="456" y="184"/>
                  </a:cubicBezTo>
                  <a:cubicBezTo>
                    <a:pt x="456" y="146"/>
                    <a:pt x="426" y="115"/>
                    <a:pt x="388" y="115"/>
                  </a:cubicBezTo>
                  <a:cubicBezTo>
                    <a:pt x="378" y="115"/>
                    <a:pt x="369" y="117"/>
                    <a:pt x="360" y="121"/>
                  </a:cubicBezTo>
                  <a:cubicBezTo>
                    <a:pt x="357" y="54"/>
                    <a:pt x="302" y="0"/>
                    <a:pt x="234" y="0"/>
                  </a:cubicBezTo>
                  <a:cubicBezTo>
                    <a:pt x="176" y="0"/>
                    <a:pt x="127" y="40"/>
                    <a:pt x="113" y="94"/>
                  </a:cubicBezTo>
                  <a:cubicBezTo>
                    <a:pt x="103" y="90"/>
                    <a:pt x="93" y="88"/>
                    <a:pt x="82" y="88"/>
                  </a:cubicBezTo>
                  <a:cubicBezTo>
                    <a:pt x="37" y="88"/>
                    <a:pt x="0" y="125"/>
                    <a:pt x="0" y="170"/>
                  </a:cubicBezTo>
                  <a:cubicBezTo>
                    <a:pt x="0" y="216"/>
                    <a:pt x="37" y="252"/>
                    <a:pt x="82" y="252"/>
                  </a:cubicBezTo>
                  <a:cubicBezTo>
                    <a:pt x="150" y="252"/>
                    <a:pt x="150" y="252"/>
                    <a:pt x="150" y="252"/>
                  </a:cubicBezTo>
                </a:path>
              </a:pathLst>
            </a:cu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2059BF57-97B4-40FE-8039-D9D0C02B9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1174" y="4252914"/>
              <a:ext cx="1063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FE9768A8-25B9-4485-AFFE-96ED310F3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749" y="3162302"/>
              <a:ext cx="606425" cy="581025"/>
            </a:xfrm>
            <a:custGeom>
              <a:avLst/>
              <a:gdLst>
                <a:gd name="T0" fmla="*/ 0 w 218"/>
                <a:gd name="T1" fmla="*/ 3 h 209"/>
                <a:gd name="T2" fmla="*/ 24 w 218"/>
                <a:gd name="T3" fmla="*/ 0 h 209"/>
                <a:gd name="T4" fmla="*/ 125 w 218"/>
                <a:gd name="T5" fmla="*/ 78 h 209"/>
                <a:gd name="T6" fmla="*/ 150 w 218"/>
                <a:gd name="T7" fmla="*/ 73 h 209"/>
                <a:gd name="T8" fmla="*/ 218 w 218"/>
                <a:gd name="T9" fmla="*/ 141 h 209"/>
                <a:gd name="T10" fmla="*/ 150 w 218"/>
                <a:gd name="T11" fmla="*/ 209 h 209"/>
                <a:gd name="T12" fmla="*/ 95 w 218"/>
                <a:gd name="T13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09">
                  <a:moveTo>
                    <a:pt x="0" y="3"/>
                  </a:moveTo>
                  <a:cubicBezTo>
                    <a:pt x="8" y="1"/>
                    <a:pt x="16" y="0"/>
                    <a:pt x="24" y="0"/>
                  </a:cubicBezTo>
                  <a:cubicBezTo>
                    <a:pt x="73" y="0"/>
                    <a:pt x="114" y="33"/>
                    <a:pt x="125" y="78"/>
                  </a:cubicBezTo>
                  <a:cubicBezTo>
                    <a:pt x="133" y="75"/>
                    <a:pt x="142" y="73"/>
                    <a:pt x="150" y="73"/>
                  </a:cubicBezTo>
                  <a:cubicBezTo>
                    <a:pt x="188" y="73"/>
                    <a:pt x="218" y="103"/>
                    <a:pt x="218" y="141"/>
                  </a:cubicBezTo>
                  <a:cubicBezTo>
                    <a:pt x="218" y="178"/>
                    <a:pt x="188" y="209"/>
                    <a:pt x="150" y="209"/>
                  </a:cubicBezTo>
                  <a:cubicBezTo>
                    <a:pt x="95" y="209"/>
                    <a:pt x="95" y="209"/>
                    <a:pt x="95" y="209"/>
                  </a:cubicBezTo>
                </a:path>
              </a:pathLst>
            </a:cu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90E26C75-1977-4EC2-A9F8-EE374C9B7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49" y="3192464"/>
              <a:ext cx="115888" cy="106363"/>
            </a:xfrm>
            <a:custGeom>
              <a:avLst/>
              <a:gdLst>
                <a:gd name="T0" fmla="*/ 0 w 42"/>
                <a:gd name="T1" fmla="*/ 38 h 38"/>
                <a:gd name="T2" fmla="*/ 42 w 42"/>
                <a:gd name="T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8">
                  <a:moveTo>
                    <a:pt x="0" y="38"/>
                  </a:moveTo>
                  <a:cubicBezTo>
                    <a:pt x="10" y="22"/>
                    <a:pt x="24" y="9"/>
                    <a:pt x="42" y="0"/>
                  </a:cubicBezTo>
                </a:path>
              </a:pathLst>
            </a:cu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860577A5-38AD-43B2-81C7-D69DAE3CD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4" y="3351214"/>
              <a:ext cx="180975" cy="109538"/>
            </a:xfrm>
            <a:custGeom>
              <a:avLst/>
              <a:gdLst>
                <a:gd name="T0" fmla="*/ 0 w 65"/>
                <a:gd name="T1" fmla="*/ 39 h 39"/>
                <a:gd name="T2" fmla="*/ 35 w 65"/>
                <a:gd name="T3" fmla="*/ 27 h 39"/>
                <a:gd name="T4" fmla="*/ 58 w 65"/>
                <a:gd name="T5" fmla="*/ 32 h 39"/>
                <a:gd name="T6" fmla="*/ 65 w 65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39">
                  <a:moveTo>
                    <a:pt x="0" y="39"/>
                  </a:moveTo>
                  <a:cubicBezTo>
                    <a:pt x="10" y="32"/>
                    <a:pt x="22" y="27"/>
                    <a:pt x="35" y="27"/>
                  </a:cubicBezTo>
                  <a:cubicBezTo>
                    <a:pt x="43" y="27"/>
                    <a:pt x="51" y="29"/>
                    <a:pt x="58" y="32"/>
                  </a:cubicBezTo>
                  <a:cubicBezTo>
                    <a:pt x="59" y="21"/>
                    <a:pt x="61" y="10"/>
                    <a:pt x="65" y="0"/>
                  </a:cubicBezTo>
                </a:path>
              </a:pathLst>
            </a:cu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6945F93A-8696-443A-A1C7-AA70F14D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6662" y="3584577"/>
              <a:ext cx="515938" cy="158750"/>
            </a:xfrm>
            <a:custGeom>
              <a:avLst/>
              <a:gdLst>
                <a:gd name="T0" fmla="*/ 185 w 185"/>
                <a:gd name="T1" fmla="*/ 57 h 57"/>
                <a:gd name="T2" fmla="*/ 57 w 185"/>
                <a:gd name="T3" fmla="*/ 57 h 57"/>
                <a:gd name="T4" fmla="*/ 0 w 185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57">
                  <a:moveTo>
                    <a:pt x="185" y="57"/>
                  </a:moveTo>
                  <a:cubicBezTo>
                    <a:pt x="57" y="57"/>
                    <a:pt x="57" y="57"/>
                    <a:pt x="57" y="57"/>
                  </a:cubicBezTo>
                  <a:cubicBezTo>
                    <a:pt x="26" y="57"/>
                    <a:pt x="0" y="31"/>
                    <a:pt x="0" y="0"/>
                  </a:cubicBezTo>
                </a:path>
              </a:pathLst>
            </a:cu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31">
              <a:extLst>
                <a:ext uri="{FF2B5EF4-FFF2-40B4-BE49-F238E27FC236}">
                  <a16:creationId xmlns:a16="http://schemas.microsoft.com/office/drawing/2014/main" id="{219AF8B6-9AA9-4C3A-BA9E-C20484224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54987" y="3743327"/>
              <a:ext cx="88900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A0F48D0-9195-4314-BB16-1AA7483EC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862" y="3989389"/>
              <a:ext cx="801688" cy="1192213"/>
            </a:xfrm>
            <a:custGeom>
              <a:avLst/>
              <a:gdLst>
                <a:gd name="T0" fmla="*/ 236 w 288"/>
                <a:gd name="T1" fmla="*/ 428 h 428"/>
                <a:gd name="T2" fmla="*/ 52 w 288"/>
                <a:gd name="T3" fmla="*/ 428 h 428"/>
                <a:gd name="T4" fmla="*/ 0 w 288"/>
                <a:gd name="T5" fmla="*/ 376 h 428"/>
                <a:gd name="T6" fmla="*/ 0 w 288"/>
                <a:gd name="T7" fmla="*/ 52 h 428"/>
                <a:gd name="T8" fmla="*/ 52 w 288"/>
                <a:gd name="T9" fmla="*/ 0 h 428"/>
                <a:gd name="T10" fmla="*/ 236 w 288"/>
                <a:gd name="T11" fmla="*/ 0 h 428"/>
                <a:gd name="T12" fmla="*/ 288 w 288"/>
                <a:gd name="T13" fmla="*/ 52 h 428"/>
                <a:gd name="T14" fmla="*/ 288 w 288"/>
                <a:gd name="T15" fmla="*/ 376 h 428"/>
                <a:gd name="T16" fmla="*/ 236 w 288"/>
                <a:gd name="T17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428">
                  <a:moveTo>
                    <a:pt x="236" y="428"/>
                  </a:moveTo>
                  <a:cubicBezTo>
                    <a:pt x="52" y="428"/>
                    <a:pt x="52" y="428"/>
                    <a:pt x="52" y="428"/>
                  </a:cubicBezTo>
                  <a:cubicBezTo>
                    <a:pt x="23" y="428"/>
                    <a:pt x="0" y="405"/>
                    <a:pt x="0" y="37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65" y="0"/>
                    <a:pt x="288" y="23"/>
                    <a:pt x="288" y="52"/>
                  </a:cubicBezTo>
                  <a:cubicBezTo>
                    <a:pt x="288" y="376"/>
                    <a:pt x="288" y="376"/>
                    <a:pt x="288" y="376"/>
                  </a:cubicBezTo>
                  <a:cubicBezTo>
                    <a:pt x="288" y="405"/>
                    <a:pt x="265" y="428"/>
                    <a:pt x="236" y="428"/>
                  </a:cubicBez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DCA7376D-C8E4-4397-BBF6-F6558AAC3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2424" y="4195764"/>
              <a:ext cx="688975" cy="779463"/>
            </a:xfrm>
            <a:prstGeom prst="rect">
              <a:avLst/>
            </a:prstGeom>
            <a:solidFill>
              <a:srgbClr val="7FEFD2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34">
              <a:extLst>
                <a:ext uri="{FF2B5EF4-FFF2-40B4-BE49-F238E27FC236}">
                  <a16:creationId xmlns:a16="http://schemas.microsoft.com/office/drawing/2014/main" id="{96724643-36BF-42F9-AAE4-74A489065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4524" y="5027614"/>
              <a:ext cx="104775" cy="103188"/>
            </a:xfrm>
            <a:prstGeom prst="ellipse">
              <a:avLst/>
            </a:prstGeom>
            <a:solidFill>
              <a:srgbClr val="EDEDED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35">
              <a:extLst>
                <a:ext uri="{FF2B5EF4-FFF2-40B4-BE49-F238E27FC236}">
                  <a16:creationId xmlns:a16="http://schemas.microsoft.com/office/drawing/2014/main" id="{0B50277A-D2F9-4B9F-BC25-C8BCFF9B6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2487" y="4078289"/>
              <a:ext cx="39688" cy="41275"/>
            </a:xfrm>
            <a:prstGeom prst="ellipse">
              <a:avLst/>
            </a:prstGeom>
            <a:solidFill>
              <a:srgbClr val="3F4749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36">
              <a:extLst>
                <a:ext uri="{FF2B5EF4-FFF2-40B4-BE49-F238E27FC236}">
                  <a16:creationId xmlns:a16="http://schemas.microsoft.com/office/drawing/2014/main" id="{52E376FB-A8CA-4495-96FE-A5ECC2940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3724" y="4067177"/>
              <a:ext cx="206375" cy="66675"/>
            </a:xfrm>
            <a:prstGeom prst="rect">
              <a:avLst/>
            </a:prstGeom>
            <a:solidFill>
              <a:srgbClr val="C4CBCC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Line 37">
              <a:extLst>
                <a:ext uri="{FF2B5EF4-FFF2-40B4-BE49-F238E27FC236}">
                  <a16:creationId xmlns:a16="http://schemas.microsoft.com/office/drawing/2014/main" id="{21BCF331-AB78-4548-95C0-63FE62021A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05624" y="4535489"/>
              <a:ext cx="100013" cy="100013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Line 38">
              <a:extLst>
                <a:ext uri="{FF2B5EF4-FFF2-40B4-BE49-F238E27FC236}">
                  <a16:creationId xmlns:a16="http://schemas.microsoft.com/office/drawing/2014/main" id="{8D8AF80B-9E13-4896-B58E-083D77E58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8187" y="4535489"/>
              <a:ext cx="100013" cy="100013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Line 39">
              <a:extLst>
                <a:ext uri="{FF2B5EF4-FFF2-40B4-BE49-F238E27FC236}">
                  <a16:creationId xmlns:a16="http://schemas.microsoft.com/office/drawing/2014/main" id="{712C5895-E846-492F-8307-0CF5E97E2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58012" y="4495802"/>
              <a:ext cx="177800" cy="17780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40">
              <a:extLst>
                <a:ext uri="{FF2B5EF4-FFF2-40B4-BE49-F238E27FC236}">
                  <a16:creationId xmlns:a16="http://schemas.microsoft.com/office/drawing/2014/main" id="{29759D46-EE58-4952-B29E-7BB578BDB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5962" y="4252914"/>
              <a:ext cx="119063" cy="120650"/>
            </a:xfrm>
            <a:prstGeom prst="ellips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41">
              <a:extLst>
                <a:ext uri="{FF2B5EF4-FFF2-40B4-BE49-F238E27FC236}">
                  <a16:creationId xmlns:a16="http://schemas.microsoft.com/office/drawing/2014/main" id="{7D2AC3BE-1FB1-4DFB-BE35-92FDA3094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1949" y="6284914"/>
              <a:ext cx="120650" cy="119063"/>
            </a:xfrm>
            <a:prstGeom prst="ellips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42">
              <a:extLst>
                <a:ext uri="{FF2B5EF4-FFF2-40B4-BE49-F238E27FC236}">
                  <a16:creationId xmlns:a16="http://schemas.microsoft.com/office/drawing/2014/main" id="{E2542381-028A-4B55-A567-6D995BEEC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0374" y="5497514"/>
              <a:ext cx="120650" cy="120650"/>
            </a:xfrm>
            <a:prstGeom prst="ellipse">
              <a:avLst/>
            </a:prstGeom>
            <a:noFill/>
            <a:ln w="22225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43">
              <a:extLst>
                <a:ext uri="{FF2B5EF4-FFF2-40B4-BE49-F238E27FC236}">
                  <a16:creationId xmlns:a16="http://schemas.microsoft.com/office/drawing/2014/main" id="{7E62C897-9FA2-4993-B670-502A1606E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6512" y="5270502"/>
              <a:ext cx="120650" cy="115888"/>
            </a:xfrm>
            <a:prstGeom prst="ellips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Line 44">
              <a:extLst>
                <a:ext uri="{FF2B5EF4-FFF2-40B4-BE49-F238E27FC236}">
                  <a16:creationId xmlns:a16="http://schemas.microsoft.com/office/drawing/2014/main" id="{786EC7D4-1B6F-4A01-BC5B-983F9BD55E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54662" y="5259389"/>
              <a:ext cx="73025" cy="68263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Line 45">
              <a:extLst>
                <a:ext uri="{FF2B5EF4-FFF2-40B4-BE49-F238E27FC236}">
                  <a16:creationId xmlns:a16="http://schemas.microsoft.com/office/drawing/2014/main" id="{98E8C43B-9DD6-4489-9654-D99C8B2D5E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54662" y="5259389"/>
              <a:ext cx="73025" cy="68263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B5D6254B-0EBE-447A-BC71-8AD0B7B53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2" y="3930652"/>
              <a:ext cx="919163" cy="1308100"/>
            </a:xfrm>
            <a:custGeom>
              <a:avLst/>
              <a:gdLst>
                <a:gd name="T0" fmla="*/ 579 w 579"/>
                <a:gd name="T1" fmla="*/ 824 h 824"/>
                <a:gd name="T2" fmla="*/ 86 w 579"/>
                <a:gd name="T3" fmla="*/ 824 h 824"/>
                <a:gd name="T4" fmla="*/ 0 w 579"/>
                <a:gd name="T5" fmla="*/ 738 h 824"/>
                <a:gd name="T6" fmla="*/ 0 w 579"/>
                <a:gd name="T7" fmla="*/ 0 h 824"/>
                <a:gd name="T8" fmla="*/ 579 w 579"/>
                <a:gd name="T9" fmla="*/ 0 h 824"/>
                <a:gd name="T10" fmla="*/ 579 w 579"/>
                <a:gd name="T11" fmla="*/ 8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9" h="824">
                  <a:moveTo>
                    <a:pt x="579" y="824"/>
                  </a:moveTo>
                  <a:lnTo>
                    <a:pt x="86" y="824"/>
                  </a:lnTo>
                  <a:lnTo>
                    <a:pt x="0" y="738"/>
                  </a:lnTo>
                  <a:lnTo>
                    <a:pt x="0" y="0"/>
                  </a:lnTo>
                  <a:lnTo>
                    <a:pt x="579" y="0"/>
                  </a:lnTo>
                  <a:lnTo>
                    <a:pt x="579" y="824"/>
                  </a:lnTo>
                  <a:close/>
                </a:path>
              </a:pathLst>
            </a:custGeom>
            <a:solidFill>
              <a:srgbClr val="FFFFFF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6667F75D-7AE8-484C-97DB-A58074723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2" y="5102227"/>
              <a:ext cx="136525" cy="136525"/>
            </a:xfrm>
            <a:custGeom>
              <a:avLst/>
              <a:gdLst>
                <a:gd name="T0" fmla="*/ 0 w 86"/>
                <a:gd name="T1" fmla="*/ 0 h 86"/>
                <a:gd name="T2" fmla="*/ 86 w 86"/>
                <a:gd name="T3" fmla="*/ 86 h 86"/>
                <a:gd name="T4" fmla="*/ 86 w 86"/>
                <a:gd name="T5" fmla="*/ 0 h 86"/>
                <a:gd name="T6" fmla="*/ 0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0" y="0"/>
                  </a:moveTo>
                  <a:lnTo>
                    <a:pt x="86" y="86"/>
                  </a:lnTo>
                  <a:lnTo>
                    <a:pt x="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ADB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Line 48">
              <a:extLst>
                <a:ext uri="{FF2B5EF4-FFF2-40B4-BE49-F238E27FC236}">
                  <a16:creationId xmlns:a16="http://schemas.microsoft.com/office/drawing/2014/main" id="{A38079E3-BDF6-4508-9E4D-CDE057E9F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187" y="4092577"/>
              <a:ext cx="2587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Line 49">
              <a:extLst>
                <a:ext uri="{FF2B5EF4-FFF2-40B4-BE49-F238E27FC236}">
                  <a16:creationId xmlns:a16="http://schemas.microsoft.com/office/drawing/2014/main" id="{FBE0415A-9341-4585-9D23-49D2B4908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187" y="4141789"/>
              <a:ext cx="2587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2D76A8B5-102D-4D17-BB65-7F5E9C57D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187" y="4192589"/>
              <a:ext cx="2587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Line 51">
              <a:extLst>
                <a:ext uri="{FF2B5EF4-FFF2-40B4-BE49-F238E27FC236}">
                  <a16:creationId xmlns:a16="http://schemas.microsoft.com/office/drawing/2014/main" id="{8D1DE155-EE2A-4AD3-98F9-18EF2154BD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187" y="4241802"/>
              <a:ext cx="25876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Line 52">
              <a:extLst>
                <a:ext uri="{FF2B5EF4-FFF2-40B4-BE49-F238E27FC236}">
                  <a16:creationId xmlns:a16="http://schemas.microsoft.com/office/drawing/2014/main" id="{BE0F001A-59E9-4EF5-8D82-1272156C1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187" y="4373564"/>
              <a:ext cx="53181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Line 53">
              <a:extLst>
                <a:ext uri="{FF2B5EF4-FFF2-40B4-BE49-F238E27FC236}">
                  <a16:creationId xmlns:a16="http://schemas.microsoft.com/office/drawing/2014/main" id="{BE8B4CBA-5C60-41FB-8B25-209ED38586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187" y="4432302"/>
              <a:ext cx="53181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Line 54">
              <a:extLst>
                <a:ext uri="{FF2B5EF4-FFF2-40B4-BE49-F238E27FC236}">
                  <a16:creationId xmlns:a16="http://schemas.microsoft.com/office/drawing/2014/main" id="{793D4F53-CE18-47DE-8808-BFD1846BA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187" y="4492627"/>
              <a:ext cx="53181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Line 55">
              <a:extLst>
                <a:ext uri="{FF2B5EF4-FFF2-40B4-BE49-F238E27FC236}">
                  <a16:creationId xmlns:a16="http://schemas.microsoft.com/office/drawing/2014/main" id="{834A593C-C55C-4BC5-831C-69C47A3A3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187" y="4787902"/>
              <a:ext cx="53181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Line 56">
              <a:extLst>
                <a:ext uri="{FF2B5EF4-FFF2-40B4-BE49-F238E27FC236}">
                  <a16:creationId xmlns:a16="http://schemas.microsoft.com/office/drawing/2014/main" id="{10DEE7E5-C3FB-4928-B5E0-2D3915DD3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187" y="4849814"/>
              <a:ext cx="53181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Line 57">
              <a:extLst>
                <a:ext uri="{FF2B5EF4-FFF2-40B4-BE49-F238E27FC236}">
                  <a16:creationId xmlns:a16="http://schemas.microsoft.com/office/drawing/2014/main" id="{33B1604D-3555-491F-9A78-F6718C0EA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0187" y="4908552"/>
              <a:ext cx="531813" cy="0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Oval 58">
              <a:extLst>
                <a:ext uri="{FF2B5EF4-FFF2-40B4-BE49-F238E27FC236}">
                  <a16:creationId xmlns:a16="http://schemas.microsoft.com/office/drawing/2014/main" id="{E5280D3D-3A75-4B92-B224-1AE6C2930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0187" y="4548189"/>
              <a:ext cx="158750" cy="158750"/>
            </a:xfrm>
            <a:prstGeom prst="ellipse">
              <a:avLst/>
            </a:prstGeom>
            <a:solidFill>
              <a:srgbClr val="22ABFF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59">
              <a:extLst>
                <a:ext uri="{FF2B5EF4-FFF2-40B4-BE49-F238E27FC236}">
                  <a16:creationId xmlns:a16="http://schemas.microsoft.com/office/drawing/2014/main" id="{0DD01BF9-95BD-4035-9164-7208E044C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8812" y="4576764"/>
              <a:ext cx="103188" cy="106363"/>
            </a:xfrm>
            <a:prstGeom prst="ellipse">
              <a:avLst/>
            </a:prstGeom>
            <a:solidFill>
              <a:srgbClr val="FFBD66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0">
              <a:extLst>
                <a:ext uri="{FF2B5EF4-FFF2-40B4-BE49-F238E27FC236}">
                  <a16:creationId xmlns:a16="http://schemas.microsoft.com/office/drawing/2014/main" id="{9E609921-8592-4EE8-B9C4-5BD331989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024" y="4568827"/>
              <a:ext cx="149225" cy="133350"/>
            </a:xfrm>
            <a:custGeom>
              <a:avLst/>
              <a:gdLst>
                <a:gd name="T0" fmla="*/ 0 w 94"/>
                <a:gd name="T1" fmla="*/ 84 h 84"/>
                <a:gd name="T2" fmla="*/ 47 w 94"/>
                <a:gd name="T3" fmla="*/ 0 h 84"/>
                <a:gd name="T4" fmla="*/ 94 w 94"/>
                <a:gd name="T5" fmla="*/ 84 h 84"/>
                <a:gd name="T6" fmla="*/ 0 w 94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4">
                  <a:moveTo>
                    <a:pt x="0" y="84"/>
                  </a:moveTo>
                  <a:lnTo>
                    <a:pt x="47" y="0"/>
                  </a:lnTo>
                  <a:lnTo>
                    <a:pt x="9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64BD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1">
              <a:extLst>
                <a:ext uri="{FF2B5EF4-FFF2-40B4-BE49-F238E27FC236}">
                  <a16:creationId xmlns:a16="http://schemas.microsoft.com/office/drawing/2014/main" id="{5EE83A9D-92C4-4174-A891-B43EF7644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6162" y="4248152"/>
              <a:ext cx="85725" cy="661988"/>
            </a:xfrm>
            <a:custGeom>
              <a:avLst/>
              <a:gdLst>
                <a:gd name="T0" fmla="*/ 0 w 54"/>
                <a:gd name="T1" fmla="*/ 0 h 417"/>
                <a:gd name="T2" fmla="*/ 51 w 54"/>
                <a:gd name="T3" fmla="*/ 0 h 417"/>
                <a:gd name="T4" fmla="*/ 54 w 54"/>
                <a:gd name="T5" fmla="*/ 417 h 417"/>
                <a:gd name="T6" fmla="*/ 4 w 54"/>
                <a:gd name="T7" fmla="*/ 417 h 417"/>
                <a:gd name="T8" fmla="*/ 0 w 54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17">
                  <a:moveTo>
                    <a:pt x="0" y="0"/>
                  </a:moveTo>
                  <a:lnTo>
                    <a:pt x="51" y="0"/>
                  </a:lnTo>
                  <a:lnTo>
                    <a:pt x="54" y="417"/>
                  </a:lnTo>
                  <a:lnTo>
                    <a:pt x="4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EFD2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2">
              <a:extLst>
                <a:ext uri="{FF2B5EF4-FFF2-40B4-BE49-F238E27FC236}">
                  <a16:creationId xmlns:a16="http://schemas.microsoft.com/office/drawing/2014/main" id="{B492DAAE-67E3-4F1A-A6F0-87C54928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512" y="4910139"/>
              <a:ext cx="79375" cy="88900"/>
            </a:xfrm>
            <a:custGeom>
              <a:avLst/>
              <a:gdLst>
                <a:gd name="T0" fmla="*/ 50 w 50"/>
                <a:gd name="T1" fmla="*/ 0 h 56"/>
                <a:gd name="T2" fmla="*/ 26 w 50"/>
                <a:gd name="T3" fmla="*/ 56 h 56"/>
                <a:gd name="T4" fmla="*/ 0 w 50"/>
                <a:gd name="T5" fmla="*/ 0 h 56"/>
                <a:gd name="T6" fmla="*/ 50 w 50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6">
                  <a:moveTo>
                    <a:pt x="50" y="0"/>
                  </a:moveTo>
                  <a:lnTo>
                    <a:pt x="26" y="56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BD66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DCC02AA0-0811-46D1-827E-7796BE872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6324" y="4964114"/>
              <a:ext cx="31750" cy="34925"/>
            </a:xfrm>
            <a:custGeom>
              <a:avLst/>
              <a:gdLst>
                <a:gd name="T0" fmla="*/ 20 w 20"/>
                <a:gd name="T1" fmla="*/ 0 h 22"/>
                <a:gd name="T2" fmla="*/ 0 w 20"/>
                <a:gd name="T3" fmla="*/ 0 h 22"/>
                <a:gd name="T4" fmla="*/ 11 w 20"/>
                <a:gd name="T5" fmla="*/ 22 h 22"/>
                <a:gd name="T6" fmla="*/ 20 w 20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2">
                  <a:moveTo>
                    <a:pt x="20" y="0"/>
                  </a:moveTo>
                  <a:lnTo>
                    <a:pt x="0" y="0"/>
                  </a:lnTo>
                  <a:lnTo>
                    <a:pt x="11" y="2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F4749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Line 64">
              <a:extLst>
                <a:ext uri="{FF2B5EF4-FFF2-40B4-BE49-F238E27FC236}">
                  <a16:creationId xmlns:a16="http://schemas.microsoft.com/office/drawing/2014/main" id="{F9E848D8-8E13-4E04-98BB-B0C4FAC90D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5849" y="4248152"/>
              <a:ext cx="4763" cy="661988"/>
            </a:xfrm>
            <a:prstGeom prst="line">
              <a:avLst/>
            </a:prstGeom>
            <a:noFill/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5">
              <a:extLst>
                <a:ext uri="{FF2B5EF4-FFF2-40B4-BE49-F238E27FC236}">
                  <a16:creationId xmlns:a16="http://schemas.microsoft.com/office/drawing/2014/main" id="{460530BB-D22B-447E-A527-9EBFA303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2987" y="4208464"/>
              <a:ext cx="84138" cy="39688"/>
            </a:xfrm>
            <a:custGeom>
              <a:avLst/>
              <a:gdLst>
                <a:gd name="T0" fmla="*/ 0 w 53"/>
                <a:gd name="T1" fmla="*/ 0 h 25"/>
                <a:gd name="T2" fmla="*/ 53 w 53"/>
                <a:gd name="T3" fmla="*/ 0 h 25"/>
                <a:gd name="T4" fmla="*/ 53 w 53"/>
                <a:gd name="T5" fmla="*/ 25 h 25"/>
                <a:gd name="T6" fmla="*/ 2 w 53"/>
                <a:gd name="T7" fmla="*/ 25 h 25"/>
                <a:gd name="T8" fmla="*/ 0 w 5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5">
                  <a:moveTo>
                    <a:pt x="0" y="0"/>
                  </a:moveTo>
                  <a:lnTo>
                    <a:pt x="53" y="0"/>
                  </a:lnTo>
                  <a:lnTo>
                    <a:pt x="53" y="25"/>
                  </a:lnTo>
                  <a:lnTo>
                    <a:pt x="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CBCC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B11D7B30-B487-4497-8E40-A2889DB70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2987" y="4138614"/>
              <a:ext cx="84138" cy="69850"/>
            </a:xfrm>
            <a:prstGeom prst="rect">
              <a:avLst/>
            </a:prstGeom>
            <a:solidFill>
              <a:srgbClr val="EDEDED"/>
            </a:solidFill>
            <a:ln w="22225" cap="rnd">
              <a:solidFill>
                <a:srgbClr val="3F474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B2ACBB30-09A3-44F1-B5D5-47112A4D74DB}"/>
                </a:ext>
              </a:extLst>
            </p:cNvPr>
            <p:cNvGrpSpPr/>
            <p:nvPr/>
          </p:nvGrpSpPr>
          <p:grpSpPr>
            <a:xfrm>
              <a:off x="7993062" y="4630739"/>
              <a:ext cx="523875" cy="1406525"/>
              <a:chOff x="1744663" y="3436938"/>
              <a:chExt cx="523875" cy="1406525"/>
            </a:xfrm>
          </p:grpSpPr>
          <p:sp>
            <p:nvSpPr>
              <p:cNvPr id="78" name="Freeform 70">
                <a:extLst>
                  <a:ext uri="{FF2B5EF4-FFF2-40B4-BE49-F238E27FC236}">
                    <a16:creationId xmlns:a16="http://schemas.microsoft.com/office/drawing/2014/main" id="{FA79E064-2379-49B9-A03C-AFA54948A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313" y="3436938"/>
                <a:ext cx="392113" cy="1254125"/>
              </a:xfrm>
              <a:custGeom>
                <a:avLst/>
                <a:gdLst>
                  <a:gd name="T0" fmla="*/ 110 w 247"/>
                  <a:gd name="T1" fmla="*/ 790 h 790"/>
                  <a:gd name="T2" fmla="*/ 0 w 247"/>
                  <a:gd name="T3" fmla="*/ 771 h 790"/>
                  <a:gd name="T4" fmla="*/ 137 w 247"/>
                  <a:gd name="T5" fmla="*/ 0 h 790"/>
                  <a:gd name="T6" fmla="*/ 247 w 247"/>
                  <a:gd name="T7" fmla="*/ 19 h 790"/>
                  <a:gd name="T8" fmla="*/ 110 w 247"/>
                  <a:gd name="T9" fmla="*/ 790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790">
                    <a:moveTo>
                      <a:pt x="110" y="790"/>
                    </a:moveTo>
                    <a:lnTo>
                      <a:pt x="0" y="771"/>
                    </a:lnTo>
                    <a:lnTo>
                      <a:pt x="137" y="0"/>
                    </a:lnTo>
                    <a:lnTo>
                      <a:pt x="247" y="19"/>
                    </a:lnTo>
                    <a:lnTo>
                      <a:pt x="110" y="790"/>
                    </a:lnTo>
                    <a:close/>
                  </a:path>
                </a:pathLst>
              </a:custGeom>
              <a:solidFill>
                <a:srgbClr val="FFBD66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Line 71">
                <a:extLst>
                  <a:ext uri="{FF2B5EF4-FFF2-40B4-BE49-F238E27FC236}">
                    <a16:creationId xmlns:a16="http://schemas.microsoft.com/office/drawing/2014/main" id="{4F90F17E-D404-4795-BC4A-4F95C472B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3276" y="3500438"/>
                <a:ext cx="77788" cy="1270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Line 72">
                <a:extLst>
                  <a:ext uri="{FF2B5EF4-FFF2-40B4-BE49-F238E27FC236}">
                    <a16:creationId xmlns:a16="http://schemas.microsoft.com/office/drawing/2014/main" id="{1338CB07-6F1D-4B51-A6B0-7686C938F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6" y="3570288"/>
                <a:ext cx="39688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Line 73">
                <a:extLst>
                  <a:ext uri="{FF2B5EF4-FFF2-40B4-BE49-F238E27FC236}">
                    <a16:creationId xmlns:a16="http://schemas.microsoft.com/office/drawing/2014/main" id="{A59A4D92-564C-407E-A120-3B13186D5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9463" y="3636963"/>
                <a:ext cx="38100" cy="9525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Line 74">
                <a:extLst>
                  <a:ext uri="{FF2B5EF4-FFF2-40B4-BE49-F238E27FC236}">
                    <a16:creationId xmlns:a16="http://schemas.microsoft.com/office/drawing/2014/main" id="{C8DBD4B7-563C-4D4A-B574-31B48F66D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6763" y="3705226"/>
                <a:ext cx="39688" cy="7938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Line 75">
                <a:extLst>
                  <a:ext uri="{FF2B5EF4-FFF2-40B4-BE49-F238E27FC236}">
                    <a16:creationId xmlns:a16="http://schemas.microsoft.com/office/drawing/2014/main" id="{0D8BC4C3-5200-45FD-B2F2-84FF48E6C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2476" y="3775076"/>
                <a:ext cx="80963" cy="14288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Line 76">
                <a:extLst>
                  <a:ext uri="{FF2B5EF4-FFF2-40B4-BE49-F238E27FC236}">
                    <a16:creationId xmlns:a16="http://schemas.microsoft.com/office/drawing/2014/main" id="{8868D95F-4D9C-4533-B975-4EAB84329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2951" y="3841751"/>
                <a:ext cx="36513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Line 77">
                <a:extLst>
                  <a:ext uri="{FF2B5EF4-FFF2-40B4-BE49-F238E27FC236}">
                    <a16:creationId xmlns:a16="http://schemas.microsoft.com/office/drawing/2014/main" id="{15A8334D-71C2-463D-9DCE-D72232D6C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0251" y="3911601"/>
                <a:ext cx="39688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Line 78">
                <a:extLst>
                  <a:ext uri="{FF2B5EF4-FFF2-40B4-BE49-F238E27FC236}">
                    <a16:creationId xmlns:a16="http://schemas.microsoft.com/office/drawing/2014/main" id="{63278EDD-C8B3-4780-BBC2-A23F8F93B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963" y="3981451"/>
                <a:ext cx="41275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Line 79">
                <a:extLst>
                  <a:ext uri="{FF2B5EF4-FFF2-40B4-BE49-F238E27FC236}">
                    <a16:creationId xmlns:a16="http://schemas.microsoft.com/office/drawing/2014/main" id="{A7AFB98A-697E-4588-AB00-33EFE00A3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6438" y="4048126"/>
                <a:ext cx="76200" cy="1270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Line 80">
                <a:extLst>
                  <a:ext uri="{FF2B5EF4-FFF2-40B4-BE49-F238E27FC236}">
                    <a16:creationId xmlns:a16="http://schemas.microsoft.com/office/drawing/2014/main" id="{56EB1838-8F03-4103-9553-492A5C46B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2151" y="4116388"/>
                <a:ext cx="41275" cy="7938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Line 81">
                <a:extLst>
                  <a:ext uri="{FF2B5EF4-FFF2-40B4-BE49-F238E27FC236}">
                    <a16:creationId xmlns:a16="http://schemas.microsoft.com/office/drawing/2014/main" id="{CA290872-4B66-499A-A1C3-6EF0FA330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9451" y="4183063"/>
                <a:ext cx="39688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Line 82">
                <a:extLst>
                  <a:ext uri="{FF2B5EF4-FFF2-40B4-BE49-F238E27FC236}">
                    <a16:creationId xmlns:a16="http://schemas.microsoft.com/office/drawing/2014/main" id="{1F0E39E6-A291-46E5-90AF-20EFF70DB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9926" y="4252913"/>
                <a:ext cx="36513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Line 83">
                <a:extLst>
                  <a:ext uri="{FF2B5EF4-FFF2-40B4-BE49-F238E27FC236}">
                    <a16:creationId xmlns:a16="http://schemas.microsoft.com/office/drawing/2014/main" id="{A223EA08-E7BB-426C-9A6C-81D18BF31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5638" y="4322763"/>
                <a:ext cx="77788" cy="1270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Line 84">
                <a:extLst>
                  <a:ext uri="{FF2B5EF4-FFF2-40B4-BE49-F238E27FC236}">
                    <a16:creationId xmlns:a16="http://schemas.microsoft.com/office/drawing/2014/main" id="{22BADDCE-584F-44C8-867D-CF6665C95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6113" y="4389438"/>
                <a:ext cx="36513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Line 85">
                <a:extLst>
                  <a:ext uri="{FF2B5EF4-FFF2-40B4-BE49-F238E27FC236}">
                    <a16:creationId xmlns:a16="http://schemas.microsoft.com/office/drawing/2014/main" id="{0BF658A1-ACA1-4CB4-81C1-1041A17C3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1826" y="4457701"/>
                <a:ext cx="38100" cy="7938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Line 86">
                <a:extLst>
                  <a:ext uri="{FF2B5EF4-FFF2-40B4-BE49-F238E27FC236}">
                    <a16:creationId xmlns:a16="http://schemas.microsoft.com/office/drawing/2014/main" id="{EA8BBB56-B036-4440-B684-A6C588725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9126" y="4524376"/>
                <a:ext cx="39688" cy="635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Line 87">
                <a:extLst>
                  <a:ext uri="{FF2B5EF4-FFF2-40B4-BE49-F238E27FC236}">
                    <a16:creationId xmlns:a16="http://schemas.microsoft.com/office/drawing/2014/main" id="{5B905652-AF27-4CAE-B57A-F726504D1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9601" y="4594226"/>
                <a:ext cx="76200" cy="12700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88">
                <a:extLst>
                  <a:ext uri="{FF2B5EF4-FFF2-40B4-BE49-F238E27FC236}">
                    <a16:creationId xmlns:a16="http://schemas.microsoft.com/office/drawing/2014/main" id="{E03F242E-EE3F-4D32-A2CE-9ABC9E427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3890963"/>
                <a:ext cx="358775" cy="779463"/>
              </a:xfrm>
              <a:custGeom>
                <a:avLst/>
                <a:gdLst>
                  <a:gd name="T0" fmla="*/ 59 w 226"/>
                  <a:gd name="T1" fmla="*/ 491 h 491"/>
                  <a:gd name="T2" fmla="*/ 0 w 226"/>
                  <a:gd name="T3" fmla="*/ 470 h 491"/>
                  <a:gd name="T4" fmla="*/ 166 w 226"/>
                  <a:gd name="T5" fmla="*/ 0 h 491"/>
                  <a:gd name="T6" fmla="*/ 226 w 226"/>
                  <a:gd name="T7" fmla="*/ 21 h 491"/>
                  <a:gd name="T8" fmla="*/ 59 w 226"/>
                  <a:gd name="T9" fmla="*/ 491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491">
                    <a:moveTo>
                      <a:pt x="59" y="491"/>
                    </a:moveTo>
                    <a:lnTo>
                      <a:pt x="0" y="470"/>
                    </a:lnTo>
                    <a:lnTo>
                      <a:pt x="166" y="0"/>
                    </a:lnTo>
                    <a:lnTo>
                      <a:pt x="226" y="21"/>
                    </a:lnTo>
                    <a:lnTo>
                      <a:pt x="59" y="491"/>
                    </a:lnTo>
                    <a:close/>
                  </a:path>
                </a:pathLst>
              </a:custGeom>
              <a:solidFill>
                <a:srgbClr val="7FEFD2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89">
                <a:extLst>
                  <a:ext uri="{FF2B5EF4-FFF2-40B4-BE49-F238E27FC236}">
                    <a16:creationId xmlns:a16="http://schemas.microsoft.com/office/drawing/2014/main" id="{534D8730-017B-4E6B-87E0-44F20C5EF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288" y="3808413"/>
                <a:ext cx="95250" cy="115888"/>
              </a:xfrm>
              <a:custGeom>
                <a:avLst/>
                <a:gdLst>
                  <a:gd name="T0" fmla="*/ 0 w 60"/>
                  <a:gd name="T1" fmla="*/ 52 h 73"/>
                  <a:gd name="T2" fmla="*/ 51 w 60"/>
                  <a:gd name="T3" fmla="*/ 0 h 73"/>
                  <a:gd name="T4" fmla="*/ 60 w 60"/>
                  <a:gd name="T5" fmla="*/ 73 h 73"/>
                  <a:gd name="T6" fmla="*/ 0 w 60"/>
                  <a:gd name="T7" fmla="*/ 5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73">
                    <a:moveTo>
                      <a:pt x="0" y="52"/>
                    </a:moveTo>
                    <a:lnTo>
                      <a:pt x="51" y="0"/>
                    </a:lnTo>
                    <a:lnTo>
                      <a:pt x="60" y="7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BD66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90">
                <a:extLst>
                  <a:ext uri="{FF2B5EF4-FFF2-40B4-BE49-F238E27FC236}">
                    <a16:creationId xmlns:a16="http://schemas.microsoft.com/office/drawing/2014/main" id="{34870EC1-00F5-4DBE-B1C7-32BDD27B7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088" y="3808413"/>
                <a:ext cx="36513" cy="46038"/>
              </a:xfrm>
              <a:custGeom>
                <a:avLst/>
                <a:gdLst>
                  <a:gd name="T0" fmla="*/ 0 w 23"/>
                  <a:gd name="T1" fmla="*/ 21 h 29"/>
                  <a:gd name="T2" fmla="*/ 23 w 23"/>
                  <a:gd name="T3" fmla="*/ 29 h 29"/>
                  <a:gd name="T4" fmla="*/ 19 w 23"/>
                  <a:gd name="T5" fmla="*/ 0 h 29"/>
                  <a:gd name="T6" fmla="*/ 0 w 23"/>
                  <a:gd name="T7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9">
                    <a:moveTo>
                      <a:pt x="0" y="21"/>
                    </a:moveTo>
                    <a:lnTo>
                      <a:pt x="23" y="29"/>
                    </a:lnTo>
                    <a:lnTo>
                      <a:pt x="19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F4749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Line 91">
                <a:extLst>
                  <a:ext uri="{FF2B5EF4-FFF2-40B4-BE49-F238E27FC236}">
                    <a16:creationId xmlns:a16="http://schemas.microsoft.com/office/drawing/2014/main" id="{4C341739-9185-46F2-9560-DF9BCCE94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5801" y="3908426"/>
                <a:ext cx="265113" cy="746125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92">
                <a:extLst>
                  <a:ext uri="{FF2B5EF4-FFF2-40B4-BE49-F238E27FC236}">
                    <a16:creationId xmlns:a16="http://schemas.microsoft.com/office/drawing/2014/main" id="{18B11FB3-BB9E-4D9F-ADFE-77DAB038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301" y="4637088"/>
                <a:ext cx="111125" cy="73025"/>
              </a:xfrm>
              <a:custGeom>
                <a:avLst/>
                <a:gdLst>
                  <a:gd name="T0" fmla="*/ 59 w 70"/>
                  <a:gd name="T1" fmla="*/ 46 h 46"/>
                  <a:gd name="T2" fmla="*/ 0 w 70"/>
                  <a:gd name="T3" fmla="*/ 27 h 46"/>
                  <a:gd name="T4" fmla="*/ 11 w 70"/>
                  <a:gd name="T5" fmla="*/ 0 h 46"/>
                  <a:gd name="T6" fmla="*/ 70 w 70"/>
                  <a:gd name="T7" fmla="*/ 21 h 46"/>
                  <a:gd name="T8" fmla="*/ 59 w 7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46">
                    <a:moveTo>
                      <a:pt x="59" y="46"/>
                    </a:moveTo>
                    <a:lnTo>
                      <a:pt x="0" y="27"/>
                    </a:lnTo>
                    <a:lnTo>
                      <a:pt x="11" y="0"/>
                    </a:lnTo>
                    <a:lnTo>
                      <a:pt x="70" y="21"/>
                    </a:lnTo>
                    <a:lnTo>
                      <a:pt x="59" y="46"/>
                    </a:lnTo>
                    <a:close/>
                  </a:path>
                </a:pathLst>
              </a:custGeom>
              <a:solidFill>
                <a:srgbClr val="C4CBCC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93">
                <a:extLst>
                  <a:ext uri="{FF2B5EF4-FFF2-40B4-BE49-F238E27FC236}">
                    <a16:creationId xmlns:a16="http://schemas.microsoft.com/office/drawing/2014/main" id="{577951C2-3FDC-448A-AB29-5C1CB6594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313" y="4679951"/>
                <a:ext cx="120650" cy="109538"/>
              </a:xfrm>
              <a:custGeom>
                <a:avLst/>
                <a:gdLst>
                  <a:gd name="T0" fmla="*/ 59 w 76"/>
                  <a:gd name="T1" fmla="*/ 69 h 69"/>
                  <a:gd name="T2" fmla="*/ 0 w 76"/>
                  <a:gd name="T3" fmla="*/ 48 h 69"/>
                  <a:gd name="T4" fmla="*/ 17 w 76"/>
                  <a:gd name="T5" fmla="*/ 0 h 69"/>
                  <a:gd name="T6" fmla="*/ 76 w 76"/>
                  <a:gd name="T7" fmla="*/ 19 h 69"/>
                  <a:gd name="T8" fmla="*/ 59 w 76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9">
                    <a:moveTo>
                      <a:pt x="59" y="69"/>
                    </a:moveTo>
                    <a:lnTo>
                      <a:pt x="0" y="48"/>
                    </a:lnTo>
                    <a:lnTo>
                      <a:pt x="17" y="0"/>
                    </a:lnTo>
                    <a:lnTo>
                      <a:pt x="76" y="19"/>
                    </a:lnTo>
                    <a:lnTo>
                      <a:pt x="59" y="69"/>
                    </a:lnTo>
                    <a:close/>
                  </a:path>
                </a:pathLst>
              </a:custGeom>
              <a:solidFill>
                <a:srgbClr val="EDEDED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94">
                <a:extLst>
                  <a:ext uri="{FF2B5EF4-FFF2-40B4-BE49-F238E27FC236}">
                    <a16:creationId xmlns:a16="http://schemas.microsoft.com/office/drawing/2014/main" id="{88D0CA11-8779-4340-B566-9C3200B9F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938" y="3881438"/>
                <a:ext cx="173038" cy="795338"/>
              </a:xfrm>
              <a:custGeom>
                <a:avLst/>
                <a:gdLst>
                  <a:gd name="T0" fmla="*/ 0 w 109"/>
                  <a:gd name="T1" fmla="*/ 6 h 501"/>
                  <a:gd name="T2" fmla="*/ 63 w 109"/>
                  <a:gd name="T3" fmla="*/ 0 h 501"/>
                  <a:gd name="T4" fmla="*/ 109 w 109"/>
                  <a:gd name="T5" fmla="*/ 495 h 501"/>
                  <a:gd name="T6" fmla="*/ 46 w 109"/>
                  <a:gd name="T7" fmla="*/ 501 h 501"/>
                  <a:gd name="T8" fmla="*/ 0 w 109"/>
                  <a:gd name="T9" fmla="*/ 6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501">
                    <a:moveTo>
                      <a:pt x="0" y="6"/>
                    </a:moveTo>
                    <a:lnTo>
                      <a:pt x="63" y="0"/>
                    </a:lnTo>
                    <a:lnTo>
                      <a:pt x="109" y="495"/>
                    </a:lnTo>
                    <a:lnTo>
                      <a:pt x="46" y="50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64BD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95">
                <a:extLst>
                  <a:ext uri="{FF2B5EF4-FFF2-40B4-BE49-F238E27FC236}">
                    <a16:creationId xmlns:a16="http://schemas.microsoft.com/office/drawing/2014/main" id="{6767F529-8DBA-43AD-BCDB-6034BAFDC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963" y="4667251"/>
                <a:ext cx="100013" cy="112713"/>
              </a:xfrm>
              <a:custGeom>
                <a:avLst/>
                <a:gdLst>
                  <a:gd name="T0" fmla="*/ 63 w 63"/>
                  <a:gd name="T1" fmla="*/ 0 h 71"/>
                  <a:gd name="T2" fmla="*/ 38 w 63"/>
                  <a:gd name="T3" fmla="*/ 71 h 71"/>
                  <a:gd name="T4" fmla="*/ 0 w 63"/>
                  <a:gd name="T5" fmla="*/ 6 h 71"/>
                  <a:gd name="T6" fmla="*/ 63 w 63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71">
                    <a:moveTo>
                      <a:pt x="63" y="0"/>
                    </a:moveTo>
                    <a:lnTo>
                      <a:pt x="38" y="71"/>
                    </a:lnTo>
                    <a:lnTo>
                      <a:pt x="0" y="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BD66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96">
                <a:extLst>
                  <a:ext uri="{FF2B5EF4-FFF2-40B4-BE49-F238E27FC236}">
                    <a16:creationId xmlns:a16="http://schemas.microsoft.com/office/drawing/2014/main" id="{1BC4BA9D-9E91-467C-A3D8-B8691A4AE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476" y="4737101"/>
                <a:ext cx="41275" cy="42863"/>
              </a:xfrm>
              <a:custGeom>
                <a:avLst/>
                <a:gdLst>
                  <a:gd name="T0" fmla="*/ 26 w 26"/>
                  <a:gd name="T1" fmla="*/ 0 h 27"/>
                  <a:gd name="T2" fmla="*/ 0 w 26"/>
                  <a:gd name="T3" fmla="*/ 2 h 27"/>
                  <a:gd name="T4" fmla="*/ 15 w 26"/>
                  <a:gd name="T5" fmla="*/ 27 h 27"/>
                  <a:gd name="T6" fmla="*/ 26 w 2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7">
                    <a:moveTo>
                      <a:pt x="26" y="0"/>
                    </a:moveTo>
                    <a:lnTo>
                      <a:pt x="0" y="2"/>
                    </a:lnTo>
                    <a:lnTo>
                      <a:pt x="15" y="27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F4749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Line 97">
                <a:extLst>
                  <a:ext uri="{FF2B5EF4-FFF2-40B4-BE49-F238E27FC236}">
                    <a16:creationId xmlns:a16="http://schemas.microsoft.com/office/drawing/2014/main" id="{CE3141B3-EAD5-47BA-9E19-2CDF3FEFD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151" y="3887788"/>
                <a:ext cx="74613" cy="785813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98">
                <a:extLst>
                  <a:ext uri="{FF2B5EF4-FFF2-40B4-BE49-F238E27FC236}">
                    <a16:creationId xmlns:a16="http://schemas.microsoft.com/office/drawing/2014/main" id="{E43C3675-81DA-4F38-9B42-4DF852E0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2763" y="3838576"/>
                <a:ext cx="103188" cy="52388"/>
              </a:xfrm>
              <a:custGeom>
                <a:avLst/>
                <a:gdLst>
                  <a:gd name="T0" fmla="*/ 0 w 65"/>
                  <a:gd name="T1" fmla="*/ 6 h 33"/>
                  <a:gd name="T2" fmla="*/ 63 w 65"/>
                  <a:gd name="T3" fmla="*/ 0 h 33"/>
                  <a:gd name="T4" fmla="*/ 65 w 65"/>
                  <a:gd name="T5" fmla="*/ 27 h 33"/>
                  <a:gd name="T6" fmla="*/ 2 w 65"/>
                  <a:gd name="T7" fmla="*/ 33 h 33"/>
                  <a:gd name="T8" fmla="*/ 0 w 65"/>
                  <a:gd name="T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3">
                    <a:moveTo>
                      <a:pt x="0" y="6"/>
                    </a:moveTo>
                    <a:lnTo>
                      <a:pt x="63" y="0"/>
                    </a:lnTo>
                    <a:lnTo>
                      <a:pt x="65" y="27"/>
                    </a:lnTo>
                    <a:lnTo>
                      <a:pt x="2" y="3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4CBCC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99">
                <a:extLst>
                  <a:ext uri="{FF2B5EF4-FFF2-40B4-BE49-F238E27FC236}">
                    <a16:creationId xmlns:a16="http://schemas.microsoft.com/office/drawing/2014/main" id="{85DC56C9-0594-400F-AAA0-3A6A24A87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826" y="3756026"/>
                <a:ext cx="107950" cy="92075"/>
              </a:xfrm>
              <a:custGeom>
                <a:avLst/>
                <a:gdLst>
                  <a:gd name="T0" fmla="*/ 0 w 68"/>
                  <a:gd name="T1" fmla="*/ 6 h 58"/>
                  <a:gd name="T2" fmla="*/ 62 w 68"/>
                  <a:gd name="T3" fmla="*/ 0 h 58"/>
                  <a:gd name="T4" fmla="*/ 68 w 68"/>
                  <a:gd name="T5" fmla="*/ 52 h 58"/>
                  <a:gd name="T6" fmla="*/ 5 w 68"/>
                  <a:gd name="T7" fmla="*/ 58 h 58"/>
                  <a:gd name="T8" fmla="*/ 0 w 68"/>
                  <a:gd name="T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8">
                    <a:moveTo>
                      <a:pt x="0" y="6"/>
                    </a:moveTo>
                    <a:lnTo>
                      <a:pt x="62" y="0"/>
                    </a:lnTo>
                    <a:lnTo>
                      <a:pt x="68" y="52"/>
                    </a:lnTo>
                    <a:lnTo>
                      <a:pt x="5" y="5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100">
                <a:extLst>
                  <a:ext uri="{FF2B5EF4-FFF2-40B4-BE49-F238E27FC236}">
                    <a16:creationId xmlns:a16="http://schemas.microsoft.com/office/drawing/2014/main" id="{A64B35F5-1E5E-4078-BD27-EE13F5981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651" y="4332288"/>
                <a:ext cx="428625" cy="511175"/>
              </a:xfrm>
              <a:custGeom>
                <a:avLst/>
                <a:gdLst>
                  <a:gd name="T0" fmla="*/ 128 w 128"/>
                  <a:gd name="T1" fmla="*/ 0 h 154"/>
                  <a:gd name="T2" fmla="*/ 0 w 128"/>
                  <a:gd name="T3" fmla="*/ 0 h 154"/>
                  <a:gd name="T4" fmla="*/ 0 w 128"/>
                  <a:gd name="T5" fmla="*/ 132 h 154"/>
                  <a:gd name="T6" fmla="*/ 22 w 128"/>
                  <a:gd name="T7" fmla="*/ 154 h 154"/>
                  <a:gd name="T8" fmla="*/ 106 w 128"/>
                  <a:gd name="T9" fmla="*/ 154 h 154"/>
                  <a:gd name="T10" fmla="*/ 128 w 128"/>
                  <a:gd name="T11" fmla="*/ 132 h 154"/>
                  <a:gd name="T12" fmla="*/ 128 w 128"/>
                  <a:gd name="T1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154">
                    <a:moveTo>
                      <a:pt x="1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44"/>
                      <a:pt x="10" y="154"/>
                      <a:pt x="22" y="154"/>
                    </a:cubicBezTo>
                    <a:cubicBezTo>
                      <a:pt x="106" y="154"/>
                      <a:pt x="106" y="154"/>
                      <a:pt x="106" y="154"/>
                    </a:cubicBezTo>
                    <a:cubicBezTo>
                      <a:pt x="118" y="154"/>
                      <a:pt x="128" y="144"/>
                      <a:pt x="128" y="132"/>
                    </a:cubicBez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C4CBCC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Rectangle 101">
                <a:extLst>
                  <a:ext uri="{FF2B5EF4-FFF2-40B4-BE49-F238E27FC236}">
                    <a16:creationId xmlns:a16="http://schemas.microsoft.com/office/drawing/2014/main" id="{9A5CDC17-BA80-4ACA-A06B-439DEF0C5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663" y="4232276"/>
                <a:ext cx="482600" cy="100013"/>
              </a:xfrm>
              <a:prstGeom prst="rect">
                <a:avLst/>
              </a:prstGeom>
              <a:solidFill>
                <a:srgbClr val="D5DADB"/>
              </a:solidFill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Line 102">
                <a:extLst>
                  <a:ext uri="{FF2B5EF4-FFF2-40B4-BE49-F238E27FC236}">
                    <a16:creationId xmlns:a16="http://schemas.microsoft.com/office/drawing/2014/main" id="{3BFA2A84-7268-480F-92EF-29C020842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626" y="4335463"/>
                <a:ext cx="0" cy="195263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Line 103">
                <a:extLst>
                  <a:ext uri="{FF2B5EF4-FFF2-40B4-BE49-F238E27FC236}">
                    <a16:creationId xmlns:a16="http://schemas.microsoft.com/office/drawing/2014/main" id="{2C9CA261-5431-418A-93AA-592CB85D8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9951" y="4554538"/>
                <a:ext cx="0" cy="52388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Line 104">
                <a:extLst>
                  <a:ext uri="{FF2B5EF4-FFF2-40B4-BE49-F238E27FC236}">
                    <a16:creationId xmlns:a16="http://schemas.microsoft.com/office/drawing/2014/main" id="{DECF0418-C61C-4CA1-8D56-E1455611C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9951" y="4654551"/>
                <a:ext cx="0" cy="52388"/>
              </a:xfrm>
              <a:prstGeom prst="line">
                <a:avLst/>
              </a:prstGeom>
              <a:noFill/>
              <a:ln w="25400" cap="rnd">
                <a:solidFill>
                  <a:srgbClr val="3F474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125190" y="1712964"/>
            <a:ext cx="3985202" cy="865136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25190" y="3108405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125190" y="3424039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7E764EC-E6C1-47E9-B89A-8D59ADD32ECE}"/>
              </a:ext>
            </a:extLst>
          </p:cNvPr>
          <p:cNvGrpSpPr/>
          <p:nvPr userDrawn="1"/>
        </p:nvGrpSpPr>
        <p:grpSpPr>
          <a:xfrm>
            <a:off x="-1" y="-1"/>
            <a:ext cx="3022601" cy="2783186"/>
            <a:chOff x="-1" y="-1"/>
            <a:chExt cx="2743201" cy="2525917"/>
          </a:xfrm>
        </p:grpSpPr>
        <p:sp>
          <p:nvSpPr>
            <p:cNvPr id="114" name="矩形 110">
              <a:extLst>
                <a:ext uri="{FF2B5EF4-FFF2-40B4-BE49-F238E27FC236}">
                  <a16:creationId xmlns:a16="http://schemas.microsoft.com/office/drawing/2014/main" id="{88F31592-E8F7-4C05-8750-846090C74C98}"/>
                </a:ext>
              </a:extLst>
            </p:cNvPr>
            <p:cNvSpPr/>
            <p:nvPr userDrawn="1"/>
          </p:nvSpPr>
          <p:spPr>
            <a:xfrm rot="10800000">
              <a:off x="-1" y="-1"/>
              <a:ext cx="2743201" cy="2525917"/>
            </a:xfrm>
            <a:custGeom>
              <a:avLst/>
              <a:gdLst>
                <a:gd name="connsiteX0" fmla="*/ 0 w 5384800"/>
                <a:gd name="connsiteY0" fmla="*/ 0 h 6858000"/>
                <a:gd name="connsiteX1" fmla="*/ 5384800 w 5384800"/>
                <a:gd name="connsiteY1" fmla="*/ 0 h 6858000"/>
                <a:gd name="connsiteX2" fmla="*/ 5384800 w 5384800"/>
                <a:gd name="connsiteY2" fmla="*/ 6858000 h 6858000"/>
                <a:gd name="connsiteX3" fmla="*/ 0 w 5384800"/>
                <a:gd name="connsiteY3" fmla="*/ 6858000 h 6858000"/>
                <a:gd name="connsiteX4" fmla="*/ 0 w 5384800"/>
                <a:gd name="connsiteY4" fmla="*/ 0 h 6858000"/>
                <a:gd name="connsiteX0" fmla="*/ 0 w 5384800"/>
                <a:gd name="connsiteY0" fmla="*/ 6858000 h 6858000"/>
                <a:gd name="connsiteX1" fmla="*/ 5384800 w 5384800"/>
                <a:gd name="connsiteY1" fmla="*/ 0 h 6858000"/>
                <a:gd name="connsiteX2" fmla="*/ 5384800 w 5384800"/>
                <a:gd name="connsiteY2" fmla="*/ 6858000 h 6858000"/>
                <a:gd name="connsiteX3" fmla="*/ 0 w 5384800"/>
                <a:gd name="connsiteY3" fmla="*/ 6858000 h 6858000"/>
                <a:gd name="connsiteX0" fmla="*/ 0 w 5130800"/>
                <a:gd name="connsiteY0" fmla="*/ 6833421 h 6858000"/>
                <a:gd name="connsiteX1" fmla="*/ 5130800 w 5130800"/>
                <a:gd name="connsiteY1" fmla="*/ 0 h 6858000"/>
                <a:gd name="connsiteX2" fmla="*/ 5130800 w 5130800"/>
                <a:gd name="connsiteY2" fmla="*/ 6858000 h 6858000"/>
                <a:gd name="connsiteX3" fmla="*/ 0 w 5130800"/>
                <a:gd name="connsiteY3" fmla="*/ 68334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0800" h="6858000">
                  <a:moveTo>
                    <a:pt x="0" y="6833421"/>
                  </a:moveTo>
                  <a:lnTo>
                    <a:pt x="5130800" y="0"/>
                  </a:lnTo>
                  <a:lnTo>
                    <a:pt x="5130800" y="6858000"/>
                  </a:lnTo>
                  <a:lnTo>
                    <a:pt x="0" y="683342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0">
              <a:extLst>
                <a:ext uri="{FF2B5EF4-FFF2-40B4-BE49-F238E27FC236}">
                  <a16:creationId xmlns:a16="http://schemas.microsoft.com/office/drawing/2014/main" id="{7B51E412-D47D-428F-9948-D8E3E2F11F55}"/>
                </a:ext>
              </a:extLst>
            </p:cNvPr>
            <p:cNvSpPr/>
            <p:nvPr userDrawn="1"/>
          </p:nvSpPr>
          <p:spPr>
            <a:xfrm rot="10800000">
              <a:off x="0" y="0"/>
              <a:ext cx="2739887" cy="2409434"/>
            </a:xfrm>
            <a:custGeom>
              <a:avLst/>
              <a:gdLst>
                <a:gd name="connsiteX0" fmla="*/ 0 w 5384800"/>
                <a:gd name="connsiteY0" fmla="*/ 0 h 6858000"/>
                <a:gd name="connsiteX1" fmla="*/ 5384800 w 5384800"/>
                <a:gd name="connsiteY1" fmla="*/ 0 h 6858000"/>
                <a:gd name="connsiteX2" fmla="*/ 5384800 w 5384800"/>
                <a:gd name="connsiteY2" fmla="*/ 6858000 h 6858000"/>
                <a:gd name="connsiteX3" fmla="*/ 0 w 5384800"/>
                <a:gd name="connsiteY3" fmla="*/ 6858000 h 6858000"/>
                <a:gd name="connsiteX4" fmla="*/ 0 w 5384800"/>
                <a:gd name="connsiteY4" fmla="*/ 0 h 6858000"/>
                <a:gd name="connsiteX0" fmla="*/ 0 w 5384800"/>
                <a:gd name="connsiteY0" fmla="*/ 6858000 h 6858000"/>
                <a:gd name="connsiteX1" fmla="*/ 5384800 w 5384800"/>
                <a:gd name="connsiteY1" fmla="*/ 0 h 6858000"/>
                <a:gd name="connsiteX2" fmla="*/ 5384800 w 5384800"/>
                <a:gd name="connsiteY2" fmla="*/ 6858000 h 6858000"/>
                <a:gd name="connsiteX3" fmla="*/ 0 w 5384800"/>
                <a:gd name="connsiteY3" fmla="*/ 6858000 h 6858000"/>
                <a:gd name="connsiteX0" fmla="*/ 0 w 5372349"/>
                <a:gd name="connsiteY0" fmla="*/ 6858000 h 6858000"/>
                <a:gd name="connsiteX1" fmla="*/ 5372349 w 5372349"/>
                <a:gd name="connsiteY1" fmla="*/ 0 h 6858000"/>
                <a:gd name="connsiteX2" fmla="*/ 5372349 w 5372349"/>
                <a:gd name="connsiteY2" fmla="*/ 6858000 h 6858000"/>
                <a:gd name="connsiteX3" fmla="*/ 0 w 53723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2349" h="6858000">
                  <a:moveTo>
                    <a:pt x="0" y="6858000"/>
                  </a:moveTo>
                  <a:lnTo>
                    <a:pt x="5372349" y="0"/>
                  </a:lnTo>
                  <a:lnTo>
                    <a:pt x="53723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7FEF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9">
            <a:extLst>
              <a:ext uri="{FF2B5EF4-FFF2-40B4-BE49-F238E27FC236}">
                <a16:creationId xmlns:a16="http://schemas.microsoft.com/office/drawing/2014/main" id="{A5B2760E-74C3-4C45-B7EC-F2EBCE333BB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43840" y="6168011"/>
            <a:ext cx="3736975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619262B-A749-4FD3-B668-372B56FA6C0D}"/>
              </a:ext>
            </a:extLst>
          </p:cNvPr>
          <p:cNvSpPr>
            <a:spLocks/>
          </p:cNvSpPr>
          <p:nvPr userDrawn="1"/>
        </p:nvSpPr>
        <p:spPr bwMode="auto">
          <a:xfrm>
            <a:off x="1196085" y="6733161"/>
            <a:ext cx="657225" cy="176213"/>
          </a:xfrm>
          <a:custGeom>
            <a:avLst/>
            <a:gdLst>
              <a:gd name="T0" fmla="*/ 203 w 236"/>
              <a:gd name="T1" fmla="*/ 9 h 63"/>
              <a:gd name="T2" fmla="*/ 118 w 236"/>
              <a:gd name="T3" fmla="*/ 0 h 63"/>
              <a:gd name="T4" fmla="*/ 33 w 236"/>
              <a:gd name="T5" fmla="*/ 9 h 63"/>
              <a:gd name="T6" fmla="*/ 0 w 236"/>
              <a:gd name="T7" fmla="*/ 9 h 63"/>
              <a:gd name="T8" fmla="*/ 0 w 236"/>
              <a:gd name="T9" fmla="*/ 31 h 63"/>
              <a:gd name="T10" fmla="*/ 118 w 236"/>
              <a:gd name="T11" fmla="*/ 63 h 63"/>
              <a:gd name="T12" fmla="*/ 236 w 236"/>
              <a:gd name="T13" fmla="*/ 31 h 63"/>
              <a:gd name="T14" fmla="*/ 236 w 236"/>
              <a:gd name="T15" fmla="*/ 9 h 63"/>
              <a:gd name="T16" fmla="*/ 203 w 236"/>
              <a:gd name="T17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" h="63">
                <a:moveTo>
                  <a:pt x="203" y="9"/>
                </a:moveTo>
                <a:cubicBezTo>
                  <a:pt x="181" y="4"/>
                  <a:pt x="151" y="0"/>
                  <a:pt x="118" y="0"/>
                </a:cubicBezTo>
                <a:cubicBezTo>
                  <a:pt x="84" y="0"/>
                  <a:pt x="54" y="4"/>
                  <a:pt x="33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49"/>
                  <a:pt x="52" y="63"/>
                  <a:pt x="118" y="63"/>
                </a:cubicBezTo>
                <a:cubicBezTo>
                  <a:pt x="183" y="63"/>
                  <a:pt x="236" y="49"/>
                  <a:pt x="236" y="31"/>
                </a:cubicBezTo>
                <a:cubicBezTo>
                  <a:pt x="236" y="9"/>
                  <a:pt x="236" y="9"/>
                  <a:pt x="236" y="9"/>
                </a:cubicBezTo>
                <a:lnTo>
                  <a:pt x="203" y="9"/>
                </a:lnTo>
                <a:close/>
              </a:path>
            </a:pathLst>
          </a:cu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C4E81E0C-E907-4A25-A6F8-2CAEC137AC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96085" y="6671248"/>
            <a:ext cx="657225" cy="176213"/>
          </a:xfrm>
          <a:prstGeom prst="ellipse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524CB80F-2CFC-4A8A-951F-FF120AF65E3F}"/>
              </a:ext>
            </a:extLst>
          </p:cNvPr>
          <p:cNvSpPr>
            <a:spLocks/>
          </p:cNvSpPr>
          <p:nvPr userDrawn="1"/>
        </p:nvSpPr>
        <p:spPr bwMode="auto">
          <a:xfrm>
            <a:off x="453135" y="6366448"/>
            <a:ext cx="2141538" cy="249238"/>
          </a:xfrm>
          <a:custGeom>
            <a:avLst/>
            <a:gdLst>
              <a:gd name="T0" fmla="*/ 0 w 769"/>
              <a:gd name="T1" fmla="*/ 2 h 90"/>
              <a:gd name="T2" fmla="*/ 88 w 769"/>
              <a:gd name="T3" fmla="*/ 90 h 90"/>
              <a:gd name="T4" fmla="*/ 681 w 769"/>
              <a:gd name="T5" fmla="*/ 90 h 90"/>
              <a:gd name="T6" fmla="*/ 769 w 769"/>
              <a:gd name="T7" fmla="*/ 2 h 90"/>
              <a:gd name="T8" fmla="*/ 769 w 769"/>
              <a:gd name="T9" fmla="*/ 0 h 90"/>
              <a:gd name="T10" fmla="*/ 0 w 769"/>
              <a:gd name="T11" fmla="*/ 0 h 90"/>
              <a:gd name="T12" fmla="*/ 0 w 769"/>
              <a:gd name="T13" fmla="*/ 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9" h="90">
                <a:moveTo>
                  <a:pt x="0" y="2"/>
                </a:moveTo>
                <a:cubicBezTo>
                  <a:pt x="0" y="51"/>
                  <a:pt x="40" y="90"/>
                  <a:pt x="88" y="90"/>
                </a:cubicBezTo>
                <a:cubicBezTo>
                  <a:pt x="681" y="90"/>
                  <a:pt x="681" y="90"/>
                  <a:pt x="681" y="90"/>
                </a:cubicBezTo>
                <a:cubicBezTo>
                  <a:pt x="730" y="90"/>
                  <a:pt x="769" y="51"/>
                  <a:pt x="769" y="2"/>
                </a:cubicBezTo>
                <a:cubicBezTo>
                  <a:pt x="769" y="0"/>
                  <a:pt x="769" y="0"/>
                  <a:pt x="769" y="0"/>
                </a:cubicBezTo>
                <a:cubicBezTo>
                  <a:pt x="0" y="0"/>
                  <a:pt x="0" y="0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4A16186A-3F7D-4832-B5D8-6F61F369568D}"/>
              </a:ext>
            </a:extLst>
          </p:cNvPr>
          <p:cNvSpPr>
            <a:spLocks/>
          </p:cNvSpPr>
          <p:nvPr userDrawn="1"/>
        </p:nvSpPr>
        <p:spPr bwMode="auto">
          <a:xfrm>
            <a:off x="453135" y="5107561"/>
            <a:ext cx="2141538" cy="1258888"/>
          </a:xfrm>
          <a:custGeom>
            <a:avLst/>
            <a:gdLst>
              <a:gd name="T0" fmla="*/ 681 w 769"/>
              <a:gd name="T1" fmla="*/ 0 h 452"/>
              <a:gd name="T2" fmla="*/ 88 w 769"/>
              <a:gd name="T3" fmla="*/ 0 h 452"/>
              <a:gd name="T4" fmla="*/ 0 w 769"/>
              <a:gd name="T5" fmla="*/ 88 h 452"/>
              <a:gd name="T6" fmla="*/ 0 w 769"/>
              <a:gd name="T7" fmla="*/ 452 h 452"/>
              <a:gd name="T8" fmla="*/ 769 w 769"/>
              <a:gd name="T9" fmla="*/ 452 h 452"/>
              <a:gd name="T10" fmla="*/ 769 w 769"/>
              <a:gd name="T11" fmla="*/ 88 h 452"/>
              <a:gd name="T12" fmla="*/ 681 w 769"/>
              <a:gd name="T13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9" h="452">
                <a:moveTo>
                  <a:pt x="681" y="0"/>
                </a:move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452"/>
                  <a:pt x="0" y="452"/>
                  <a:pt x="0" y="452"/>
                </a:cubicBezTo>
                <a:cubicBezTo>
                  <a:pt x="769" y="452"/>
                  <a:pt x="769" y="452"/>
                  <a:pt x="769" y="452"/>
                </a:cubicBezTo>
                <a:cubicBezTo>
                  <a:pt x="769" y="88"/>
                  <a:pt x="769" y="88"/>
                  <a:pt x="769" y="88"/>
                </a:cubicBezTo>
                <a:cubicBezTo>
                  <a:pt x="769" y="39"/>
                  <a:pt x="730" y="0"/>
                  <a:pt x="681" y="0"/>
                </a:cubicBezTo>
                <a:close/>
              </a:path>
            </a:pathLst>
          </a:custGeom>
          <a:solidFill>
            <a:srgbClr val="545C5E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81AA9836-D4E2-425A-8D2C-8E9DFE1B6B5D}"/>
              </a:ext>
            </a:extLst>
          </p:cNvPr>
          <p:cNvSpPr>
            <a:spLocks/>
          </p:cNvSpPr>
          <p:nvPr userDrawn="1"/>
        </p:nvSpPr>
        <p:spPr bwMode="auto">
          <a:xfrm>
            <a:off x="564260" y="5218686"/>
            <a:ext cx="1917700" cy="1147763"/>
          </a:xfrm>
          <a:custGeom>
            <a:avLst/>
            <a:gdLst>
              <a:gd name="T0" fmla="*/ 0 w 689"/>
              <a:gd name="T1" fmla="*/ 412 h 412"/>
              <a:gd name="T2" fmla="*/ 0 w 689"/>
              <a:gd name="T3" fmla="*/ 48 h 412"/>
              <a:gd name="T4" fmla="*/ 48 w 689"/>
              <a:gd name="T5" fmla="*/ 0 h 412"/>
              <a:gd name="T6" fmla="*/ 641 w 689"/>
              <a:gd name="T7" fmla="*/ 0 h 412"/>
              <a:gd name="T8" fmla="*/ 689 w 689"/>
              <a:gd name="T9" fmla="*/ 48 h 412"/>
              <a:gd name="T10" fmla="*/ 689 w 689"/>
              <a:gd name="T11" fmla="*/ 412 h 412"/>
              <a:gd name="T12" fmla="*/ 0 w 689"/>
              <a:gd name="T13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412">
                <a:moveTo>
                  <a:pt x="0" y="412"/>
                </a:move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68" y="0"/>
                  <a:pt x="689" y="22"/>
                  <a:pt x="689" y="48"/>
                </a:cubicBezTo>
                <a:cubicBezTo>
                  <a:pt x="689" y="412"/>
                  <a:pt x="689" y="412"/>
                  <a:pt x="689" y="412"/>
                </a:cubicBezTo>
                <a:lnTo>
                  <a:pt x="0" y="412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B558E3AB-36B0-4664-BAAA-CF22295D60C6}"/>
              </a:ext>
            </a:extLst>
          </p:cNvPr>
          <p:cNvSpPr>
            <a:spLocks/>
          </p:cNvSpPr>
          <p:nvPr userDrawn="1"/>
        </p:nvSpPr>
        <p:spPr bwMode="auto">
          <a:xfrm>
            <a:off x="564260" y="5218686"/>
            <a:ext cx="1917700" cy="1147763"/>
          </a:xfrm>
          <a:custGeom>
            <a:avLst/>
            <a:gdLst>
              <a:gd name="T0" fmla="*/ 0 w 689"/>
              <a:gd name="T1" fmla="*/ 412 h 412"/>
              <a:gd name="T2" fmla="*/ 0 w 689"/>
              <a:gd name="T3" fmla="*/ 48 h 412"/>
              <a:gd name="T4" fmla="*/ 48 w 689"/>
              <a:gd name="T5" fmla="*/ 0 h 412"/>
              <a:gd name="T6" fmla="*/ 641 w 689"/>
              <a:gd name="T7" fmla="*/ 0 h 412"/>
              <a:gd name="T8" fmla="*/ 689 w 689"/>
              <a:gd name="T9" fmla="*/ 48 h 412"/>
              <a:gd name="T10" fmla="*/ 689 w 689"/>
              <a:gd name="T11" fmla="*/ 412 h 412"/>
              <a:gd name="T12" fmla="*/ 0 w 689"/>
              <a:gd name="T13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412">
                <a:moveTo>
                  <a:pt x="0" y="412"/>
                </a:move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68" y="0"/>
                  <a:pt x="689" y="22"/>
                  <a:pt x="689" y="48"/>
                </a:cubicBezTo>
                <a:cubicBezTo>
                  <a:pt x="689" y="412"/>
                  <a:pt x="689" y="412"/>
                  <a:pt x="689" y="412"/>
                </a:cubicBezTo>
                <a:lnTo>
                  <a:pt x="0" y="412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974A1B8A-F59A-4D85-90F3-FE353FEC1B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80248" y="6444236"/>
            <a:ext cx="87313" cy="82550"/>
          </a:xfrm>
          <a:prstGeom prst="ellipse">
            <a:avLst/>
          </a:prstGeom>
          <a:solidFill>
            <a:srgbClr val="D5DADB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1B581178-46C7-465E-87EB-79F3DC7599D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302448" y="5561586"/>
            <a:ext cx="152400" cy="152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312DD3D9-CEA3-4F99-94DA-1A2EBDC7F00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591373" y="5561586"/>
            <a:ext cx="157163" cy="152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F73CB988-A973-4F3D-A282-6F39BC14265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386585" y="5496498"/>
            <a:ext cx="277813" cy="279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ECB69A-C840-4F92-9DDE-9887E3BA3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54835" y="6615686"/>
            <a:ext cx="338138" cy="142875"/>
          </a:xfrm>
          <a:prstGeom prst="rect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Oval 43">
            <a:extLst>
              <a:ext uri="{FF2B5EF4-FFF2-40B4-BE49-F238E27FC236}">
                <a16:creationId xmlns:a16="http://schemas.microsoft.com/office/drawing/2014/main" id="{13418197-B891-4012-A9FE-31D4396641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72448" y="4495802"/>
            <a:ext cx="120650" cy="115888"/>
          </a:xfrm>
          <a:prstGeom prst="ellips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089DCA6F-FB46-45E0-B011-48064DDA99A8}"/>
              </a:ext>
            </a:extLst>
          </p:cNvPr>
          <p:cNvSpPr>
            <a:spLocks/>
          </p:cNvSpPr>
          <p:nvPr userDrawn="1"/>
        </p:nvSpPr>
        <p:spPr bwMode="auto">
          <a:xfrm>
            <a:off x="-278702" y="5783836"/>
            <a:ext cx="919163" cy="1308100"/>
          </a:xfrm>
          <a:custGeom>
            <a:avLst/>
            <a:gdLst>
              <a:gd name="T0" fmla="*/ 579 w 579"/>
              <a:gd name="T1" fmla="*/ 824 h 824"/>
              <a:gd name="T2" fmla="*/ 86 w 579"/>
              <a:gd name="T3" fmla="*/ 824 h 824"/>
              <a:gd name="T4" fmla="*/ 0 w 579"/>
              <a:gd name="T5" fmla="*/ 738 h 824"/>
              <a:gd name="T6" fmla="*/ 0 w 579"/>
              <a:gd name="T7" fmla="*/ 0 h 824"/>
              <a:gd name="T8" fmla="*/ 579 w 579"/>
              <a:gd name="T9" fmla="*/ 0 h 824"/>
              <a:gd name="T10" fmla="*/ 579 w 579"/>
              <a:gd name="T11" fmla="*/ 824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9" h="824">
                <a:moveTo>
                  <a:pt x="579" y="824"/>
                </a:moveTo>
                <a:lnTo>
                  <a:pt x="86" y="824"/>
                </a:lnTo>
                <a:lnTo>
                  <a:pt x="0" y="738"/>
                </a:lnTo>
                <a:lnTo>
                  <a:pt x="0" y="0"/>
                </a:lnTo>
                <a:lnTo>
                  <a:pt x="579" y="0"/>
                </a:lnTo>
                <a:lnTo>
                  <a:pt x="579" y="824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id="{EF1FC434-9428-4C00-B4C5-A1681E4FE60C}"/>
              </a:ext>
            </a:extLst>
          </p:cNvPr>
          <p:cNvSpPr>
            <a:spLocks/>
          </p:cNvSpPr>
          <p:nvPr userDrawn="1"/>
        </p:nvSpPr>
        <p:spPr bwMode="auto">
          <a:xfrm>
            <a:off x="-278702" y="6955411"/>
            <a:ext cx="136525" cy="136525"/>
          </a:xfrm>
          <a:custGeom>
            <a:avLst/>
            <a:gdLst>
              <a:gd name="T0" fmla="*/ 0 w 86"/>
              <a:gd name="T1" fmla="*/ 0 h 86"/>
              <a:gd name="T2" fmla="*/ 86 w 86"/>
              <a:gd name="T3" fmla="*/ 86 h 86"/>
              <a:gd name="T4" fmla="*/ 86 w 86"/>
              <a:gd name="T5" fmla="*/ 0 h 86"/>
              <a:gd name="T6" fmla="*/ 0 w 86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" h="86">
                <a:moveTo>
                  <a:pt x="0" y="0"/>
                </a:moveTo>
                <a:lnTo>
                  <a:pt x="86" y="86"/>
                </a:lnTo>
                <a:lnTo>
                  <a:pt x="86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ADB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Line 48">
            <a:extLst>
              <a:ext uri="{FF2B5EF4-FFF2-40B4-BE49-F238E27FC236}">
                <a16:creationId xmlns:a16="http://schemas.microsoft.com/office/drawing/2014/main" id="{BF764192-8CB6-40A9-A83E-B2C6E3BC5DA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8677" y="5945761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Line 49">
            <a:extLst>
              <a:ext uri="{FF2B5EF4-FFF2-40B4-BE49-F238E27FC236}">
                <a16:creationId xmlns:a16="http://schemas.microsoft.com/office/drawing/2014/main" id="{EFD33C97-260C-4FCB-A143-ED0DE7506D4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8677" y="5994973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Line 50">
            <a:extLst>
              <a:ext uri="{FF2B5EF4-FFF2-40B4-BE49-F238E27FC236}">
                <a16:creationId xmlns:a16="http://schemas.microsoft.com/office/drawing/2014/main" id="{3A4966EA-1D89-4CDF-A1F1-46A1E8D9D7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8677" y="6045773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Line 51">
            <a:extLst>
              <a:ext uri="{FF2B5EF4-FFF2-40B4-BE49-F238E27FC236}">
                <a16:creationId xmlns:a16="http://schemas.microsoft.com/office/drawing/2014/main" id="{662178C9-1BE4-4243-BE9C-A0176AD1128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8677" y="6094986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Line 52">
            <a:extLst>
              <a:ext uri="{FF2B5EF4-FFF2-40B4-BE49-F238E27FC236}">
                <a16:creationId xmlns:a16="http://schemas.microsoft.com/office/drawing/2014/main" id="{A4851625-F60F-4506-ADDF-17437C6F92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8677" y="6226748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Line 53">
            <a:extLst>
              <a:ext uri="{FF2B5EF4-FFF2-40B4-BE49-F238E27FC236}">
                <a16:creationId xmlns:a16="http://schemas.microsoft.com/office/drawing/2014/main" id="{4489C544-C482-4245-81FA-421B82A6D8A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8677" y="6285486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Line 54">
            <a:extLst>
              <a:ext uri="{FF2B5EF4-FFF2-40B4-BE49-F238E27FC236}">
                <a16:creationId xmlns:a16="http://schemas.microsoft.com/office/drawing/2014/main" id="{E33319F2-50A6-4ECF-928B-A4B2ADE9EB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8677" y="6345811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Line 55">
            <a:extLst>
              <a:ext uri="{FF2B5EF4-FFF2-40B4-BE49-F238E27FC236}">
                <a16:creationId xmlns:a16="http://schemas.microsoft.com/office/drawing/2014/main" id="{AC42106D-CB36-401E-8354-573243C3F08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8677" y="6641086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Line 56">
            <a:extLst>
              <a:ext uri="{FF2B5EF4-FFF2-40B4-BE49-F238E27FC236}">
                <a16:creationId xmlns:a16="http://schemas.microsoft.com/office/drawing/2014/main" id="{0B70A6E7-ABBB-446A-AC4C-1CB3A7EB803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8677" y="6702998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Line 57">
            <a:extLst>
              <a:ext uri="{FF2B5EF4-FFF2-40B4-BE49-F238E27FC236}">
                <a16:creationId xmlns:a16="http://schemas.microsoft.com/office/drawing/2014/main" id="{C68597F5-3E0C-4D09-B6E3-C5D5F8CB242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8677" y="6761736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Oval 58">
            <a:extLst>
              <a:ext uri="{FF2B5EF4-FFF2-40B4-BE49-F238E27FC236}">
                <a16:creationId xmlns:a16="http://schemas.microsoft.com/office/drawing/2014/main" id="{2729CF08-C5A9-4546-BFC8-12DBB5F33E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677" y="6401373"/>
            <a:ext cx="158750" cy="158750"/>
          </a:xfrm>
          <a:prstGeom prst="ellipse">
            <a:avLst/>
          </a:prstGeom>
          <a:solidFill>
            <a:srgbClr val="22AB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Oval 59">
            <a:extLst>
              <a:ext uri="{FF2B5EF4-FFF2-40B4-BE49-F238E27FC236}">
                <a16:creationId xmlns:a16="http://schemas.microsoft.com/office/drawing/2014/main" id="{05411BCC-EE47-45F2-A4AA-0B98E40B1A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9948" y="6429948"/>
            <a:ext cx="103188" cy="106363"/>
          </a:xfrm>
          <a:prstGeom prst="ellipse">
            <a:avLst/>
          </a:prstGeom>
          <a:solidFill>
            <a:srgbClr val="FFBD66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60">
            <a:extLst>
              <a:ext uri="{FF2B5EF4-FFF2-40B4-BE49-F238E27FC236}">
                <a16:creationId xmlns:a16="http://schemas.microsoft.com/office/drawing/2014/main" id="{02E53D96-DFBA-4471-99B2-3D2CD0375D0E}"/>
              </a:ext>
            </a:extLst>
          </p:cNvPr>
          <p:cNvSpPr>
            <a:spLocks/>
          </p:cNvSpPr>
          <p:nvPr userDrawn="1"/>
        </p:nvSpPr>
        <p:spPr bwMode="auto">
          <a:xfrm>
            <a:off x="145160" y="6422011"/>
            <a:ext cx="149225" cy="133350"/>
          </a:xfrm>
          <a:custGeom>
            <a:avLst/>
            <a:gdLst>
              <a:gd name="T0" fmla="*/ 0 w 94"/>
              <a:gd name="T1" fmla="*/ 84 h 84"/>
              <a:gd name="T2" fmla="*/ 47 w 94"/>
              <a:gd name="T3" fmla="*/ 0 h 84"/>
              <a:gd name="T4" fmla="*/ 94 w 94"/>
              <a:gd name="T5" fmla="*/ 84 h 84"/>
              <a:gd name="T6" fmla="*/ 0 w 94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84">
                <a:moveTo>
                  <a:pt x="0" y="84"/>
                </a:moveTo>
                <a:lnTo>
                  <a:pt x="47" y="0"/>
                </a:lnTo>
                <a:lnTo>
                  <a:pt x="94" y="84"/>
                </a:lnTo>
                <a:lnTo>
                  <a:pt x="0" y="84"/>
                </a:lnTo>
                <a:close/>
              </a:path>
            </a:pathLst>
          </a:custGeom>
          <a:solidFill>
            <a:srgbClr val="FF64B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61">
            <a:extLst>
              <a:ext uri="{FF2B5EF4-FFF2-40B4-BE49-F238E27FC236}">
                <a16:creationId xmlns:a16="http://schemas.microsoft.com/office/drawing/2014/main" id="{AC9028BE-9A71-4BBC-AEC2-E286843BFDD5}"/>
              </a:ext>
            </a:extLst>
          </p:cNvPr>
          <p:cNvSpPr>
            <a:spLocks/>
          </p:cNvSpPr>
          <p:nvPr userDrawn="1"/>
        </p:nvSpPr>
        <p:spPr bwMode="auto">
          <a:xfrm>
            <a:off x="737298" y="6101336"/>
            <a:ext cx="85725" cy="661988"/>
          </a:xfrm>
          <a:custGeom>
            <a:avLst/>
            <a:gdLst>
              <a:gd name="T0" fmla="*/ 0 w 54"/>
              <a:gd name="T1" fmla="*/ 0 h 417"/>
              <a:gd name="T2" fmla="*/ 51 w 54"/>
              <a:gd name="T3" fmla="*/ 0 h 417"/>
              <a:gd name="T4" fmla="*/ 54 w 54"/>
              <a:gd name="T5" fmla="*/ 417 h 417"/>
              <a:gd name="T6" fmla="*/ 4 w 54"/>
              <a:gd name="T7" fmla="*/ 417 h 417"/>
              <a:gd name="T8" fmla="*/ 0 w 54"/>
              <a:gd name="T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417">
                <a:moveTo>
                  <a:pt x="0" y="0"/>
                </a:moveTo>
                <a:lnTo>
                  <a:pt x="51" y="0"/>
                </a:lnTo>
                <a:lnTo>
                  <a:pt x="54" y="417"/>
                </a:lnTo>
                <a:lnTo>
                  <a:pt x="4" y="417"/>
                </a:lnTo>
                <a:lnTo>
                  <a:pt x="0" y="0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62">
            <a:extLst>
              <a:ext uri="{FF2B5EF4-FFF2-40B4-BE49-F238E27FC236}">
                <a16:creationId xmlns:a16="http://schemas.microsoft.com/office/drawing/2014/main" id="{B7A37A89-2775-453E-BE65-F5097AB247DD}"/>
              </a:ext>
            </a:extLst>
          </p:cNvPr>
          <p:cNvSpPr>
            <a:spLocks/>
          </p:cNvSpPr>
          <p:nvPr userDrawn="1"/>
        </p:nvSpPr>
        <p:spPr bwMode="auto">
          <a:xfrm>
            <a:off x="743648" y="6763323"/>
            <a:ext cx="79375" cy="88900"/>
          </a:xfrm>
          <a:custGeom>
            <a:avLst/>
            <a:gdLst>
              <a:gd name="T0" fmla="*/ 50 w 50"/>
              <a:gd name="T1" fmla="*/ 0 h 56"/>
              <a:gd name="T2" fmla="*/ 26 w 50"/>
              <a:gd name="T3" fmla="*/ 56 h 56"/>
              <a:gd name="T4" fmla="*/ 0 w 50"/>
              <a:gd name="T5" fmla="*/ 0 h 56"/>
              <a:gd name="T6" fmla="*/ 50 w 50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56">
                <a:moveTo>
                  <a:pt x="50" y="0"/>
                </a:moveTo>
                <a:lnTo>
                  <a:pt x="26" y="56"/>
                </a:lnTo>
                <a:lnTo>
                  <a:pt x="0" y="0"/>
                </a:lnTo>
                <a:lnTo>
                  <a:pt x="50" y="0"/>
                </a:lnTo>
                <a:close/>
              </a:path>
            </a:pathLst>
          </a:custGeom>
          <a:solidFill>
            <a:srgbClr val="FFBD66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63">
            <a:extLst>
              <a:ext uri="{FF2B5EF4-FFF2-40B4-BE49-F238E27FC236}">
                <a16:creationId xmlns:a16="http://schemas.microsoft.com/office/drawing/2014/main" id="{3003FA38-7999-447B-877A-38417823828F}"/>
              </a:ext>
            </a:extLst>
          </p:cNvPr>
          <p:cNvSpPr>
            <a:spLocks/>
          </p:cNvSpPr>
          <p:nvPr userDrawn="1"/>
        </p:nvSpPr>
        <p:spPr bwMode="auto">
          <a:xfrm>
            <a:off x="767460" y="6817298"/>
            <a:ext cx="31750" cy="34925"/>
          </a:xfrm>
          <a:custGeom>
            <a:avLst/>
            <a:gdLst>
              <a:gd name="T0" fmla="*/ 20 w 20"/>
              <a:gd name="T1" fmla="*/ 0 h 22"/>
              <a:gd name="T2" fmla="*/ 0 w 20"/>
              <a:gd name="T3" fmla="*/ 0 h 22"/>
              <a:gd name="T4" fmla="*/ 11 w 20"/>
              <a:gd name="T5" fmla="*/ 22 h 22"/>
              <a:gd name="T6" fmla="*/ 20 w 20"/>
              <a:gd name="T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2">
                <a:moveTo>
                  <a:pt x="20" y="0"/>
                </a:moveTo>
                <a:lnTo>
                  <a:pt x="0" y="0"/>
                </a:lnTo>
                <a:lnTo>
                  <a:pt x="11" y="22"/>
                </a:lnTo>
                <a:lnTo>
                  <a:pt x="20" y="0"/>
                </a:lnTo>
                <a:close/>
              </a:path>
            </a:pathLst>
          </a:custGeom>
          <a:solidFill>
            <a:srgbClr val="3F4749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Line 64">
            <a:extLst>
              <a:ext uri="{FF2B5EF4-FFF2-40B4-BE49-F238E27FC236}">
                <a16:creationId xmlns:a16="http://schemas.microsoft.com/office/drawing/2014/main" id="{8DD05466-D167-4B10-BA25-BCE592C0F82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76985" y="6101336"/>
            <a:ext cx="4763" cy="661988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65">
            <a:extLst>
              <a:ext uri="{FF2B5EF4-FFF2-40B4-BE49-F238E27FC236}">
                <a16:creationId xmlns:a16="http://schemas.microsoft.com/office/drawing/2014/main" id="{D8EA47DD-704C-435A-97F5-CF6B8FF95EDE}"/>
              </a:ext>
            </a:extLst>
          </p:cNvPr>
          <p:cNvSpPr>
            <a:spLocks/>
          </p:cNvSpPr>
          <p:nvPr userDrawn="1"/>
        </p:nvSpPr>
        <p:spPr bwMode="auto">
          <a:xfrm>
            <a:off x="734123" y="6061648"/>
            <a:ext cx="84138" cy="39688"/>
          </a:xfrm>
          <a:custGeom>
            <a:avLst/>
            <a:gdLst>
              <a:gd name="T0" fmla="*/ 0 w 53"/>
              <a:gd name="T1" fmla="*/ 0 h 25"/>
              <a:gd name="T2" fmla="*/ 53 w 53"/>
              <a:gd name="T3" fmla="*/ 0 h 25"/>
              <a:gd name="T4" fmla="*/ 53 w 53"/>
              <a:gd name="T5" fmla="*/ 25 h 25"/>
              <a:gd name="T6" fmla="*/ 2 w 53"/>
              <a:gd name="T7" fmla="*/ 25 h 25"/>
              <a:gd name="T8" fmla="*/ 0 w 53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5">
                <a:moveTo>
                  <a:pt x="0" y="0"/>
                </a:moveTo>
                <a:lnTo>
                  <a:pt x="53" y="0"/>
                </a:lnTo>
                <a:lnTo>
                  <a:pt x="53" y="25"/>
                </a:lnTo>
                <a:lnTo>
                  <a:pt x="2" y="25"/>
                </a:lnTo>
                <a:lnTo>
                  <a:pt x="0" y="0"/>
                </a:lnTo>
                <a:close/>
              </a:path>
            </a:pathLst>
          </a:cu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Rectangle 66">
            <a:extLst>
              <a:ext uri="{FF2B5EF4-FFF2-40B4-BE49-F238E27FC236}">
                <a16:creationId xmlns:a16="http://schemas.microsoft.com/office/drawing/2014/main" id="{EC300678-541C-409A-B7A6-7963825577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123" y="5991798"/>
            <a:ext cx="84138" cy="69850"/>
          </a:xfrm>
          <a:prstGeom prst="rect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E199438D-AF28-4FDA-8200-4E08A43535B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69924" y="6561457"/>
            <a:ext cx="11522075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A5B2760E-74C3-4C45-B7EC-F2EBCE333BB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455024" y="6021707"/>
            <a:ext cx="3736975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619262B-A749-4FD3-B668-372B56FA6C0D}"/>
              </a:ext>
            </a:extLst>
          </p:cNvPr>
          <p:cNvSpPr>
            <a:spLocks/>
          </p:cNvSpPr>
          <p:nvPr userDrawn="1"/>
        </p:nvSpPr>
        <p:spPr bwMode="auto">
          <a:xfrm>
            <a:off x="10394949" y="6586857"/>
            <a:ext cx="657225" cy="176213"/>
          </a:xfrm>
          <a:custGeom>
            <a:avLst/>
            <a:gdLst>
              <a:gd name="T0" fmla="*/ 203 w 236"/>
              <a:gd name="T1" fmla="*/ 9 h 63"/>
              <a:gd name="T2" fmla="*/ 118 w 236"/>
              <a:gd name="T3" fmla="*/ 0 h 63"/>
              <a:gd name="T4" fmla="*/ 33 w 236"/>
              <a:gd name="T5" fmla="*/ 9 h 63"/>
              <a:gd name="T6" fmla="*/ 0 w 236"/>
              <a:gd name="T7" fmla="*/ 9 h 63"/>
              <a:gd name="T8" fmla="*/ 0 w 236"/>
              <a:gd name="T9" fmla="*/ 31 h 63"/>
              <a:gd name="T10" fmla="*/ 118 w 236"/>
              <a:gd name="T11" fmla="*/ 63 h 63"/>
              <a:gd name="T12" fmla="*/ 236 w 236"/>
              <a:gd name="T13" fmla="*/ 31 h 63"/>
              <a:gd name="T14" fmla="*/ 236 w 236"/>
              <a:gd name="T15" fmla="*/ 9 h 63"/>
              <a:gd name="T16" fmla="*/ 203 w 236"/>
              <a:gd name="T17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" h="63">
                <a:moveTo>
                  <a:pt x="203" y="9"/>
                </a:moveTo>
                <a:cubicBezTo>
                  <a:pt x="181" y="4"/>
                  <a:pt x="151" y="0"/>
                  <a:pt x="118" y="0"/>
                </a:cubicBezTo>
                <a:cubicBezTo>
                  <a:pt x="84" y="0"/>
                  <a:pt x="54" y="4"/>
                  <a:pt x="33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49"/>
                  <a:pt x="52" y="63"/>
                  <a:pt x="118" y="63"/>
                </a:cubicBezTo>
                <a:cubicBezTo>
                  <a:pt x="183" y="63"/>
                  <a:pt x="236" y="49"/>
                  <a:pt x="236" y="31"/>
                </a:cubicBezTo>
                <a:cubicBezTo>
                  <a:pt x="236" y="9"/>
                  <a:pt x="236" y="9"/>
                  <a:pt x="236" y="9"/>
                </a:cubicBezTo>
                <a:lnTo>
                  <a:pt x="203" y="9"/>
                </a:lnTo>
                <a:close/>
              </a:path>
            </a:pathLst>
          </a:cu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C4E81E0C-E907-4A25-A6F8-2CAEC137AC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94949" y="6524944"/>
            <a:ext cx="657225" cy="176213"/>
          </a:xfrm>
          <a:prstGeom prst="ellipse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524CB80F-2CFC-4A8A-951F-FF120AF65E3F}"/>
              </a:ext>
            </a:extLst>
          </p:cNvPr>
          <p:cNvSpPr>
            <a:spLocks/>
          </p:cNvSpPr>
          <p:nvPr userDrawn="1"/>
        </p:nvSpPr>
        <p:spPr bwMode="auto">
          <a:xfrm>
            <a:off x="9651999" y="6220144"/>
            <a:ext cx="2141538" cy="249238"/>
          </a:xfrm>
          <a:custGeom>
            <a:avLst/>
            <a:gdLst>
              <a:gd name="T0" fmla="*/ 0 w 769"/>
              <a:gd name="T1" fmla="*/ 2 h 90"/>
              <a:gd name="T2" fmla="*/ 88 w 769"/>
              <a:gd name="T3" fmla="*/ 90 h 90"/>
              <a:gd name="T4" fmla="*/ 681 w 769"/>
              <a:gd name="T5" fmla="*/ 90 h 90"/>
              <a:gd name="T6" fmla="*/ 769 w 769"/>
              <a:gd name="T7" fmla="*/ 2 h 90"/>
              <a:gd name="T8" fmla="*/ 769 w 769"/>
              <a:gd name="T9" fmla="*/ 0 h 90"/>
              <a:gd name="T10" fmla="*/ 0 w 769"/>
              <a:gd name="T11" fmla="*/ 0 h 90"/>
              <a:gd name="T12" fmla="*/ 0 w 769"/>
              <a:gd name="T13" fmla="*/ 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9" h="90">
                <a:moveTo>
                  <a:pt x="0" y="2"/>
                </a:moveTo>
                <a:cubicBezTo>
                  <a:pt x="0" y="51"/>
                  <a:pt x="40" y="90"/>
                  <a:pt x="88" y="90"/>
                </a:cubicBezTo>
                <a:cubicBezTo>
                  <a:pt x="681" y="90"/>
                  <a:pt x="681" y="90"/>
                  <a:pt x="681" y="90"/>
                </a:cubicBezTo>
                <a:cubicBezTo>
                  <a:pt x="730" y="90"/>
                  <a:pt x="769" y="51"/>
                  <a:pt x="769" y="2"/>
                </a:cubicBezTo>
                <a:cubicBezTo>
                  <a:pt x="769" y="0"/>
                  <a:pt x="769" y="0"/>
                  <a:pt x="769" y="0"/>
                </a:cubicBezTo>
                <a:cubicBezTo>
                  <a:pt x="0" y="0"/>
                  <a:pt x="0" y="0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4A16186A-3F7D-4832-B5D8-6F61F369568D}"/>
              </a:ext>
            </a:extLst>
          </p:cNvPr>
          <p:cNvSpPr>
            <a:spLocks/>
          </p:cNvSpPr>
          <p:nvPr userDrawn="1"/>
        </p:nvSpPr>
        <p:spPr bwMode="auto">
          <a:xfrm>
            <a:off x="9651999" y="4961257"/>
            <a:ext cx="2141538" cy="1258888"/>
          </a:xfrm>
          <a:custGeom>
            <a:avLst/>
            <a:gdLst>
              <a:gd name="T0" fmla="*/ 681 w 769"/>
              <a:gd name="T1" fmla="*/ 0 h 452"/>
              <a:gd name="T2" fmla="*/ 88 w 769"/>
              <a:gd name="T3" fmla="*/ 0 h 452"/>
              <a:gd name="T4" fmla="*/ 0 w 769"/>
              <a:gd name="T5" fmla="*/ 88 h 452"/>
              <a:gd name="T6" fmla="*/ 0 w 769"/>
              <a:gd name="T7" fmla="*/ 452 h 452"/>
              <a:gd name="T8" fmla="*/ 769 w 769"/>
              <a:gd name="T9" fmla="*/ 452 h 452"/>
              <a:gd name="T10" fmla="*/ 769 w 769"/>
              <a:gd name="T11" fmla="*/ 88 h 452"/>
              <a:gd name="T12" fmla="*/ 681 w 769"/>
              <a:gd name="T13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9" h="452">
                <a:moveTo>
                  <a:pt x="681" y="0"/>
                </a:move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452"/>
                  <a:pt x="0" y="452"/>
                  <a:pt x="0" y="452"/>
                </a:cubicBezTo>
                <a:cubicBezTo>
                  <a:pt x="769" y="452"/>
                  <a:pt x="769" y="452"/>
                  <a:pt x="769" y="452"/>
                </a:cubicBezTo>
                <a:cubicBezTo>
                  <a:pt x="769" y="88"/>
                  <a:pt x="769" y="88"/>
                  <a:pt x="769" y="88"/>
                </a:cubicBezTo>
                <a:cubicBezTo>
                  <a:pt x="769" y="39"/>
                  <a:pt x="730" y="0"/>
                  <a:pt x="681" y="0"/>
                </a:cubicBezTo>
                <a:close/>
              </a:path>
            </a:pathLst>
          </a:custGeom>
          <a:solidFill>
            <a:srgbClr val="545C5E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81AA9836-D4E2-425A-8D2C-8E9DFE1B6B5D}"/>
              </a:ext>
            </a:extLst>
          </p:cNvPr>
          <p:cNvSpPr>
            <a:spLocks/>
          </p:cNvSpPr>
          <p:nvPr userDrawn="1"/>
        </p:nvSpPr>
        <p:spPr bwMode="auto">
          <a:xfrm>
            <a:off x="9763124" y="5072382"/>
            <a:ext cx="1917700" cy="1147763"/>
          </a:xfrm>
          <a:custGeom>
            <a:avLst/>
            <a:gdLst>
              <a:gd name="T0" fmla="*/ 0 w 689"/>
              <a:gd name="T1" fmla="*/ 412 h 412"/>
              <a:gd name="T2" fmla="*/ 0 w 689"/>
              <a:gd name="T3" fmla="*/ 48 h 412"/>
              <a:gd name="T4" fmla="*/ 48 w 689"/>
              <a:gd name="T5" fmla="*/ 0 h 412"/>
              <a:gd name="T6" fmla="*/ 641 w 689"/>
              <a:gd name="T7" fmla="*/ 0 h 412"/>
              <a:gd name="T8" fmla="*/ 689 w 689"/>
              <a:gd name="T9" fmla="*/ 48 h 412"/>
              <a:gd name="T10" fmla="*/ 689 w 689"/>
              <a:gd name="T11" fmla="*/ 412 h 412"/>
              <a:gd name="T12" fmla="*/ 0 w 689"/>
              <a:gd name="T13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412">
                <a:moveTo>
                  <a:pt x="0" y="412"/>
                </a:move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68" y="0"/>
                  <a:pt x="689" y="22"/>
                  <a:pt x="689" y="48"/>
                </a:cubicBezTo>
                <a:cubicBezTo>
                  <a:pt x="689" y="412"/>
                  <a:pt x="689" y="412"/>
                  <a:pt x="689" y="412"/>
                </a:cubicBezTo>
                <a:lnTo>
                  <a:pt x="0" y="412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B558E3AB-36B0-4664-BAAA-CF22295D60C6}"/>
              </a:ext>
            </a:extLst>
          </p:cNvPr>
          <p:cNvSpPr>
            <a:spLocks/>
          </p:cNvSpPr>
          <p:nvPr userDrawn="1"/>
        </p:nvSpPr>
        <p:spPr bwMode="auto">
          <a:xfrm>
            <a:off x="9763124" y="5072382"/>
            <a:ext cx="1917700" cy="1147763"/>
          </a:xfrm>
          <a:custGeom>
            <a:avLst/>
            <a:gdLst>
              <a:gd name="T0" fmla="*/ 0 w 689"/>
              <a:gd name="T1" fmla="*/ 412 h 412"/>
              <a:gd name="T2" fmla="*/ 0 w 689"/>
              <a:gd name="T3" fmla="*/ 48 h 412"/>
              <a:gd name="T4" fmla="*/ 48 w 689"/>
              <a:gd name="T5" fmla="*/ 0 h 412"/>
              <a:gd name="T6" fmla="*/ 641 w 689"/>
              <a:gd name="T7" fmla="*/ 0 h 412"/>
              <a:gd name="T8" fmla="*/ 689 w 689"/>
              <a:gd name="T9" fmla="*/ 48 h 412"/>
              <a:gd name="T10" fmla="*/ 689 w 689"/>
              <a:gd name="T11" fmla="*/ 412 h 412"/>
              <a:gd name="T12" fmla="*/ 0 w 689"/>
              <a:gd name="T13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412">
                <a:moveTo>
                  <a:pt x="0" y="412"/>
                </a:move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68" y="0"/>
                  <a:pt x="689" y="22"/>
                  <a:pt x="689" y="48"/>
                </a:cubicBezTo>
                <a:cubicBezTo>
                  <a:pt x="689" y="412"/>
                  <a:pt x="689" y="412"/>
                  <a:pt x="689" y="412"/>
                </a:cubicBezTo>
                <a:lnTo>
                  <a:pt x="0" y="412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974A1B8A-F59A-4D85-90F3-FE353FEC1B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79112" y="6297932"/>
            <a:ext cx="87313" cy="82550"/>
          </a:xfrm>
          <a:prstGeom prst="ellipse">
            <a:avLst/>
          </a:prstGeom>
          <a:solidFill>
            <a:srgbClr val="D5DADB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1B581178-46C7-465E-87EB-79F3DC7599D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501312" y="5415282"/>
            <a:ext cx="152400" cy="152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312DD3D9-CEA3-4F99-94DA-1A2EBDC7F00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790237" y="5415282"/>
            <a:ext cx="157163" cy="152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F73CB988-A973-4F3D-A282-6F39BC14265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585449" y="5350194"/>
            <a:ext cx="277813" cy="279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ECB69A-C840-4F92-9DDE-9887E3BA3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53699" y="6469382"/>
            <a:ext cx="338138" cy="142875"/>
          </a:xfrm>
          <a:prstGeom prst="rect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9470B822-62B7-4186-9731-BA27D9F877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926387" y="7093269"/>
            <a:ext cx="300038" cy="0"/>
          </a:xfrm>
          <a:prstGeom prst="line">
            <a:avLst/>
          </a:prstGeom>
          <a:noFill/>
          <a:ln w="22225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486AE397-F9D0-49F7-8F4E-38CA246BC29B}"/>
              </a:ext>
            </a:extLst>
          </p:cNvPr>
          <p:cNvSpPr>
            <a:spLocks/>
          </p:cNvSpPr>
          <p:nvPr userDrawn="1"/>
        </p:nvSpPr>
        <p:spPr bwMode="auto">
          <a:xfrm>
            <a:off x="8032749" y="4869182"/>
            <a:ext cx="606425" cy="581025"/>
          </a:xfrm>
          <a:custGeom>
            <a:avLst/>
            <a:gdLst>
              <a:gd name="T0" fmla="*/ 0 w 218"/>
              <a:gd name="T1" fmla="*/ 3 h 209"/>
              <a:gd name="T2" fmla="*/ 24 w 218"/>
              <a:gd name="T3" fmla="*/ 0 h 209"/>
              <a:gd name="T4" fmla="*/ 125 w 218"/>
              <a:gd name="T5" fmla="*/ 78 h 209"/>
              <a:gd name="T6" fmla="*/ 150 w 218"/>
              <a:gd name="T7" fmla="*/ 73 h 209"/>
              <a:gd name="T8" fmla="*/ 218 w 218"/>
              <a:gd name="T9" fmla="*/ 141 h 209"/>
              <a:gd name="T10" fmla="*/ 150 w 218"/>
              <a:gd name="T11" fmla="*/ 209 h 209"/>
              <a:gd name="T12" fmla="*/ 95 w 218"/>
              <a:gd name="T13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" h="209">
                <a:moveTo>
                  <a:pt x="0" y="3"/>
                </a:moveTo>
                <a:cubicBezTo>
                  <a:pt x="8" y="1"/>
                  <a:pt x="16" y="0"/>
                  <a:pt x="24" y="0"/>
                </a:cubicBezTo>
                <a:cubicBezTo>
                  <a:pt x="73" y="0"/>
                  <a:pt x="114" y="33"/>
                  <a:pt x="125" y="78"/>
                </a:cubicBezTo>
                <a:cubicBezTo>
                  <a:pt x="133" y="75"/>
                  <a:pt x="142" y="73"/>
                  <a:pt x="150" y="73"/>
                </a:cubicBezTo>
                <a:cubicBezTo>
                  <a:pt x="188" y="73"/>
                  <a:pt x="218" y="103"/>
                  <a:pt x="218" y="141"/>
                </a:cubicBezTo>
                <a:cubicBezTo>
                  <a:pt x="218" y="178"/>
                  <a:pt x="188" y="209"/>
                  <a:pt x="150" y="209"/>
                </a:cubicBezTo>
                <a:cubicBezTo>
                  <a:pt x="95" y="209"/>
                  <a:pt x="95" y="209"/>
                  <a:pt x="95" y="209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4B6A533B-4522-413F-995A-5360C5857BAD}"/>
              </a:ext>
            </a:extLst>
          </p:cNvPr>
          <p:cNvSpPr>
            <a:spLocks/>
          </p:cNvSpPr>
          <p:nvPr userDrawn="1"/>
        </p:nvSpPr>
        <p:spPr bwMode="auto">
          <a:xfrm>
            <a:off x="7854949" y="4899344"/>
            <a:ext cx="115888" cy="106363"/>
          </a:xfrm>
          <a:custGeom>
            <a:avLst/>
            <a:gdLst>
              <a:gd name="T0" fmla="*/ 0 w 42"/>
              <a:gd name="T1" fmla="*/ 38 h 38"/>
              <a:gd name="T2" fmla="*/ 42 w 42"/>
              <a:gd name="T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" h="38">
                <a:moveTo>
                  <a:pt x="0" y="38"/>
                </a:moveTo>
                <a:cubicBezTo>
                  <a:pt x="10" y="22"/>
                  <a:pt x="24" y="9"/>
                  <a:pt x="42" y="0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A68CCBD6-A8EC-4830-8DCB-BD0CEEBBB3BB}"/>
              </a:ext>
            </a:extLst>
          </p:cNvPr>
          <p:cNvSpPr>
            <a:spLocks/>
          </p:cNvSpPr>
          <p:nvPr userDrawn="1"/>
        </p:nvSpPr>
        <p:spPr bwMode="auto">
          <a:xfrm>
            <a:off x="7648574" y="5058094"/>
            <a:ext cx="180975" cy="109538"/>
          </a:xfrm>
          <a:custGeom>
            <a:avLst/>
            <a:gdLst>
              <a:gd name="T0" fmla="*/ 0 w 65"/>
              <a:gd name="T1" fmla="*/ 39 h 39"/>
              <a:gd name="T2" fmla="*/ 35 w 65"/>
              <a:gd name="T3" fmla="*/ 27 h 39"/>
              <a:gd name="T4" fmla="*/ 58 w 65"/>
              <a:gd name="T5" fmla="*/ 32 h 39"/>
              <a:gd name="T6" fmla="*/ 65 w 65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39">
                <a:moveTo>
                  <a:pt x="0" y="39"/>
                </a:moveTo>
                <a:cubicBezTo>
                  <a:pt x="10" y="32"/>
                  <a:pt x="22" y="27"/>
                  <a:pt x="35" y="27"/>
                </a:cubicBezTo>
                <a:cubicBezTo>
                  <a:pt x="43" y="27"/>
                  <a:pt x="51" y="29"/>
                  <a:pt x="58" y="32"/>
                </a:cubicBezTo>
                <a:cubicBezTo>
                  <a:pt x="59" y="21"/>
                  <a:pt x="61" y="10"/>
                  <a:pt x="65" y="0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221EBA52-37D3-40B0-BAC4-6A501CF47E13}"/>
              </a:ext>
            </a:extLst>
          </p:cNvPr>
          <p:cNvSpPr>
            <a:spLocks/>
          </p:cNvSpPr>
          <p:nvPr userDrawn="1"/>
        </p:nvSpPr>
        <p:spPr bwMode="auto">
          <a:xfrm>
            <a:off x="7586662" y="5291457"/>
            <a:ext cx="515938" cy="158750"/>
          </a:xfrm>
          <a:custGeom>
            <a:avLst/>
            <a:gdLst>
              <a:gd name="T0" fmla="*/ 185 w 185"/>
              <a:gd name="T1" fmla="*/ 57 h 57"/>
              <a:gd name="T2" fmla="*/ 57 w 185"/>
              <a:gd name="T3" fmla="*/ 57 h 57"/>
              <a:gd name="T4" fmla="*/ 0 w 185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" h="57">
                <a:moveTo>
                  <a:pt x="185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26" y="57"/>
                  <a:pt x="0" y="31"/>
                  <a:pt x="0" y="0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Line 31">
            <a:extLst>
              <a:ext uri="{FF2B5EF4-FFF2-40B4-BE49-F238E27FC236}">
                <a16:creationId xmlns:a16="http://schemas.microsoft.com/office/drawing/2014/main" id="{C9BE8332-66E7-4F1A-9A25-0D385BE7A0E2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8154987" y="5450207"/>
            <a:ext cx="88900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36C99288-4952-4FA9-9CEB-1EEFFE1B3C95}"/>
              </a:ext>
            </a:extLst>
          </p:cNvPr>
          <p:cNvSpPr>
            <a:spLocks/>
          </p:cNvSpPr>
          <p:nvPr userDrawn="1"/>
        </p:nvSpPr>
        <p:spPr bwMode="auto">
          <a:xfrm>
            <a:off x="6646862" y="5696269"/>
            <a:ext cx="801688" cy="1192213"/>
          </a:xfrm>
          <a:custGeom>
            <a:avLst/>
            <a:gdLst>
              <a:gd name="T0" fmla="*/ 236 w 288"/>
              <a:gd name="T1" fmla="*/ 428 h 428"/>
              <a:gd name="T2" fmla="*/ 52 w 288"/>
              <a:gd name="T3" fmla="*/ 428 h 428"/>
              <a:gd name="T4" fmla="*/ 0 w 288"/>
              <a:gd name="T5" fmla="*/ 376 h 428"/>
              <a:gd name="T6" fmla="*/ 0 w 288"/>
              <a:gd name="T7" fmla="*/ 52 h 428"/>
              <a:gd name="T8" fmla="*/ 52 w 288"/>
              <a:gd name="T9" fmla="*/ 0 h 428"/>
              <a:gd name="T10" fmla="*/ 236 w 288"/>
              <a:gd name="T11" fmla="*/ 0 h 428"/>
              <a:gd name="T12" fmla="*/ 288 w 288"/>
              <a:gd name="T13" fmla="*/ 52 h 428"/>
              <a:gd name="T14" fmla="*/ 288 w 288"/>
              <a:gd name="T15" fmla="*/ 376 h 428"/>
              <a:gd name="T16" fmla="*/ 236 w 288"/>
              <a:gd name="T17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428">
                <a:moveTo>
                  <a:pt x="236" y="428"/>
                </a:moveTo>
                <a:cubicBezTo>
                  <a:pt x="52" y="428"/>
                  <a:pt x="52" y="428"/>
                  <a:pt x="52" y="428"/>
                </a:cubicBezTo>
                <a:cubicBezTo>
                  <a:pt x="23" y="428"/>
                  <a:pt x="0" y="405"/>
                  <a:pt x="0" y="37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3" y="0"/>
                  <a:pt x="5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65" y="0"/>
                  <a:pt x="288" y="23"/>
                  <a:pt x="288" y="52"/>
                </a:cubicBezTo>
                <a:cubicBezTo>
                  <a:pt x="288" y="376"/>
                  <a:pt x="288" y="376"/>
                  <a:pt x="288" y="376"/>
                </a:cubicBezTo>
                <a:cubicBezTo>
                  <a:pt x="288" y="405"/>
                  <a:pt x="265" y="428"/>
                  <a:pt x="236" y="428"/>
                </a:cubicBez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E1490CC8-F4DE-48B5-A9EA-800242B84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02424" y="5902644"/>
            <a:ext cx="688975" cy="779463"/>
          </a:xfrm>
          <a:prstGeom prst="rect">
            <a:avLst/>
          </a:pr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>
            <a:extLst>
              <a:ext uri="{FF2B5EF4-FFF2-40B4-BE49-F238E27FC236}">
                <a16:creationId xmlns:a16="http://schemas.microsoft.com/office/drawing/2014/main" id="{D315E5CA-7801-45EB-873F-C7C3C63A60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94524" y="6734494"/>
            <a:ext cx="104775" cy="103188"/>
          </a:xfrm>
          <a:prstGeom prst="ellipse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>
            <a:extLst>
              <a:ext uri="{FF2B5EF4-FFF2-40B4-BE49-F238E27FC236}">
                <a16:creationId xmlns:a16="http://schemas.microsoft.com/office/drawing/2014/main" id="{C5CBF789-7973-4B89-88BD-5ABE3A9203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02487" y="5785169"/>
            <a:ext cx="39688" cy="41275"/>
          </a:xfrm>
          <a:prstGeom prst="ellipse">
            <a:avLst/>
          </a:prstGeom>
          <a:solidFill>
            <a:srgbClr val="3F4749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82972E95-2903-4628-B7DA-99BEB6462B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43724" y="5774057"/>
            <a:ext cx="206375" cy="66675"/>
          </a:xfrm>
          <a:prstGeom prst="rect">
            <a:avLst/>
          </a:pr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Line 37">
            <a:extLst>
              <a:ext uri="{FF2B5EF4-FFF2-40B4-BE49-F238E27FC236}">
                <a16:creationId xmlns:a16="http://schemas.microsoft.com/office/drawing/2014/main" id="{30BCE8B4-341C-4603-989F-5350AA8C314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905624" y="6242369"/>
            <a:ext cx="100013" cy="100013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Line 38">
            <a:extLst>
              <a:ext uri="{FF2B5EF4-FFF2-40B4-BE49-F238E27FC236}">
                <a16:creationId xmlns:a16="http://schemas.microsoft.com/office/drawing/2014/main" id="{C4B80006-6F21-4A48-9C9D-12E28063898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7088187" y="6242369"/>
            <a:ext cx="100013" cy="100013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Line 39">
            <a:extLst>
              <a:ext uri="{FF2B5EF4-FFF2-40B4-BE49-F238E27FC236}">
                <a16:creationId xmlns:a16="http://schemas.microsoft.com/office/drawing/2014/main" id="{CF6E0801-DAD0-4C44-9C57-20B1C8883CF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958012" y="6202682"/>
            <a:ext cx="177800" cy="1778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9C041BC1-231B-43A4-94F4-6A463858EA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5962" y="5959794"/>
            <a:ext cx="119063" cy="120650"/>
          </a:xfrm>
          <a:prstGeom prst="ellips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Oval 43">
            <a:extLst>
              <a:ext uri="{FF2B5EF4-FFF2-40B4-BE49-F238E27FC236}">
                <a16:creationId xmlns:a16="http://schemas.microsoft.com/office/drawing/2014/main" id="{13418197-B891-4012-A9FE-31D4396641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71312" y="7421882"/>
            <a:ext cx="120650" cy="115888"/>
          </a:xfrm>
          <a:prstGeom prst="ellips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089DCA6F-FB46-45E0-B011-48064DDA99A8}"/>
              </a:ext>
            </a:extLst>
          </p:cNvPr>
          <p:cNvSpPr>
            <a:spLocks/>
          </p:cNvSpPr>
          <p:nvPr userDrawn="1"/>
        </p:nvSpPr>
        <p:spPr bwMode="auto">
          <a:xfrm>
            <a:off x="8920162" y="5637532"/>
            <a:ext cx="919163" cy="1308100"/>
          </a:xfrm>
          <a:custGeom>
            <a:avLst/>
            <a:gdLst>
              <a:gd name="T0" fmla="*/ 579 w 579"/>
              <a:gd name="T1" fmla="*/ 824 h 824"/>
              <a:gd name="T2" fmla="*/ 86 w 579"/>
              <a:gd name="T3" fmla="*/ 824 h 824"/>
              <a:gd name="T4" fmla="*/ 0 w 579"/>
              <a:gd name="T5" fmla="*/ 738 h 824"/>
              <a:gd name="T6" fmla="*/ 0 w 579"/>
              <a:gd name="T7" fmla="*/ 0 h 824"/>
              <a:gd name="T8" fmla="*/ 579 w 579"/>
              <a:gd name="T9" fmla="*/ 0 h 824"/>
              <a:gd name="T10" fmla="*/ 579 w 579"/>
              <a:gd name="T11" fmla="*/ 824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9" h="824">
                <a:moveTo>
                  <a:pt x="579" y="824"/>
                </a:moveTo>
                <a:lnTo>
                  <a:pt x="86" y="824"/>
                </a:lnTo>
                <a:lnTo>
                  <a:pt x="0" y="738"/>
                </a:lnTo>
                <a:lnTo>
                  <a:pt x="0" y="0"/>
                </a:lnTo>
                <a:lnTo>
                  <a:pt x="579" y="0"/>
                </a:lnTo>
                <a:lnTo>
                  <a:pt x="579" y="824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id="{EF1FC434-9428-4C00-B4C5-A1681E4FE60C}"/>
              </a:ext>
            </a:extLst>
          </p:cNvPr>
          <p:cNvSpPr>
            <a:spLocks/>
          </p:cNvSpPr>
          <p:nvPr userDrawn="1"/>
        </p:nvSpPr>
        <p:spPr bwMode="auto">
          <a:xfrm>
            <a:off x="8920162" y="6809107"/>
            <a:ext cx="136525" cy="136525"/>
          </a:xfrm>
          <a:custGeom>
            <a:avLst/>
            <a:gdLst>
              <a:gd name="T0" fmla="*/ 0 w 86"/>
              <a:gd name="T1" fmla="*/ 0 h 86"/>
              <a:gd name="T2" fmla="*/ 86 w 86"/>
              <a:gd name="T3" fmla="*/ 86 h 86"/>
              <a:gd name="T4" fmla="*/ 86 w 86"/>
              <a:gd name="T5" fmla="*/ 0 h 86"/>
              <a:gd name="T6" fmla="*/ 0 w 86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" h="86">
                <a:moveTo>
                  <a:pt x="0" y="0"/>
                </a:moveTo>
                <a:lnTo>
                  <a:pt x="86" y="86"/>
                </a:lnTo>
                <a:lnTo>
                  <a:pt x="86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ADB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Line 48">
            <a:extLst>
              <a:ext uri="{FF2B5EF4-FFF2-40B4-BE49-F238E27FC236}">
                <a16:creationId xmlns:a16="http://schemas.microsoft.com/office/drawing/2014/main" id="{BF764192-8CB6-40A9-A83E-B2C6E3BC5DA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799457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Line 49">
            <a:extLst>
              <a:ext uri="{FF2B5EF4-FFF2-40B4-BE49-F238E27FC236}">
                <a16:creationId xmlns:a16="http://schemas.microsoft.com/office/drawing/2014/main" id="{EFD33C97-260C-4FCB-A143-ED0DE7506D4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848669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Line 50">
            <a:extLst>
              <a:ext uri="{FF2B5EF4-FFF2-40B4-BE49-F238E27FC236}">
                <a16:creationId xmlns:a16="http://schemas.microsoft.com/office/drawing/2014/main" id="{3A4966EA-1D89-4CDF-A1F1-46A1E8D9D7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899469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Line 51">
            <a:extLst>
              <a:ext uri="{FF2B5EF4-FFF2-40B4-BE49-F238E27FC236}">
                <a16:creationId xmlns:a16="http://schemas.microsoft.com/office/drawing/2014/main" id="{662178C9-1BE4-4243-BE9C-A0176AD1128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948682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Line 52">
            <a:extLst>
              <a:ext uri="{FF2B5EF4-FFF2-40B4-BE49-F238E27FC236}">
                <a16:creationId xmlns:a16="http://schemas.microsoft.com/office/drawing/2014/main" id="{A4851625-F60F-4506-ADDF-17437C6F92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080444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Line 53">
            <a:extLst>
              <a:ext uri="{FF2B5EF4-FFF2-40B4-BE49-F238E27FC236}">
                <a16:creationId xmlns:a16="http://schemas.microsoft.com/office/drawing/2014/main" id="{4489C544-C482-4245-81FA-421B82A6D8A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139182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Line 54">
            <a:extLst>
              <a:ext uri="{FF2B5EF4-FFF2-40B4-BE49-F238E27FC236}">
                <a16:creationId xmlns:a16="http://schemas.microsoft.com/office/drawing/2014/main" id="{E33319F2-50A6-4ECF-928B-A4B2ADE9EB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199507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Line 55">
            <a:extLst>
              <a:ext uri="{FF2B5EF4-FFF2-40B4-BE49-F238E27FC236}">
                <a16:creationId xmlns:a16="http://schemas.microsoft.com/office/drawing/2014/main" id="{AC42106D-CB36-401E-8354-573243C3F08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494782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Line 56">
            <a:extLst>
              <a:ext uri="{FF2B5EF4-FFF2-40B4-BE49-F238E27FC236}">
                <a16:creationId xmlns:a16="http://schemas.microsoft.com/office/drawing/2014/main" id="{0B70A6E7-ABBB-446A-AC4C-1CB3A7EB803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556694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Line 57">
            <a:extLst>
              <a:ext uri="{FF2B5EF4-FFF2-40B4-BE49-F238E27FC236}">
                <a16:creationId xmlns:a16="http://schemas.microsoft.com/office/drawing/2014/main" id="{C68597F5-3E0C-4D09-B6E3-C5D5F8CB242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615432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Oval 58">
            <a:extLst>
              <a:ext uri="{FF2B5EF4-FFF2-40B4-BE49-F238E27FC236}">
                <a16:creationId xmlns:a16="http://schemas.microsoft.com/office/drawing/2014/main" id="{2729CF08-C5A9-4546-BFC8-12DBB5F33E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20187" y="6255069"/>
            <a:ext cx="158750" cy="158750"/>
          </a:xfrm>
          <a:prstGeom prst="ellipse">
            <a:avLst/>
          </a:prstGeom>
          <a:solidFill>
            <a:srgbClr val="22AB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Oval 59">
            <a:extLst>
              <a:ext uri="{FF2B5EF4-FFF2-40B4-BE49-F238E27FC236}">
                <a16:creationId xmlns:a16="http://schemas.microsoft.com/office/drawing/2014/main" id="{05411BCC-EE47-45F2-A4AA-0B98E40B1A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48812" y="6283644"/>
            <a:ext cx="103188" cy="106363"/>
          </a:xfrm>
          <a:prstGeom prst="ellipse">
            <a:avLst/>
          </a:prstGeom>
          <a:solidFill>
            <a:srgbClr val="FFBD66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60">
            <a:extLst>
              <a:ext uri="{FF2B5EF4-FFF2-40B4-BE49-F238E27FC236}">
                <a16:creationId xmlns:a16="http://schemas.microsoft.com/office/drawing/2014/main" id="{02E53D96-DFBA-4471-99B2-3D2CD0375D0E}"/>
              </a:ext>
            </a:extLst>
          </p:cNvPr>
          <p:cNvSpPr>
            <a:spLocks/>
          </p:cNvSpPr>
          <p:nvPr userDrawn="1"/>
        </p:nvSpPr>
        <p:spPr bwMode="auto">
          <a:xfrm>
            <a:off x="9344024" y="6275707"/>
            <a:ext cx="149225" cy="133350"/>
          </a:xfrm>
          <a:custGeom>
            <a:avLst/>
            <a:gdLst>
              <a:gd name="T0" fmla="*/ 0 w 94"/>
              <a:gd name="T1" fmla="*/ 84 h 84"/>
              <a:gd name="T2" fmla="*/ 47 w 94"/>
              <a:gd name="T3" fmla="*/ 0 h 84"/>
              <a:gd name="T4" fmla="*/ 94 w 94"/>
              <a:gd name="T5" fmla="*/ 84 h 84"/>
              <a:gd name="T6" fmla="*/ 0 w 94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84">
                <a:moveTo>
                  <a:pt x="0" y="84"/>
                </a:moveTo>
                <a:lnTo>
                  <a:pt x="47" y="0"/>
                </a:lnTo>
                <a:lnTo>
                  <a:pt x="94" y="84"/>
                </a:lnTo>
                <a:lnTo>
                  <a:pt x="0" y="84"/>
                </a:lnTo>
                <a:close/>
              </a:path>
            </a:pathLst>
          </a:custGeom>
          <a:solidFill>
            <a:srgbClr val="FF64B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61">
            <a:extLst>
              <a:ext uri="{FF2B5EF4-FFF2-40B4-BE49-F238E27FC236}">
                <a16:creationId xmlns:a16="http://schemas.microsoft.com/office/drawing/2014/main" id="{AC9028BE-9A71-4BBC-AEC2-E286843BFDD5}"/>
              </a:ext>
            </a:extLst>
          </p:cNvPr>
          <p:cNvSpPr>
            <a:spLocks/>
          </p:cNvSpPr>
          <p:nvPr userDrawn="1"/>
        </p:nvSpPr>
        <p:spPr bwMode="auto">
          <a:xfrm>
            <a:off x="9936162" y="5955032"/>
            <a:ext cx="85725" cy="661988"/>
          </a:xfrm>
          <a:custGeom>
            <a:avLst/>
            <a:gdLst>
              <a:gd name="T0" fmla="*/ 0 w 54"/>
              <a:gd name="T1" fmla="*/ 0 h 417"/>
              <a:gd name="T2" fmla="*/ 51 w 54"/>
              <a:gd name="T3" fmla="*/ 0 h 417"/>
              <a:gd name="T4" fmla="*/ 54 w 54"/>
              <a:gd name="T5" fmla="*/ 417 h 417"/>
              <a:gd name="T6" fmla="*/ 4 w 54"/>
              <a:gd name="T7" fmla="*/ 417 h 417"/>
              <a:gd name="T8" fmla="*/ 0 w 54"/>
              <a:gd name="T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417">
                <a:moveTo>
                  <a:pt x="0" y="0"/>
                </a:moveTo>
                <a:lnTo>
                  <a:pt x="51" y="0"/>
                </a:lnTo>
                <a:lnTo>
                  <a:pt x="54" y="417"/>
                </a:lnTo>
                <a:lnTo>
                  <a:pt x="4" y="417"/>
                </a:lnTo>
                <a:lnTo>
                  <a:pt x="0" y="0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62">
            <a:extLst>
              <a:ext uri="{FF2B5EF4-FFF2-40B4-BE49-F238E27FC236}">
                <a16:creationId xmlns:a16="http://schemas.microsoft.com/office/drawing/2014/main" id="{B7A37A89-2775-453E-BE65-F5097AB247DD}"/>
              </a:ext>
            </a:extLst>
          </p:cNvPr>
          <p:cNvSpPr>
            <a:spLocks/>
          </p:cNvSpPr>
          <p:nvPr userDrawn="1"/>
        </p:nvSpPr>
        <p:spPr bwMode="auto">
          <a:xfrm>
            <a:off x="9942512" y="6617019"/>
            <a:ext cx="79375" cy="88900"/>
          </a:xfrm>
          <a:custGeom>
            <a:avLst/>
            <a:gdLst>
              <a:gd name="T0" fmla="*/ 50 w 50"/>
              <a:gd name="T1" fmla="*/ 0 h 56"/>
              <a:gd name="T2" fmla="*/ 26 w 50"/>
              <a:gd name="T3" fmla="*/ 56 h 56"/>
              <a:gd name="T4" fmla="*/ 0 w 50"/>
              <a:gd name="T5" fmla="*/ 0 h 56"/>
              <a:gd name="T6" fmla="*/ 50 w 50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56">
                <a:moveTo>
                  <a:pt x="50" y="0"/>
                </a:moveTo>
                <a:lnTo>
                  <a:pt x="26" y="56"/>
                </a:lnTo>
                <a:lnTo>
                  <a:pt x="0" y="0"/>
                </a:lnTo>
                <a:lnTo>
                  <a:pt x="50" y="0"/>
                </a:lnTo>
                <a:close/>
              </a:path>
            </a:pathLst>
          </a:custGeom>
          <a:solidFill>
            <a:srgbClr val="FFBD66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63">
            <a:extLst>
              <a:ext uri="{FF2B5EF4-FFF2-40B4-BE49-F238E27FC236}">
                <a16:creationId xmlns:a16="http://schemas.microsoft.com/office/drawing/2014/main" id="{3003FA38-7999-447B-877A-38417823828F}"/>
              </a:ext>
            </a:extLst>
          </p:cNvPr>
          <p:cNvSpPr>
            <a:spLocks/>
          </p:cNvSpPr>
          <p:nvPr userDrawn="1"/>
        </p:nvSpPr>
        <p:spPr bwMode="auto">
          <a:xfrm>
            <a:off x="9966324" y="6670994"/>
            <a:ext cx="31750" cy="34925"/>
          </a:xfrm>
          <a:custGeom>
            <a:avLst/>
            <a:gdLst>
              <a:gd name="T0" fmla="*/ 20 w 20"/>
              <a:gd name="T1" fmla="*/ 0 h 22"/>
              <a:gd name="T2" fmla="*/ 0 w 20"/>
              <a:gd name="T3" fmla="*/ 0 h 22"/>
              <a:gd name="T4" fmla="*/ 11 w 20"/>
              <a:gd name="T5" fmla="*/ 22 h 22"/>
              <a:gd name="T6" fmla="*/ 20 w 20"/>
              <a:gd name="T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2">
                <a:moveTo>
                  <a:pt x="20" y="0"/>
                </a:moveTo>
                <a:lnTo>
                  <a:pt x="0" y="0"/>
                </a:lnTo>
                <a:lnTo>
                  <a:pt x="11" y="22"/>
                </a:lnTo>
                <a:lnTo>
                  <a:pt x="20" y="0"/>
                </a:lnTo>
                <a:close/>
              </a:path>
            </a:pathLst>
          </a:custGeom>
          <a:solidFill>
            <a:srgbClr val="3F4749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Line 64">
            <a:extLst>
              <a:ext uri="{FF2B5EF4-FFF2-40B4-BE49-F238E27FC236}">
                <a16:creationId xmlns:a16="http://schemas.microsoft.com/office/drawing/2014/main" id="{8DD05466-D167-4B10-BA25-BCE592C0F82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5849" y="5955032"/>
            <a:ext cx="4763" cy="661988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65">
            <a:extLst>
              <a:ext uri="{FF2B5EF4-FFF2-40B4-BE49-F238E27FC236}">
                <a16:creationId xmlns:a16="http://schemas.microsoft.com/office/drawing/2014/main" id="{D8EA47DD-704C-435A-97F5-CF6B8FF95EDE}"/>
              </a:ext>
            </a:extLst>
          </p:cNvPr>
          <p:cNvSpPr>
            <a:spLocks/>
          </p:cNvSpPr>
          <p:nvPr userDrawn="1"/>
        </p:nvSpPr>
        <p:spPr bwMode="auto">
          <a:xfrm>
            <a:off x="9932987" y="5915344"/>
            <a:ext cx="84138" cy="39688"/>
          </a:xfrm>
          <a:custGeom>
            <a:avLst/>
            <a:gdLst>
              <a:gd name="T0" fmla="*/ 0 w 53"/>
              <a:gd name="T1" fmla="*/ 0 h 25"/>
              <a:gd name="T2" fmla="*/ 53 w 53"/>
              <a:gd name="T3" fmla="*/ 0 h 25"/>
              <a:gd name="T4" fmla="*/ 53 w 53"/>
              <a:gd name="T5" fmla="*/ 25 h 25"/>
              <a:gd name="T6" fmla="*/ 2 w 53"/>
              <a:gd name="T7" fmla="*/ 25 h 25"/>
              <a:gd name="T8" fmla="*/ 0 w 53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5">
                <a:moveTo>
                  <a:pt x="0" y="0"/>
                </a:moveTo>
                <a:lnTo>
                  <a:pt x="53" y="0"/>
                </a:lnTo>
                <a:lnTo>
                  <a:pt x="53" y="25"/>
                </a:lnTo>
                <a:lnTo>
                  <a:pt x="2" y="25"/>
                </a:lnTo>
                <a:lnTo>
                  <a:pt x="0" y="0"/>
                </a:lnTo>
                <a:close/>
              </a:path>
            </a:pathLst>
          </a:cu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Rectangle 66">
            <a:extLst>
              <a:ext uri="{FF2B5EF4-FFF2-40B4-BE49-F238E27FC236}">
                <a16:creationId xmlns:a16="http://schemas.microsoft.com/office/drawing/2014/main" id="{EC300678-541C-409A-B7A6-7963825577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32987" y="5845494"/>
            <a:ext cx="84138" cy="69850"/>
          </a:xfrm>
          <a:prstGeom prst="rect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AEF78-8A68-407E-8F45-D19F5E3D7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468" y="141344"/>
            <a:ext cx="1082040" cy="52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41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E199438D-AF28-4FDA-8200-4E08A43535B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69924" y="6561457"/>
            <a:ext cx="11522075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A5B2760E-74C3-4C45-B7EC-F2EBCE333BB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455024" y="6021707"/>
            <a:ext cx="3736975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619262B-A749-4FD3-B668-372B56FA6C0D}"/>
              </a:ext>
            </a:extLst>
          </p:cNvPr>
          <p:cNvSpPr>
            <a:spLocks/>
          </p:cNvSpPr>
          <p:nvPr userDrawn="1"/>
        </p:nvSpPr>
        <p:spPr bwMode="auto">
          <a:xfrm>
            <a:off x="10394949" y="6586857"/>
            <a:ext cx="657225" cy="176213"/>
          </a:xfrm>
          <a:custGeom>
            <a:avLst/>
            <a:gdLst>
              <a:gd name="T0" fmla="*/ 203 w 236"/>
              <a:gd name="T1" fmla="*/ 9 h 63"/>
              <a:gd name="T2" fmla="*/ 118 w 236"/>
              <a:gd name="T3" fmla="*/ 0 h 63"/>
              <a:gd name="T4" fmla="*/ 33 w 236"/>
              <a:gd name="T5" fmla="*/ 9 h 63"/>
              <a:gd name="T6" fmla="*/ 0 w 236"/>
              <a:gd name="T7" fmla="*/ 9 h 63"/>
              <a:gd name="T8" fmla="*/ 0 w 236"/>
              <a:gd name="T9" fmla="*/ 31 h 63"/>
              <a:gd name="T10" fmla="*/ 118 w 236"/>
              <a:gd name="T11" fmla="*/ 63 h 63"/>
              <a:gd name="T12" fmla="*/ 236 w 236"/>
              <a:gd name="T13" fmla="*/ 31 h 63"/>
              <a:gd name="T14" fmla="*/ 236 w 236"/>
              <a:gd name="T15" fmla="*/ 9 h 63"/>
              <a:gd name="T16" fmla="*/ 203 w 236"/>
              <a:gd name="T17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" h="63">
                <a:moveTo>
                  <a:pt x="203" y="9"/>
                </a:moveTo>
                <a:cubicBezTo>
                  <a:pt x="181" y="4"/>
                  <a:pt x="151" y="0"/>
                  <a:pt x="118" y="0"/>
                </a:cubicBezTo>
                <a:cubicBezTo>
                  <a:pt x="84" y="0"/>
                  <a:pt x="54" y="4"/>
                  <a:pt x="33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49"/>
                  <a:pt x="52" y="63"/>
                  <a:pt x="118" y="63"/>
                </a:cubicBezTo>
                <a:cubicBezTo>
                  <a:pt x="183" y="63"/>
                  <a:pt x="236" y="49"/>
                  <a:pt x="236" y="31"/>
                </a:cubicBezTo>
                <a:cubicBezTo>
                  <a:pt x="236" y="9"/>
                  <a:pt x="236" y="9"/>
                  <a:pt x="236" y="9"/>
                </a:cubicBezTo>
                <a:lnTo>
                  <a:pt x="203" y="9"/>
                </a:lnTo>
                <a:close/>
              </a:path>
            </a:pathLst>
          </a:cu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C4E81E0C-E907-4A25-A6F8-2CAEC137AC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94949" y="6524944"/>
            <a:ext cx="657225" cy="176213"/>
          </a:xfrm>
          <a:prstGeom prst="ellipse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524CB80F-2CFC-4A8A-951F-FF120AF65E3F}"/>
              </a:ext>
            </a:extLst>
          </p:cNvPr>
          <p:cNvSpPr>
            <a:spLocks/>
          </p:cNvSpPr>
          <p:nvPr userDrawn="1"/>
        </p:nvSpPr>
        <p:spPr bwMode="auto">
          <a:xfrm>
            <a:off x="9651999" y="6220144"/>
            <a:ext cx="2141538" cy="249238"/>
          </a:xfrm>
          <a:custGeom>
            <a:avLst/>
            <a:gdLst>
              <a:gd name="T0" fmla="*/ 0 w 769"/>
              <a:gd name="T1" fmla="*/ 2 h 90"/>
              <a:gd name="T2" fmla="*/ 88 w 769"/>
              <a:gd name="T3" fmla="*/ 90 h 90"/>
              <a:gd name="T4" fmla="*/ 681 w 769"/>
              <a:gd name="T5" fmla="*/ 90 h 90"/>
              <a:gd name="T6" fmla="*/ 769 w 769"/>
              <a:gd name="T7" fmla="*/ 2 h 90"/>
              <a:gd name="T8" fmla="*/ 769 w 769"/>
              <a:gd name="T9" fmla="*/ 0 h 90"/>
              <a:gd name="T10" fmla="*/ 0 w 769"/>
              <a:gd name="T11" fmla="*/ 0 h 90"/>
              <a:gd name="T12" fmla="*/ 0 w 769"/>
              <a:gd name="T13" fmla="*/ 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9" h="90">
                <a:moveTo>
                  <a:pt x="0" y="2"/>
                </a:moveTo>
                <a:cubicBezTo>
                  <a:pt x="0" y="51"/>
                  <a:pt x="40" y="90"/>
                  <a:pt x="88" y="90"/>
                </a:cubicBezTo>
                <a:cubicBezTo>
                  <a:pt x="681" y="90"/>
                  <a:pt x="681" y="90"/>
                  <a:pt x="681" y="90"/>
                </a:cubicBezTo>
                <a:cubicBezTo>
                  <a:pt x="730" y="90"/>
                  <a:pt x="769" y="51"/>
                  <a:pt x="769" y="2"/>
                </a:cubicBezTo>
                <a:cubicBezTo>
                  <a:pt x="769" y="0"/>
                  <a:pt x="769" y="0"/>
                  <a:pt x="769" y="0"/>
                </a:cubicBezTo>
                <a:cubicBezTo>
                  <a:pt x="0" y="0"/>
                  <a:pt x="0" y="0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4A16186A-3F7D-4832-B5D8-6F61F369568D}"/>
              </a:ext>
            </a:extLst>
          </p:cNvPr>
          <p:cNvSpPr>
            <a:spLocks/>
          </p:cNvSpPr>
          <p:nvPr userDrawn="1"/>
        </p:nvSpPr>
        <p:spPr bwMode="auto">
          <a:xfrm>
            <a:off x="9651999" y="4961257"/>
            <a:ext cx="2141538" cy="1258888"/>
          </a:xfrm>
          <a:custGeom>
            <a:avLst/>
            <a:gdLst>
              <a:gd name="T0" fmla="*/ 681 w 769"/>
              <a:gd name="T1" fmla="*/ 0 h 452"/>
              <a:gd name="T2" fmla="*/ 88 w 769"/>
              <a:gd name="T3" fmla="*/ 0 h 452"/>
              <a:gd name="T4" fmla="*/ 0 w 769"/>
              <a:gd name="T5" fmla="*/ 88 h 452"/>
              <a:gd name="T6" fmla="*/ 0 w 769"/>
              <a:gd name="T7" fmla="*/ 452 h 452"/>
              <a:gd name="T8" fmla="*/ 769 w 769"/>
              <a:gd name="T9" fmla="*/ 452 h 452"/>
              <a:gd name="T10" fmla="*/ 769 w 769"/>
              <a:gd name="T11" fmla="*/ 88 h 452"/>
              <a:gd name="T12" fmla="*/ 681 w 769"/>
              <a:gd name="T13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9" h="452">
                <a:moveTo>
                  <a:pt x="681" y="0"/>
                </a:move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452"/>
                  <a:pt x="0" y="452"/>
                  <a:pt x="0" y="452"/>
                </a:cubicBezTo>
                <a:cubicBezTo>
                  <a:pt x="769" y="452"/>
                  <a:pt x="769" y="452"/>
                  <a:pt x="769" y="452"/>
                </a:cubicBezTo>
                <a:cubicBezTo>
                  <a:pt x="769" y="88"/>
                  <a:pt x="769" y="88"/>
                  <a:pt x="769" y="88"/>
                </a:cubicBezTo>
                <a:cubicBezTo>
                  <a:pt x="769" y="39"/>
                  <a:pt x="730" y="0"/>
                  <a:pt x="681" y="0"/>
                </a:cubicBezTo>
                <a:close/>
              </a:path>
            </a:pathLst>
          </a:custGeom>
          <a:solidFill>
            <a:srgbClr val="545C5E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81AA9836-D4E2-425A-8D2C-8E9DFE1B6B5D}"/>
              </a:ext>
            </a:extLst>
          </p:cNvPr>
          <p:cNvSpPr>
            <a:spLocks/>
          </p:cNvSpPr>
          <p:nvPr userDrawn="1"/>
        </p:nvSpPr>
        <p:spPr bwMode="auto">
          <a:xfrm>
            <a:off x="9763124" y="5072382"/>
            <a:ext cx="1917700" cy="1147763"/>
          </a:xfrm>
          <a:custGeom>
            <a:avLst/>
            <a:gdLst>
              <a:gd name="T0" fmla="*/ 0 w 689"/>
              <a:gd name="T1" fmla="*/ 412 h 412"/>
              <a:gd name="T2" fmla="*/ 0 w 689"/>
              <a:gd name="T3" fmla="*/ 48 h 412"/>
              <a:gd name="T4" fmla="*/ 48 w 689"/>
              <a:gd name="T5" fmla="*/ 0 h 412"/>
              <a:gd name="T6" fmla="*/ 641 w 689"/>
              <a:gd name="T7" fmla="*/ 0 h 412"/>
              <a:gd name="T8" fmla="*/ 689 w 689"/>
              <a:gd name="T9" fmla="*/ 48 h 412"/>
              <a:gd name="T10" fmla="*/ 689 w 689"/>
              <a:gd name="T11" fmla="*/ 412 h 412"/>
              <a:gd name="T12" fmla="*/ 0 w 689"/>
              <a:gd name="T13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412">
                <a:moveTo>
                  <a:pt x="0" y="412"/>
                </a:move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68" y="0"/>
                  <a:pt x="689" y="22"/>
                  <a:pt x="689" y="48"/>
                </a:cubicBezTo>
                <a:cubicBezTo>
                  <a:pt x="689" y="412"/>
                  <a:pt x="689" y="412"/>
                  <a:pt x="689" y="412"/>
                </a:cubicBezTo>
                <a:lnTo>
                  <a:pt x="0" y="412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B558E3AB-36B0-4664-BAAA-CF22295D60C6}"/>
              </a:ext>
            </a:extLst>
          </p:cNvPr>
          <p:cNvSpPr>
            <a:spLocks/>
          </p:cNvSpPr>
          <p:nvPr userDrawn="1"/>
        </p:nvSpPr>
        <p:spPr bwMode="auto">
          <a:xfrm>
            <a:off x="9763124" y="5072382"/>
            <a:ext cx="1917700" cy="1147763"/>
          </a:xfrm>
          <a:custGeom>
            <a:avLst/>
            <a:gdLst>
              <a:gd name="T0" fmla="*/ 0 w 689"/>
              <a:gd name="T1" fmla="*/ 412 h 412"/>
              <a:gd name="T2" fmla="*/ 0 w 689"/>
              <a:gd name="T3" fmla="*/ 48 h 412"/>
              <a:gd name="T4" fmla="*/ 48 w 689"/>
              <a:gd name="T5" fmla="*/ 0 h 412"/>
              <a:gd name="T6" fmla="*/ 641 w 689"/>
              <a:gd name="T7" fmla="*/ 0 h 412"/>
              <a:gd name="T8" fmla="*/ 689 w 689"/>
              <a:gd name="T9" fmla="*/ 48 h 412"/>
              <a:gd name="T10" fmla="*/ 689 w 689"/>
              <a:gd name="T11" fmla="*/ 412 h 412"/>
              <a:gd name="T12" fmla="*/ 0 w 689"/>
              <a:gd name="T13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412">
                <a:moveTo>
                  <a:pt x="0" y="412"/>
                </a:move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68" y="0"/>
                  <a:pt x="689" y="22"/>
                  <a:pt x="689" y="48"/>
                </a:cubicBezTo>
                <a:cubicBezTo>
                  <a:pt x="689" y="412"/>
                  <a:pt x="689" y="412"/>
                  <a:pt x="689" y="412"/>
                </a:cubicBezTo>
                <a:lnTo>
                  <a:pt x="0" y="412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974A1B8A-F59A-4D85-90F3-FE353FEC1B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79112" y="6297932"/>
            <a:ext cx="87313" cy="82550"/>
          </a:xfrm>
          <a:prstGeom prst="ellipse">
            <a:avLst/>
          </a:prstGeom>
          <a:solidFill>
            <a:srgbClr val="D5DADB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1B581178-46C7-465E-87EB-79F3DC7599D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501312" y="5415282"/>
            <a:ext cx="152400" cy="152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312DD3D9-CEA3-4F99-94DA-1A2EBDC7F00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790237" y="5415282"/>
            <a:ext cx="157163" cy="152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F73CB988-A973-4F3D-A282-6F39BC14265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585449" y="5350194"/>
            <a:ext cx="277813" cy="279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ECB69A-C840-4F92-9DDE-9887E3BA3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53699" y="6469382"/>
            <a:ext cx="338138" cy="142875"/>
          </a:xfrm>
          <a:prstGeom prst="rect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9470B822-62B7-4186-9731-BA27D9F877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926387" y="7093269"/>
            <a:ext cx="300038" cy="0"/>
          </a:xfrm>
          <a:prstGeom prst="line">
            <a:avLst/>
          </a:prstGeom>
          <a:noFill/>
          <a:ln w="22225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486AE397-F9D0-49F7-8F4E-38CA246BC29B}"/>
              </a:ext>
            </a:extLst>
          </p:cNvPr>
          <p:cNvSpPr>
            <a:spLocks/>
          </p:cNvSpPr>
          <p:nvPr userDrawn="1"/>
        </p:nvSpPr>
        <p:spPr bwMode="auto">
          <a:xfrm>
            <a:off x="8032749" y="4869182"/>
            <a:ext cx="606425" cy="581025"/>
          </a:xfrm>
          <a:custGeom>
            <a:avLst/>
            <a:gdLst>
              <a:gd name="T0" fmla="*/ 0 w 218"/>
              <a:gd name="T1" fmla="*/ 3 h 209"/>
              <a:gd name="T2" fmla="*/ 24 w 218"/>
              <a:gd name="T3" fmla="*/ 0 h 209"/>
              <a:gd name="T4" fmla="*/ 125 w 218"/>
              <a:gd name="T5" fmla="*/ 78 h 209"/>
              <a:gd name="T6" fmla="*/ 150 w 218"/>
              <a:gd name="T7" fmla="*/ 73 h 209"/>
              <a:gd name="T8" fmla="*/ 218 w 218"/>
              <a:gd name="T9" fmla="*/ 141 h 209"/>
              <a:gd name="T10" fmla="*/ 150 w 218"/>
              <a:gd name="T11" fmla="*/ 209 h 209"/>
              <a:gd name="T12" fmla="*/ 95 w 218"/>
              <a:gd name="T13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" h="209">
                <a:moveTo>
                  <a:pt x="0" y="3"/>
                </a:moveTo>
                <a:cubicBezTo>
                  <a:pt x="8" y="1"/>
                  <a:pt x="16" y="0"/>
                  <a:pt x="24" y="0"/>
                </a:cubicBezTo>
                <a:cubicBezTo>
                  <a:pt x="73" y="0"/>
                  <a:pt x="114" y="33"/>
                  <a:pt x="125" y="78"/>
                </a:cubicBezTo>
                <a:cubicBezTo>
                  <a:pt x="133" y="75"/>
                  <a:pt x="142" y="73"/>
                  <a:pt x="150" y="73"/>
                </a:cubicBezTo>
                <a:cubicBezTo>
                  <a:pt x="188" y="73"/>
                  <a:pt x="218" y="103"/>
                  <a:pt x="218" y="141"/>
                </a:cubicBezTo>
                <a:cubicBezTo>
                  <a:pt x="218" y="178"/>
                  <a:pt x="188" y="209"/>
                  <a:pt x="150" y="209"/>
                </a:cubicBezTo>
                <a:cubicBezTo>
                  <a:pt x="95" y="209"/>
                  <a:pt x="95" y="209"/>
                  <a:pt x="95" y="209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4B6A533B-4522-413F-995A-5360C5857BAD}"/>
              </a:ext>
            </a:extLst>
          </p:cNvPr>
          <p:cNvSpPr>
            <a:spLocks/>
          </p:cNvSpPr>
          <p:nvPr userDrawn="1"/>
        </p:nvSpPr>
        <p:spPr bwMode="auto">
          <a:xfrm>
            <a:off x="7854949" y="4899344"/>
            <a:ext cx="115888" cy="106363"/>
          </a:xfrm>
          <a:custGeom>
            <a:avLst/>
            <a:gdLst>
              <a:gd name="T0" fmla="*/ 0 w 42"/>
              <a:gd name="T1" fmla="*/ 38 h 38"/>
              <a:gd name="T2" fmla="*/ 42 w 42"/>
              <a:gd name="T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" h="38">
                <a:moveTo>
                  <a:pt x="0" y="38"/>
                </a:moveTo>
                <a:cubicBezTo>
                  <a:pt x="10" y="22"/>
                  <a:pt x="24" y="9"/>
                  <a:pt x="42" y="0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A68CCBD6-A8EC-4830-8DCB-BD0CEEBBB3BB}"/>
              </a:ext>
            </a:extLst>
          </p:cNvPr>
          <p:cNvSpPr>
            <a:spLocks/>
          </p:cNvSpPr>
          <p:nvPr userDrawn="1"/>
        </p:nvSpPr>
        <p:spPr bwMode="auto">
          <a:xfrm>
            <a:off x="7648574" y="5058094"/>
            <a:ext cx="180975" cy="109538"/>
          </a:xfrm>
          <a:custGeom>
            <a:avLst/>
            <a:gdLst>
              <a:gd name="T0" fmla="*/ 0 w 65"/>
              <a:gd name="T1" fmla="*/ 39 h 39"/>
              <a:gd name="T2" fmla="*/ 35 w 65"/>
              <a:gd name="T3" fmla="*/ 27 h 39"/>
              <a:gd name="T4" fmla="*/ 58 w 65"/>
              <a:gd name="T5" fmla="*/ 32 h 39"/>
              <a:gd name="T6" fmla="*/ 65 w 65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39">
                <a:moveTo>
                  <a:pt x="0" y="39"/>
                </a:moveTo>
                <a:cubicBezTo>
                  <a:pt x="10" y="32"/>
                  <a:pt x="22" y="27"/>
                  <a:pt x="35" y="27"/>
                </a:cubicBezTo>
                <a:cubicBezTo>
                  <a:pt x="43" y="27"/>
                  <a:pt x="51" y="29"/>
                  <a:pt x="58" y="32"/>
                </a:cubicBezTo>
                <a:cubicBezTo>
                  <a:pt x="59" y="21"/>
                  <a:pt x="61" y="10"/>
                  <a:pt x="65" y="0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221EBA52-37D3-40B0-BAC4-6A501CF47E13}"/>
              </a:ext>
            </a:extLst>
          </p:cNvPr>
          <p:cNvSpPr>
            <a:spLocks/>
          </p:cNvSpPr>
          <p:nvPr userDrawn="1"/>
        </p:nvSpPr>
        <p:spPr bwMode="auto">
          <a:xfrm>
            <a:off x="7586662" y="5291457"/>
            <a:ext cx="515938" cy="158750"/>
          </a:xfrm>
          <a:custGeom>
            <a:avLst/>
            <a:gdLst>
              <a:gd name="T0" fmla="*/ 185 w 185"/>
              <a:gd name="T1" fmla="*/ 57 h 57"/>
              <a:gd name="T2" fmla="*/ 57 w 185"/>
              <a:gd name="T3" fmla="*/ 57 h 57"/>
              <a:gd name="T4" fmla="*/ 0 w 185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" h="57">
                <a:moveTo>
                  <a:pt x="185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26" y="57"/>
                  <a:pt x="0" y="31"/>
                  <a:pt x="0" y="0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Line 31">
            <a:extLst>
              <a:ext uri="{FF2B5EF4-FFF2-40B4-BE49-F238E27FC236}">
                <a16:creationId xmlns:a16="http://schemas.microsoft.com/office/drawing/2014/main" id="{C9BE8332-66E7-4F1A-9A25-0D385BE7A0E2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8154987" y="5450207"/>
            <a:ext cx="88900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36C99288-4952-4FA9-9CEB-1EEFFE1B3C95}"/>
              </a:ext>
            </a:extLst>
          </p:cNvPr>
          <p:cNvSpPr>
            <a:spLocks/>
          </p:cNvSpPr>
          <p:nvPr userDrawn="1"/>
        </p:nvSpPr>
        <p:spPr bwMode="auto">
          <a:xfrm>
            <a:off x="6646862" y="5696269"/>
            <a:ext cx="801688" cy="1192213"/>
          </a:xfrm>
          <a:custGeom>
            <a:avLst/>
            <a:gdLst>
              <a:gd name="T0" fmla="*/ 236 w 288"/>
              <a:gd name="T1" fmla="*/ 428 h 428"/>
              <a:gd name="T2" fmla="*/ 52 w 288"/>
              <a:gd name="T3" fmla="*/ 428 h 428"/>
              <a:gd name="T4" fmla="*/ 0 w 288"/>
              <a:gd name="T5" fmla="*/ 376 h 428"/>
              <a:gd name="T6" fmla="*/ 0 w 288"/>
              <a:gd name="T7" fmla="*/ 52 h 428"/>
              <a:gd name="T8" fmla="*/ 52 w 288"/>
              <a:gd name="T9" fmla="*/ 0 h 428"/>
              <a:gd name="T10" fmla="*/ 236 w 288"/>
              <a:gd name="T11" fmla="*/ 0 h 428"/>
              <a:gd name="T12" fmla="*/ 288 w 288"/>
              <a:gd name="T13" fmla="*/ 52 h 428"/>
              <a:gd name="T14" fmla="*/ 288 w 288"/>
              <a:gd name="T15" fmla="*/ 376 h 428"/>
              <a:gd name="T16" fmla="*/ 236 w 288"/>
              <a:gd name="T17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428">
                <a:moveTo>
                  <a:pt x="236" y="428"/>
                </a:moveTo>
                <a:cubicBezTo>
                  <a:pt x="52" y="428"/>
                  <a:pt x="52" y="428"/>
                  <a:pt x="52" y="428"/>
                </a:cubicBezTo>
                <a:cubicBezTo>
                  <a:pt x="23" y="428"/>
                  <a:pt x="0" y="405"/>
                  <a:pt x="0" y="37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3" y="0"/>
                  <a:pt x="5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65" y="0"/>
                  <a:pt x="288" y="23"/>
                  <a:pt x="288" y="52"/>
                </a:cubicBezTo>
                <a:cubicBezTo>
                  <a:pt x="288" y="376"/>
                  <a:pt x="288" y="376"/>
                  <a:pt x="288" y="376"/>
                </a:cubicBezTo>
                <a:cubicBezTo>
                  <a:pt x="288" y="405"/>
                  <a:pt x="265" y="428"/>
                  <a:pt x="236" y="428"/>
                </a:cubicBez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E1490CC8-F4DE-48B5-A9EA-800242B84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02424" y="5902644"/>
            <a:ext cx="688975" cy="779463"/>
          </a:xfrm>
          <a:prstGeom prst="rect">
            <a:avLst/>
          </a:pr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>
            <a:extLst>
              <a:ext uri="{FF2B5EF4-FFF2-40B4-BE49-F238E27FC236}">
                <a16:creationId xmlns:a16="http://schemas.microsoft.com/office/drawing/2014/main" id="{D315E5CA-7801-45EB-873F-C7C3C63A60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94524" y="6734494"/>
            <a:ext cx="104775" cy="103188"/>
          </a:xfrm>
          <a:prstGeom prst="ellipse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>
            <a:extLst>
              <a:ext uri="{FF2B5EF4-FFF2-40B4-BE49-F238E27FC236}">
                <a16:creationId xmlns:a16="http://schemas.microsoft.com/office/drawing/2014/main" id="{C5CBF789-7973-4B89-88BD-5ABE3A9203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02487" y="5785169"/>
            <a:ext cx="39688" cy="41275"/>
          </a:xfrm>
          <a:prstGeom prst="ellipse">
            <a:avLst/>
          </a:prstGeom>
          <a:solidFill>
            <a:srgbClr val="3F4749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82972E95-2903-4628-B7DA-99BEB6462B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43724" y="5774057"/>
            <a:ext cx="206375" cy="66675"/>
          </a:xfrm>
          <a:prstGeom prst="rect">
            <a:avLst/>
          </a:pr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Line 37">
            <a:extLst>
              <a:ext uri="{FF2B5EF4-FFF2-40B4-BE49-F238E27FC236}">
                <a16:creationId xmlns:a16="http://schemas.microsoft.com/office/drawing/2014/main" id="{30BCE8B4-341C-4603-989F-5350AA8C314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905624" y="6242369"/>
            <a:ext cx="100013" cy="100013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Line 38">
            <a:extLst>
              <a:ext uri="{FF2B5EF4-FFF2-40B4-BE49-F238E27FC236}">
                <a16:creationId xmlns:a16="http://schemas.microsoft.com/office/drawing/2014/main" id="{C4B80006-6F21-4A48-9C9D-12E28063898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7088187" y="6242369"/>
            <a:ext cx="100013" cy="100013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Line 39">
            <a:extLst>
              <a:ext uri="{FF2B5EF4-FFF2-40B4-BE49-F238E27FC236}">
                <a16:creationId xmlns:a16="http://schemas.microsoft.com/office/drawing/2014/main" id="{CF6E0801-DAD0-4C44-9C57-20B1C8883CF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958012" y="6202682"/>
            <a:ext cx="177800" cy="1778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9C041BC1-231B-43A4-94F4-6A463858EA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5962" y="5959794"/>
            <a:ext cx="119063" cy="120650"/>
          </a:xfrm>
          <a:prstGeom prst="ellips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Oval 43">
            <a:extLst>
              <a:ext uri="{FF2B5EF4-FFF2-40B4-BE49-F238E27FC236}">
                <a16:creationId xmlns:a16="http://schemas.microsoft.com/office/drawing/2014/main" id="{13418197-B891-4012-A9FE-31D4396641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71312" y="7421882"/>
            <a:ext cx="120650" cy="115888"/>
          </a:xfrm>
          <a:prstGeom prst="ellips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089DCA6F-FB46-45E0-B011-48064DDA99A8}"/>
              </a:ext>
            </a:extLst>
          </p:cNvPr>
          <p:cNvSpPr>
            <a:spLocks/>
          </p:cNvSpPr>
          <p:nvPr userDrawn="1"/>
        </p:nvSpPr>
        <p:spPr bwMode="auto">
          <a:xfrm>
            <a:off x="8920162" y="5637532"/>
            <a:ext cx="919163" cy="1308100"/>
          </a:xfrm>
          <a:custGeom>
            <a:avLst/>
            <a:gdLst>
              <a:gd name="T0" fmla="*/ 579 w 579"/>
              <a:gd name="T1" fmla="*/ 824 h 824"/>
              <a:gd name="T2" fmla="*/ 86 w 579"/>
              <a:gd name="T3" fmla="*/ 824 h 824"/>
              <a:gd name="T4" fmla="*/ 0 w 579"/>
              <a:gd name="T5" fmla="*/ 738 h 824"/>
              <a:gd name="T6" fmla="*/ 0 w 579"/>
              <a:gd name="T7" fmla="*/ 0 h 824"/>
              <a:gd name="T8" fmla="*/ 579 w 579"/>
              <a:gd name="T9" fmla="*/ 0 h 824"/>
              <a:gd name="T10" fmla="*/ 579 w 579"/>
              <a:gd name="T11" fmla="*/ 824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9" h="824">
                <a:moveTo>
                  <a:pt x="579" y="824"/>
                </a:moveTo>
                <a:lnTo>
                  <a:pt x="86" y="824"/>
                </a:lnTo>
                <a:lnTo>
                  <a:pt x="0" y="738"/>
                </a:lnTo>
                <a:lnTo>
                  <a:pt x="0" y="0"/>
                </a:lnTo>
                <a:lnTo>
                  <a:pt x="579" y="0"/>
                </a:lnTo>
                <a:lnTo>
                  <a:pt x="579" y="824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id="{EF1FC434-9428-4C00-B4C5-A1681E4FE60C}"/>
              </a:ext>
            </a:extLst>
          </p:cNvPr>
          <p:cNvSpPr>
            <a:spLocks/>
          </p:cNvSpPr>
          <p:nvPr userDrawn="1"/>
        </p:nvSpPr>
        <p:spPr bwMode="auto">
          <a:xfrm>
            <a:off x="8920162" y="6809107"/>
            <a:ext cx="136525" cy="136525"/>
          </a:xfrm>
          <a:custGeom>
            <a:avLst/>
            <a:gdLst>
              <a:gd name="T0" fmla="*/ 0 w 86"/>
              <a:gd name="T1" fmla="*/ 0 h 86"/>
              <a:gd name="T2" fmla="*/ 86 w 86"/>
              <a:gd name="T3" fmla="*/ 86 h 86"/>
              <a:gd name="T4" fmla="*/ 86 w 86"/>
              <a:gd name="T5" fmla="*/ 0 h 86"/>
              <a:gd name="T6" fmla="*/ 0 w 86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" h="86">
                <a:moveTo>
                  <a:pt x="0" y="0"/>
                </a:moveTo>
                <a:lnTo>
                  <a:pt x="86" y="86"/>
                </a:lnTo>
                <a:lnTo>
                  <a:pt x="86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ADB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Line 48">
            <a:extLst>
              <a:ext uri="{FF2B5EF4-FFF2-40B4-BE49-F238E27FC236}">
                <a16:creationId xmlns:a16="http://schemas.microsoft.com/office/drawing/2014/main" id="{BF764192-8CB6-40A9-A83E-B2C6E3BC5DA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799457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Line 49">
            <a:extLst>
              <a:ext uri="{FF2B5EF4-FFF2-40B4-BE49-F238E27FC236}">
                <a16:creationId xmlns:a16="http://schemas.microsoft.com/office/drawing/2014/main" id="{EFD33C97-260C-4FCB-A143-ED0DE7506D4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848669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Line 50">
            <a:extLst>
              <a:ext uri="{FF2B5EF4-FFF2-40B4-BE49-F238E27FC236}">
                <a16:creationId xmlns:a16="http://schemas.microsoft.com/office/drawing/2014/main" id="{3A4966EA-1D89-4CDF-A1F1-46A1E8D9D7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899469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Line 51">
            <a:extLst>
              <a:ext uri="{FF2B5EF4-FFF2-40B4-BE49-F238E27FC236}">
                <a16:creationId xmlns:a16="http://schemas.microsoft.com/office/drawing/2014/main" id="{662178C9-1BE4-4243-BE9C-A0176AD1128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948682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Line 52">
            <a:extLst>
              <a:ext uri="{FF2B5EF4-FFF2-40B4-BE49-F238E27FC236}">
                <a16:creationId xmlns:a16="http://schemas.microsoft.com/office/drawing/2014/main" id="{A4851625-F60F-4506-ADDF-17437C6F92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080444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Line 53">
            <a:extLst>
              <a:ext uri="{FF2B5EF4-FFF2-40B4-BE49-F238E27FC236}">
                <a16:creationId xmlns:a16="http://schemas.microsoft.com/office/drawing/2014/main" id="{4489C544-C482-4245-81FA-421B82A6D8A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139182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Line 54">
            <a:extLst>
              <a:ext uri="{FF2B5EF4-FFF2-40B4-BE49-F238E27FC236}">
                <a16:creationId xmlns:a16="http://schemas.microsoft.com/office/drawing/2014/main" id="{E33319F2-50A6-4ECF-928B-A4B2ADE9EB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199507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Line 55">
            <a:extLst>
              <a:ext uri="{FF2B5EF4-FFF2-40B4-BE49-F238E27FC236}">
                <a16:creationId xmlns:a16="http://schemas.microsoft.com/office/drawing/2014/main" id="{AC42106D-CB36-401E-8354-573243C3F08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494782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Line 56">
            <a:extLst>
              <a:ext uri="{FF2B5EF4-FFF2-40B4-BE49-F238E27FC236}">
                <a16:creationId xmlns:a16="http://schemas.microsoft.com/office/drawing/2014/main" id="{0B70A6E7-ABBB-446A-AC4C-1CB3A7EB803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556694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Line 57">
            <a:extLst>
              <a:ext uri="{FF2B5EF4-FFF2-40B4-BE49-F238E27FC236}">
                <a16:creationId xmlns:a16="http://schemas.microsoft.com/office/drawing/2014/main" id="{C68597F5-3E0C-4D09-B6E3-C5D5F8CB242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615432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Oval 58">
            <a:extLst>
              <a:ext uri="{FF2B5EF4-FFF2-40B4-BE49-F238E27FC236}">
                <a16:creationId xmlns:a16="http://schemas.microsoft.com/office/drawing/2014/main" id="{2729CF08-C5A9-4546-BFC8-12DBB5F33E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20187" y="6255069"/>
            <a:ext cx="158750" cy="158750"/>
          </a:xfrm>
          <a:prstGeom prst="ellipse">
            <a:avLst/>
          </a:prstGeom>
          <a:solidFill>
            <a:srgbClr val="22AB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Oval 59">
            <a:extLst>
              <a:ext uri="{FF2B5EF4-FFF2-40B4-BE49-F238E27FC236}">
                <a16:creationId xmlns:a16="http://schemas.microsoft.com/office/drawing/2014/main" id="{05411BCC-EE47-45F2-A4AA-0B98E40B1A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48812" y="6283644"/>
            <a:ext cx="103188" cy="106363"/>
          </a:xfrm>
          <a:prstGeom prst="ellipse">
            <a:avLst/>
          </a:prstGeom>
          <a:solidFill>
            <a:srgbClr val="FFBD66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60">
            <a:extLst>
              <a:ext uri="{FF2B5EF4-FFF2-40B4-BE49-F238E27FC236}">
                <a16:creationId xmlns:a16="http://schemas.microsoft.com/office/drawing/2014/main" id="{02E53D96-DFBA-4471-99B2-3D2CD0375D0E}"/>
              </a:ext>
            </a:extLst>
          </p:cNvPr>
          <p:cNvSpPr>
            <a:spLocks/>
          </p:cNvSpPr>
          <p:nvPr userDrawn="1"/>
        </p:nvSpPr>
        <p:spPr bwMode="auto">
          <a:xfrm>
            <a:off x="9344024" y="6275707"/>
            <a:ext cx="149225" cy="133350"/>
          </a:xfrm>
          <a:custGeom>
            <a:avLst/>
            <a:gdLst>
              <a:gd name="T0" fmla="*/ 0 w 94"/>
              <a:gd name="T1" fmla="*/ 84 h 84"/>
              <a:gd name="T2" fmla="*/ 47 w 94"/>
              <a:gd name="T3" fmla="*/ 0 h 84"/>
              <a:gd name="T4" fmla="*/ 94 w 94"/>
              <a:gd name="T5" fmla="*/ 84 h 84"/>
              <a:gd name="T6" fmla="*/ 0 w 94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84">
                <a:moveTo>
                  <a:pt x="0" y="84"/>
                </a:moveTo>
                <a:lnTo>
                  <a:pt x="47" y="0"/>
                </a:lnTo>
                <a:lnTo>
                  <a:pt x="94" y="84"/>
                </a:lnTo>
                <a:lnTo>
                  <a:pt x="0" y="84"/>
                </a:lnTo>
                <a:close/>
              </a:path>
            </a:pathLst>
          </a:custGeom>
          <a:solidFill>
            <a:srgbClr val="FF64B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61">
            <a:extLst>
              <a:ext uri="{FF2B5EF4-FFF2-40B4-BE49-F238E27FC236}">
                <a16:creationId xmlns:a16="http://schemas.microsoft.com/office/drawing/2014/main" id="{AC9028BE-9A71-4BBC-AEC2-E286843BFDD5}"/>
              </a:ext>
            </a:extLst>
          </p:cNvPr>
          <p:cNvSpPr>
            <a:spLocks/>
          </p:cNvSpPr>
          <p:nvPr userDrawn="1"/>
        </p:nvSpPr>
        <p:spPr bwMode="auto">
          <a:xfrm>
            <a:off x="9936162" y="5955032"/>
            <a:ext cx="85725" cy="661988"/>
          </a:xfrm>
          <a:custGeom>
            <a:avLst/>
            <a:gdLst>
              <a:gd name="T0" fmla="*/ 0 w 54"/>
              <a:gd name="T1" fmla="*/ 0 h 417"/>
              <a:gd name="T2" fmla="*/ 51 w 54"/>
              <a:gd name="T3" fmla="*/ 0 h 417"/>
              <a:gd name="T4" fmla="*/ 54 w 54"/>
              <a:gd name="T5" fmla="*/ 417 h 417"/>
              <a:gd name="T6" fmla="*/ 4 w 54"/>
              <a:gd name="T7" fmla="*/ 417 h 417"/>
              <a:gd name="T8" fmla="*/ 0 w 54"/>
              <a:gd name="T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417">
                <a:moveTo>
                  <a:pt x="0" y="0"/>
                </a:moveTo>
                <a:lnTo>
                  <a:pt x="51" y="0"/>
                </a:lnTo>
                <a:lnTo>
                  <a:pt x="54" y="417"/>
                </a:lnTo>
                <a:lnTo>
                  <a:pt x="4" y="417"/>
                </a:lnTo>
                <a:lnTo>
                  <a:pt x="0" y="0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62">
            <a:extLst>
              <a:ext uri="{FF2B5EF4-FFF2-40B4-BE49-F238E27FC236}">
                <a16:creationId xmlns:a16="http://schemas.microsoft.com/office/drawing/2014/main" id="{B7A37A89-2775-453E-BE65-F5097AB247DD}"/>
              </a:ext>
            </a:extLst>
          </p:cNvPr>
          <p:cNvSpPr>
            <a:spLocks/>
          </p:cNvSpPr>
          <p:nvPr userDrawn="1"/>
        </p:nvSpPr>
        <p:spPr bwMode="auto">
          <a:xfrm>
            <a:off x="9942512" y="6617019"/>
            <a:ext cx="79375" cy="88900"/>
          </a:xfrm>
          <a:custGeom>
            <a:avLst/>
            <a:gdLst>
              <a:gd name="T0" fmla="*/ 50 w 50"/>
              <a:gd name="T1" fmla="*/ 0 h 56"/>
              <a:gd name="T2" fmla="*/ 26 w 50"/>
              <a:gd name="T3" fmla="*/ 56 h 56"/>
              <a:gd name="T4" fmla="*/ 0 w 50"/>
              <a:gd name="T5" fmla="*/ 0 h 56"/>
              <a:gd name="T6" fmla="*/ 50 w 50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56">
                <a:moveTo>
                  <a:pt x="50" y="0"/>
                </a:moveTo>
                <a:lnTo>
                  <a:pt x="26" y="56"/>
                </a:lnTo>
                <a:lnTo>
                  <a:pt x="0" y="0"/>
                </a:lnTo>
                <a:lnTo>
                  <a:pt x="50" y="0"/>
                </a:lnTo>
                <a:close/>
              </a:path>
            </a:pathLst>
          </a:custGeom>
          <a:solidFill>
            <a:srgbClr val="FFBD66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63">
            <a:extLst>
              <a:ext uri="{FF2B5EF4-FFF2-40B4-BE49-F238E27FC236}">
                <a16:creationId xmlns:a16="http://schemas.microsoft.com/office/drawing/2014/main" id="{3003FA38-7999-447B-877A-38417823828F}"/>
              </a:ext>
            </a:extLst>
          </p:cNvPr>
          <p:cNvSpPr>
            <a:spLocks/>
          </p:cNvSpPr>
          <p:nvPr userDrawn="1"/>
        </p:nvSpPr>
        <p:spPr bwMode="auto">
          <a:xfrm>
            <a:off x="9966324" y="6670994"/>
            <a:ext cx="31750" cy="34925"/>
          </a:xfrm>
          <a:custGeom>
            <a:avLst/>
            <a:gdLst>
              <a:gd name="T0" fmla="*/ 20 w 20"/>
              <a:gd name="T1" fmla="*/ 0 h 22"/>
              <a:gd name="T2" fmla="*/ 0 w 20"/>
              <a:gd name="T3" fmla="*/ 0 h 22"/>
              <a:gd name="T4" fmla="*/ 11 w 20"/>
              <a:gd name="T5" fmla="*/ 22 h 22"/>
              <a:gd name="T6" fmla="*/ 20 w 20"/>
              <a:gd name="T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2">
                <a:moveTo>
                  <a:pt x="20" y="0"/>
                </a:moveTo>
                <a:lnTo>
                  <a:pt x="0" y="0"/>
                </a:lnTo>
                <a:lnTo>
                  <a:pt x="11" y="22"/>
                </a:lnTo>
                <a:lnTo>
                  <a:pt x="20" y="0"/>
                </a:lnTo>
                <a:close/>
              </a:path>
            </a:pathLst>
          </a:custGeom>
          <a:solidFill>
            <a:srgbClr val="3F4749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Line 64">
            <a:extLst>
              <a:ext uri="{FF2B5EF4-FFF2-40B4-BE49-F238E27FC236}">
                <a16:creationId xmlns:a16="http://schemas.microsoft.com/office/drawing/2014/main" id="{8DD05466-D167-4B10-BA25-BCE592C0F82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5849" y="5955032"/>
            <a:ext cx="4763" cy="661988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65">
            <a:extLst>
              <a:ext uri="{FF2B5EF4-FFF2-40B4-BE49-F238E27FC236}">
                <a16:creationId xmlns:a16="http://schemas.microsoft.com/office/drawing/2014/main" id="{D8EA47DD-704C-435A-97F5-CF6B8FF95EDE}"/>
              </a:ext>
            </a:extLst>
          </p:cNvPr>
          <p:cNvSpPr>
            <a:spLocks/>
          </p:cNvSpPr>
          <p:nvPr userDrawn="1"/>
        </p:nvSpPr>
        <p:spPr bwMode="auto">
          <a:xfrm>
            <a:off x="9932987" y="5915344"/>
            <a:ext cx="84138" cy="39688"/>
          </a:xfrm>
          <a:custGeom>
            <a:avLst/>
            <a:gdLst>
              <a:gd name="T0" fmla="*/ 0 w 53"/>
              <a:gd name="T1" fmla="*/ 0 h 25"/>
              <a:gd name="T2" fmla="*/ 53 w 53"/>
              <a:gd name="T3" fmla="*/ 0 h 25"/>
              <a:gd name="T4" fmla="*/ 53 w 53"/>
              <a:gd name="T5" fmla="*/ 25 h 25"/>
              <a:gd name="T6" fmla="*/ 2 w 53"/>
              <a:gd name="T7" fmla="*/ 25 h 25"/>
              <a:gd name="T8" fmla="*/ 0 w 53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5">
                <a:moveTo>
                  <a:pt x="0" y="0"/>
                </a:moveTo>
                <a:lnTo>
                  <a:pt x="53" y="0"/>
                </a:lnTo>
                <a:lnTo>
                  <a:pt x="53" y="25"/>
                </a:lnTo>
                <a:lnTo>
                  <a:pt x="2" y="25"/>
                </a:lnTo>
                <a:lnTo>
                  <a:pt x="0" y="0"/>
                </a:lnTo>
                <a:close/>
              </a:path>
            </a:pathLst>
          </a:cu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Rectangle 66">
            <a:extLst>
              <a:ext uri="{FF2B5EF4-FFF2-40B4-BE49-F238E27FC236}">
                <a16:creationId xmlns:a16="http://schemas.microsoft.com/office/drawing/2014/main" id="{EC300678-541C-409A-B7A6-7963825577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32987" y="5845494"/>
            <a:ext cx="84138" cy="69850"/>
          </a:xfrm>
          <a:prstGeom prst="rect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495AC6-9D80-4FBA-B3F3-047B30BA24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2871" y="110397"/>
            <a:ext cx="2197209" cy="5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08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E199438D-AF28-4FDA-8200-4E08A43535B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69924" y="6561457"/>
            <a:ext cx="11522075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A5B2760E-74C3-4C45-B7EC-F2EBCE333BB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455024" y="6021707"/>
            <a:ext cx="3736975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619262B-A749-4FD3-B668-372B56FA6C0D}"/>
              </a:ext>
            </a:extLst>
          </p:cNvPr>
          <p:cNvSpPr>
            <a:spLocks/>
          </p:cNvSpPr>
          <p:nvPr userDrawn="1"/>
        </p:nvSpPr>
        <p:spPr bwMode="auto">
          <a:xfrm>
            <a:off x="10394949" y="6586857"/>
            <a:ext cx="657225" cy="176213"/>
          </a:xfrm>
          <a:custGeom>
            <a:avLst/>
            <a:gdLst>
              <a:gd name="T0" fmla="*/ 203 w 236"/>
              <a:gd name="T1" fmla="*/ 9 h 63"/>
              <a:gd name="T2" fmla="*/ 118 w 236"/>
              <a:gd name="T3" fmla="*/ 0 h 63"/>
              <a:gd name="T4" fmla="*/ 33 w 236"/>
              <a:gd name="T5" fmla="*/ 9 h 63"/>
              <a:gd name="T6" fmla="*/ 0 w 236"/>
              <a:gd name="T7" fmla="*/ 9 h 63"/>
              <a:gd name="T8" fmla="*/ 0 w 236"/>
              <a:gd name="T9" fmla="*/ 31 h 63"/>
              <a:gd name="T10" fmla="*/ 118 w 236"/>
              <a:gd name="T11" fmla="*/ 63 h 63"/>
              <a:gd name="T12" fmla="*/ 236 w 236"/>
              <a:gd name="T13" fmla="*/ 31 h 63"/>
              <a:gd name="T14" fmla="*/ 236 w 236"/>
              <a:gd name="T15" fmla="*/ 9 h 63"/>
              <a:gd name="T16" fmla="*/ 203 w 236"/>
              <a:gd name="T17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" h="63">
                <a:moveTo>
                  <a:pt x="203" y="9"/>
                </a:moveTo>
                <a:cubicBezTo>
                  <a:pt x="181" y="4"/>
                  <a:pt x="151" y="0"/>
                  <a:pt x="118" y="0"/>
                </a:cubicBezTo>
                <a:cubicBezTo>
                  <a:pt x="84" y="0"/>
                  <a:pt x="54" y="4"/>
                  <a:pt x="33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49"/>
                  <a:pt x="52" y="63"/>
                  <a:pt x="118" y="63"/>
                </a:cubicBezTo>
                <a:cubicBezTo>
                  <a:pt x="183" y="63"/>
                  <a:pt x="236" y="49"/>
                  <a:pt x="236" y="31"/>
                </a:cubicBezTo>
                <a:cubicBezTo>
                  <a:pt x="236" y="9"/>
                  <a:pt x="236" y="9"/>
                  <a:pt x="236" y="9"/>
                </a:cubicBezTo>
                <a:lnTo>
                  <a:pt x="203" y="9"/>
                </a:lnTo>
                <a:close/>
              </a:path>
            </a:pathLst>
          </a:cu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C4E81E0C-E907-4A25-A6F8-2CAEC137AC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94949" y="6524944"/>
            <a:ext cx="657225" cy="176213"/>
          </a:xfrm>
          <a:prstGeom prst="ellipse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524CB80F-2CFC-4A8A-951F-FF120AF65E3F}"/>
              </a:ext>
            </a:extLst>
          </p:cNvPr>
          <p:cNvSpPr>
            <a:spLocks/>
          </p:cNvSpPr>
          <p:nvPr userDrawn="1"/>
        </p:nvSpPr>
        <p:spPr bwMode="auto">
          <a:xfrm>
            <a:off x="9651999" y="6220144"/>
            <a:ext cx="2141538" cy="249238"/>
          </a:xfrm>
          <a:custGeom>
            <a:avLst/>
            <a:gdLst>
              <a:gd name="T0" fmla="*/ 0 w 769"/>
              <a:gd name="T1" fmla="*/ 2 h 90"/>
              <a:gd name="T2" fmla="*/ 88 w 769"/>
              <a:gd name="T3" fmla="*/ 90 h 90"/>
              <a:gd name="T4" fmla="*/ 681 w 769"/>
              <a:gd name="T5" fmla="*/ 90 h 90"/>
              <a:gd name="T6" fmla="*/ 769 w 769"/>
              <a:gd name="T7" fmla="*/ 2 h 90"/>
              <a:gd name="T8" fmla="*/ 769 w 769"/>
              <a:gd name="T9" fmla="*/ 0 h 90"/>
              <a:gd name="T10" fmla="*/ 0 w 769"/>
              <a:gd name="T11" fmla="*/ 0 h 90"/>
              <a:gd name="T12" fmla="*/ 0 w 769"/>
              <a:gd name="T13" fmla="*/ 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9" h="90">
                <a:moveTo>
                  <a:pt x="0" y="2"/>
                </a:moveTo>
                <a:cubicBezTo>
                  <a:pt x="0" y="51"/>
                  <a:pt x="40" y="90"/>
                  <a:pt x="88" y="90"/>
                </a:cubicBezTo>
                <a:cubicBezTo>
                  <a:pt x="681" y="90"/>
                  <a:pt x="681" y="90"/>
                  <a:pt x="681" y="90"/>
                </a:cubicBezTo>
                <a:cubicBezTo>
                  <a:pt x="730" y="90"/>
                  <a:pt x="769" y="51"/>
                  <a:pt x="769" y="2"/>
                </a:cubicBezTo>
                <a:cubicBezTo>
                  <a:pt x="769" y="0"/>
                  <a:pt x="769" y="0"/>
                  <a:pt x="769" y="0"/>
                </a:cubicBezTo>
                <a:cubicBezTo>
                  <a:pt x="0" y="0"/>
                  <a:pt x="0" y="0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4A16186A-3F7D-4832-B5D8-6F61F369568D}"/>
              </a:ext>
            </a:extLst>
          </p:cNvPr>
          <p:cNvSpPr>
            <a:spLocks/>
          </p:cNvSpPr>
          <p:nvPr userDrawn="1"/>
        </p:nvSpPr>
        <p:spPr bwMode="auto">
          <a:xfrm>
            <a:off x="9651999" y="4961257"/>
            <a:ext cx="2141538" cy="1258888"/>
          </a:xfrm>
          <a:custGeom>
            <a:avLst/>
            <a:gdLst>
              <a:gd name="T0" fmla="*/ 681 w 769"/>
              <a:gd name="T1" fmla="*/ 0 h 452"/>
              <a:gd name="T2" fmla="*/ 88 w 769"/>
              <a:gd name="T3" fmla="*/ 0 h 452"/>
              <a:gd name="T4" fmla="*/ 0 w 769"/>
              <a:gd name="T5" fmla="*/ 88 h 452"/>
              <a:gd name="T6" fmla="*/ 0 w 769"/>
              <a:gd name="T7" fmla="*/ 452 h 452"/>
              <a:gd name="T8" fmla="*/ 769 w 769"/>
              <a:gd name="T9" fmla="*/ 452 h 452"/>
              <a:gd name="T10" fmla="*/ 769 w 769"/>
              <a:gd name="T11" fmla="*/ 88 h 452"/>
              <a:gd name="T12" fmla="*/ 681 w 769"/>
              <a:gd name="T13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9" h="452">
                <a:moveTo>
                  <a:pt x="681" y="0"/>
                </a:move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452"/>
                  <a:pt x="0" y="452"/>
                  <a:pt x="0" y="452"/>
                </a:cubicBezTo>
                <a:cubicBezTo>
                  <a:pt x="769" y="452"/>
                  <a:pt x="769" y="452"/>
                  <a:pt x="769" y="452"/>
                </a:cubicBezTo>
                <a:cubicBezTo>
                  <a:pt x="769" y="88"/>
                  <a:pt x="769" y="88"/>
                  <a:pt x="769" y="88"/>
                </a:cubicBezTo>
                <a:cubicBezTo>
                  <a:pt x="769" y="39"/>
                  <a:pt x="730" y="0"/>
                  <a:pt x="681" y="0"/>
                </a:cubicBezTo>
                <a:close/>
              </a:path>
            </a:pathLst>
          </a:custGeom>
          <a:solidFill>
            <a:srgbClr val="545C5E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81AA9836-D4E2-425A-8D2C-8E9DFE1B6B5D}"/>
              </a:ext>
            </a:extLst>
          </p:cNvPr>
          <p:cNvSpPr>
            <a:spLocks/>
          </p:cNvSpPr>
          <p:nvPr userDrawn="1"/>
        </p:nvSpPr>
        <p:spPr bwMode="auto">
          <a:xfrm>
            <a:off x="9763124" y="5072382"/>
            <a:ext cx="1917700" cy="1147763"/>
          </a:xfrm>
          <a:custGeom>
            <a:avLst/>
            <a:gdLst>
              <a:gd name="T0" fmla="*/ 0 w 689"/>
              <a:gd name="T1" fmla="*/ 412 h 412"/>
              <a:gd name="T2" fmla="*/ 0 w 689"/>
              <a:gd name="T3" fmla="*/ 48 h 412"/>
              <a:gd name="T4" fmla="*/ 48 w 689"/>
              <a:gd name="T5" fmla="*/ 0 h 412"/>
              <a:gd name="T6" fmla="*/ 641 w 689"/>
              <a:gd name="T7" fmla="*/ 0 h 412"/>
              <a:gd name="T8" fmla="*/ 689 w 689"/>
              <a:gd name="T9" fmla="*/ 48 h 412"/>
              <a:gd name="T10" fmla="*/ 689 w 689"/>
              <a:gd name="T11" fmla="*/ 412 h 412"/>
              <a:gd name="T12" fmla="*/ 0 w 689"/>
              <a:gd name="T13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412">
                <a:moveTo>
                  <a:pt x="0" y="412"/>
                </a:move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68" y="0"/>
                  <a:pt x="689" y="22"/>
                  <a:pt x="689" y="48"/>
                </a:cubicBezTo>
                <a:cubicBezTo>
                  <a:pt x="689" y="412"/>
                  <a:pt x="689" y="412"/>
                  <a:pt x="689" y="412"/>
                </a:cubicBezTo>
                <a:lnTo>
                  <a:pt x="0" y="412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B558E3AB-36B0-4664-BAAA-CF22295D60C6}"/>
              </a:ext>
            </a:extLst>
          </p:cNvPr>
          <p:cNvSpPr>
            <a:spLocks/>
          </p:cNvSpPr>
          <p:nvPr userDrawn="1"/>
        </p:nvSpPr>
        <p:spPr bwMode="auto">
          <a:xfrm>
            <a:off x="9763124" y="5072382"/>
            <a:ext cx="1917700" cy="1147763"/>
          </a:xfrm>
          <a:custGeom>
            <a:avLst/>
            <a:gdLst>
              <a:gd name="T0" fmla="*/ 0 w 689"/>
              <a:gd name="T1" fmla="*/ 412 h 412"/>
              <a:gd name="T2" fmla="*/ 0 w 689"/>
              <a:gd name="T3" fmla="*/ 48 h 412"/>
              <a:gd name="T4" fmla="*/ 48 w 689"/>
              <a:gd name="T5" fmla="*/ 0 h 412"/>
              <a:gd name="T6" fmla="*/ 641 w 689"/>
              <a:gd name="T7" fmla="*/ 0 h 412"/>
              <a:gd name="T8" fmla="*/ 689 w 689"/>
              <a:gd name="T9" fmla="*/ 48 h 412"/>
              <a:gd name="T10" fmla="*/ 689 w 689"/>
              <a:gd name="T11" fmla="*/ 412 h 412"/>
              <a:gd name="T12" fmla="*/ 0 w 689"/>
              <a:gd name="T13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412">
                <a:moveTo>
                  <a:pt x="0" y="412"/>
                </a:move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68" y="0"/>
                  <a:pt x="689" y="22"/>
                  <a:pt x="689" y="48"/>
                </a:cubicBezTo>
                <a:cubicBezTo>
                  <a:pt x="689" y="412"/>
                  <a:pt x="689" y="412"/>
                  <a:pt x="689" y="412"/>
                </a:cubicBezTo>
                <a:lnTo>
                  <a:pt x="0" y="412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974A1B8A-F59A-4D85-90F3-FE353FEC1B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79112" y="6297932"/>
            <a:ext cx="87313" cy="82550"/>
          </a:xfrm>
          <a:prstGeom prst="ellipse">
            <a:avLst/>
          </a:prstGeom>
          <a:solidFill>
            <a:srgbClr val="D5DADB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1B581178-46C7-465E-87EB-79F3DC7599D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501312" y="5415282"/>
            <a:ext cx="152400" cy="152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312DD3D9-CEA3-4F99-94DA-1A2EBDC7F00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790237" y="5415282"/>
            <a:ext cx="157163" cy="152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F73CB988-A973-4F3D-A282-6F39BC14265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585449" y="5350194"/>
            <a:ext cx="277813" cy="279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ECB69A-C840-4F92-9DDE-9887E3BA3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53699" y="6469382"/>
            <a:ext cx="338138" cy="142875"/>
          </a:xfrm>
          <a:prstGeom prst="rect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9470B822-62B7-4186-9731-BA27D9F877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926387" y="7093269"/>
            <a:ext cx="300038" cy="0"/>
          </a:xfrm>
          <a:prstGeom prst="line">
            <a:avLst/>
          </a:prstGeom>
          <a:noFill/>
          <a:ln w="22225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486AE397-F9D0-49F7-8F4E-38CA246BC29B}"/>
              </a:ext>
            </a:extLst>
          </p:cNvPr>
          <p:cNvSpPr>
            <a:spLocks/>
          </p:cNvSpPr>
          <p:nvPr userDrawn="1"/>
        </p:nvSpPr>
        <p:spPr bwMode="auto">
          <a:xfrm>
            <a:off x="8032749" y="4869182"/>
            <a:ext cx="606425" cy="581025"/>
          </a:xfrm>
          <a:custGeom>
            <a:avLst/>
            <a:gdLst>
              <a:gd name="T0" fmla="*/ 0 w 218"/>
              <a:gd name="T1" fmla="*/ 3 h 209"/>
              <a:gd name="T2" fmla="*/ 24 w 218"/>
              <a:gd name="T3" fmla="*/ 0 h 209"/>
              <a:gd name="T4" fmla="*/ 125 w 218"/>
              <a:gd name="T5" fmla="*/ 78 h 209"/>
              <a:gd name="T6" fmla="*/ 150 w 218"/>
              <a:gd name="T7" fmla="*/ 73 h 209"/>
              <a:gd name="T8" fmla="*/ 218 w 218"/>
              <a:gd name="T9" fmla="*/ 141 h 209"/>
              <a:gd name="T10" fmla="*/ 150 w 218"/>
              <a:gd name="T11" fmla="*/ 209 h 209"/>
              <a:gd name="T12" fmla="*/ 95 w 218"/>
              <a:gd name="T13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" h="209">
                <a:moveTo>
                  <a:pt x="0" y="3"/>
                </a:moveTo>
                <a:cubicBezTo>
                  <a:pt x="8" y="1"/>
                  <a:pt x="16" y="0"/>
                  <a:pt x="24" y="0"/>
                </a:cubicBezTo>
                <a:cubicBezTo>
                  <a:pt x="73" y="0"/>
                  <a:pt x="114" y="33"/>
                  <a:pt x="125" y="78"/>
                </a:cubicBezTo>
                <a:cubicBezTo>
                  <a:pt x="133" y="75"/>
                  <a:pt x="142" y="73"/>
                  <a:pt x="150" y="73"/>
                </a:cubicBezTo>
                <a:cubicBezTo>
                  <a:pt x="188" y="73"/>
                  <a:pt x="218" y="103"/>
                  <a:pt x="218" y="141"/>
                </a:cubicBezTo>
                <a:cubicBezTo>
                  <a:pt x="218" y="178"/>
                  <a:pt x="188" y="209"/>
                  <a:pt x="150" y="209"/>
                </a:cubicBezTo>
                <a:cubicBezTo>
                  <a:pt x="95" y="209"/>
                  <a:pt x="95" y="209"/>
                  <a:pt x="95" y="209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4B6A533B-4522-413F-995A-5360C5857BAD}"/>
              </a:ext>
            </a:extLst>
          </p:cNvPr>
          <p:cNvSpPr>
            <a:spLocks/>
          </p:cNvSpPr>
          <p:nvPr userDrawn="1"/>
        </p:nvSpPr>
        <p:spPr bwMode="auto">
          <a:xfrm>
            <a:off x="7854949" y="4899344"/>
            <a:ext cx="115888" cy="106363"/>
          </a:xfrm>
          <a:custGeom>
            <a:avLst/>
            <a:gdLst>
              <a:gd name="T0" fmla="*/ 0 w 42"/>
              <a:gd name="T1" fmla="*/ 38 h 38"/>
              <a:gd name="T2" fmla="*/ 42 w 42"/>
              <a:gd name="T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" h="38">
                <a:moveTo>
                  <a:pt x="0" y="38"/>
                </a:moveTo>
                <a:cubicBezTo>
                  <a:pt x="10" y="22"/>
                  <a:pt x="24" y="9"/>
                  <a:pt x="42" y="0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A68CCBD6-A8EC-4830-8DCB-BD0CEEBBB3BB}"/>
              </a:ext>
            </a:extLst>
          </p:cNvPr>
          <p:cNvSpPr>
            <a:spLocks/>
          </p:cNvSpPr>
          <p:nvPr userDrawn="1"/>
        </p:nvSpPr>
        <p:spPr bwMode="auto">
          <a:xfrm>
            <a:off x="7648574" y="5058094"/>
            <a:ext cx="180975" cy="109538"/>
          </a:xfrm>
          <a:custGeom>
            <a:avLst/>
            <a:gdLst>
              <a:gd name="T0" fmla="*/ 0 w 65"/>
              <a:gd name="T1" fmla="*/ 39 h 39"/>
              <a:gd name="T2" fmla="*/ 35 w 65"/>
              <a:gd name="T3" fmla="*/ 27 h 39"/>
              <a:gd name="T4" fmla="*/ 58 w 65"/>
              <a:gd name="T5" fmla="*/ 32 h 39"/>
              <a:gd name="T6" fmla="*/ 65 w 65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39">
                <a:moveTo>
                  <a:pt x="0" y="39"/>
                </a:moveTo>
                <a:cubicBezTo>
                  <a:pt x="10" y="32"/>
                  <a:pt x="22" y="27"/>
                  <a:pt x="35" y="27"/>
                </a:cubicBezTo>
                <a:cubicBezTo>
                  <a:pt x="43" y="27"/>
                  <a:pt x="51" y="29"/>
                  <a:pt x="58" y="32"/>
                </a:cubicBezTo>
                <a:cubicBezTo>
                  <a:pt x="59" y="21"/>
                  <a:pt x="61" y="10"/>
                  <a:pt x="65" y="0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221EBA52-37D3-40B0-BAC4-6A501CF47E13}"/>
              </a:ext>
            </a:extLst>
          </p:cNvPr>
          <p:cNvSpPr>
            <a:spLocks/>
          </p:cNvSpPr>
          <p:nvPr userDrawn="1"/>
        </p:nvSpPr>
        <p:spPr bwMode="auto">
          <a:xfrm>
            <a:off x="7586662" y="5291457"/>
            <a:ext cx="515938" cy="158750"/>
          </a:xfrm>
          <a:custGeom>
            <a:avLst/>
            <a:gdLst>
              <a:gd name="T0" fmla="*/ 185 w 185"/>
              <a:gd name="T1" fmla="*/ 57 h 57"/>
              <a:gd name="T2" fmla="*/ 57 w 185"/>
              <a:gd name="T3" fmla="*/ 57 h 57"/>
              <a:gd name="T4" fmla="*/ 0 w 185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" h="57">
                <a:moveTo>
                  <a:pt x="185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26" y="57"/>
                  <a:pt x="0" y="31"/>
                  <a:pt x="0" y="0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Line 31">
            <a:extLst>
              <a:ext uri="{FF2B5EF4-FFF2-40B4-BE49-F238E27FC236}">
                <a16:creationId xmlns:a16="http://schemas.microsoft.com/office/drawing/2014/main" id="{C9BE8332-66E7-4F1A-9A25-0D385BE7A0E2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8154987" y="5450207"/>
            <a:ext cx="88900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36C99288-4952-4FA9-9CEB-1EEFFE1B3C95}"/>
              </a:ext>
            </a:extLst>
          </p:cNvPr>
          <p:cNvSpPr>
            <a:spLocks/>
          </p:cNvSpPr>
          <p:nvPr userDrawn="1"/>
        </p:nvSpPr>
        <p:spPr bwMode="auto">
          <a:xfrm>
            <a:off x="6646862" y="5696269"/>
            <a:ext cx="801688" cy="1192213"/>
          </a:xfrm>
          <a:custGeom>
            <a:avLst/>
            <a:gdLst>
              <a:gd name="T0" fmla="*/ 236 w 288"/>
              <a:gd name="T1" fmla="*/ 428 h 428"/>
              <a:gd name="T2" fmla="*/ 52 w 288"/>
              <a:gd name="T3" fmla="*/ 428 h 428"/>
              <a:gd name="T4" fmla="*/ 0 w 288"/>
              <a:gd name="T5" fmla="*/ 376 h 428"/>
              <a:gd name="T6" fmla="*/ 0 w 288"/>
              <a:gd name="T7" fmla="*/ 52 h 428"/>
              <a:gd name="T8" fmla="*/ 52 w 288"/>
              <a:gd name="T9" fmla="*/ 0 h 428"/>
              <a:gd name="T10" fmla="*/ 236 w 288"/>
              <a:gd name="T11" fmla="*/ 0 h 428"/>
              <a:gd name="T12" fmla="*/ 288 w 288"/>
              <a:gd name="T13" fmla="*/ 52 h 428"/>
              <a:gd name="T14" fmla="*/ 288 w 288"/>
              <a:gd name="T15" fmla="*/ 376 h 428"/>
              <a:gd name="T16" fmla="*/ 236 w 288"/>
              <a:gd name="T17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428">
                <a:moveTo>
                  <a:pt x="236" y="428"/>
                </a:moveTo>
                <a:cubicBezTo>
                  <a:pt x="52" y="428"/>
                  <a:pt x="52" y="428"/>
                  <a:pt x="52" y="428"/>
                </a:cubicBezTo>
                <a:cubicBezTo>
                  <a:pt x="23" y="428"/>
                  <a:pt x="0" y="405"/>
                  <a:pt x="0" y="37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3" y="0"/>
                  <a:pt x="5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65" y="0"/>
                  <a:pt x="288" y="23"/>
                  <a:pt x="288" y="52"/>
                </a:cubicBezTo>
                <a:cubicBezTo>
                  <a:pt x="288" y="376"/>
                  <a:pt x="288" y="376"/>
                  <a:pt x="288" y="376"/>
                </a:cubicBezTo>
                <a:cubicBezTo>
                  <a:pt x="288" y="405"/>
                  <a:pt x="265" y="428"/>
                  <a:pt x="236" y="428"/>
                </a:cubicBez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E1490CC8-F4DE-48B5-A9EA-800242B84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02424" y="5902644"/>
            <a:ext cx="688975" cy="779463"/>
          </a:xfrm>
          <a:prstGeom prst="rect">
            <a:avLst/>
          </a:pr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>
            <a:extLst>
              <a:ext uri="{FF2B5EF4-FFF2-40B4-BE49-F238E27FC236}">
                <a16:creationId xmlns:a16="http://schemas.microsoft.com/office/drawing/2014/main" id="{D315E5CA-7801-45EB-873F-C7C3C63A60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94524" y="6734494"/>
            <a:ext cx="104775" cy="103188"/>
          </a:xfrm>
          <a:prstGeom prst="ellipse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>
            <a:extLst>
              <a:ext uri="{FF2B5EF4-FFF2-40B4-BE49-F238E27FC236}">
                <a16:creationId xmlns:a16="http://schemas.microsoft.com/office/drawing/2014/main" id="{C5CBF789-7973-4B89-88BD-5ABE3A9203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02487" y="5785169"/>
            <a:ext cx="39688" cy="41275"/>
          </a:xfrm>
          <a:prstGeom prst="ellipse">
            <a:avLst/>
          </a:prstGeom>
          <a:solidFill>
            <a:srgbClr val="3F4749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82972E95-2903-4628-B7DA-99BEB6462B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43724" y="5774057"/>
            <a:ext cx="206375" cy="66675"/>
          </a:xfrm>
          <a:prstGeom prst="rect">
            <a:avLst/>
          </a:pr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Line 37">
            <a:extLst>
              <a:ext uri="{FF2B5EF4-FFF2-40B4-BE49-F238E27FC236}">
                <a16:creationId xmlns:a16="http://schemas.microsoft.com/office/drawing/2014/main" id="{30BCE8B4-341C-4603-989F-5350AA8C314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905624" y="6242369"/>
            <a:ext cx="100013" cy="100013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Line 38">
            <a:extLst>
              <a:ext uri="{FF2B5EF4-FFF2-40B4-BE49-F238E27FC236}">
                <a16:creationId xmlns:a16="http://schemas.microsoft.com/office/drawing/2014/main" id="{C4B80006-6F21-4A48-9C9D-12E28063898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7088187" y="6242369"/>
            <a:ext cx="100013" cy="100013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Line 39">
            <a:extLst>
              <a:ext uri="{FF2B5EF4-FFF2-40B4-BE49-F238E27FC236}">
                <a16:creationId xmlns:a16="http://schemas.microsoft.com/office/drawing/2014/main" id="{CF6E0801-DAD0-4C44-9C57-20B1C8883CF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958012" y="6202682"/>
            <a:ext cx="177800" cy="1778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9C041BC1-231B-43A4-94F4-6A463858EA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5962" y="5959794"/>
            <a:ext cx="119063" cy="120650"/>
          </a:xfrm>
          <a:prstGeom prst="ellips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Oval 43">
            <a:extLst>
              <a:ext uri="{FF2B5EF4-FFF2-40B4-BE49-F238E27FC236}">
                <a16:creationId xmlns:a16="http://schemas.microsoft.com/office/drawing/2014/main" id="{13418197-B891-4012-A9FE-31D4396641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71312" y="7421882"/>
            <a:ext cx="120650" cy="115888"/>
          </a:xfrm>
          <a:prstGeom prst="ellips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089DCA6F-FB46-45E0-B011-48064DDA99A8}"/>
              </a:ext>
            </a:extLst>
          </p:cNvPr>
          <p:cNvSpPr>
            <a:spLocks/>
          </p:cNvSpPr>
          <p:nvPr userDrawn="1"/>
        </p:nvSpPr>
        <p:spPr bwMode="auto">
          <a:xfrm>
            <a:off x="8920162" y="5637532"/>
            <a:ext cx="919163" cy="1308100"/>
          </a:xfrm>
          <a:custGeom>
            <a:avLst/>
            <a:gdLst>
              <a:gd name="T0" fmla="*/ 579 w 579"/>
              <a:gd name="T1" fmla="*/ 824 h 824"/>
              <a:gd name="T2" fmla="*/ 86 w 579"/>
              <a:gd name="T3" fmla="*/ 824 h 824"/>
              <a:gd name="T4" fmla="*/ 0 w 579"/>
              <a:gd name="T5" fmla="*/ 738 h 824"/>
              <a:gd name="T6" fmla="*/ 0 w 579"/>
              <a:gd name="T7" fmla="*/ 0 h 824"/>
              <a:gd name="T8" fmla="*/ 579 w 579"/>
              <a:gd name="T9" fmla="*/ 0 h 824"/>
              <a:gd name="T10" fmla="*/ 579 w 579"/>
              <a:gd name="T11" fmla="*/ 824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9" h="824">
                <a:moveTo>
                  <a:pt x="579" y="824"/>
                </a:moveTo>
                <a:lnTo>
                  <a:pt x="86" y="824"/>
                </a:lnTo>
                <a:lnTo>
                  <a:pt x="0" y="738"/>
                </a:lnTo>
                <a:lnTo>
                  <a:pt x="0" y="0"/>
                </a:lnTo>
                <a:lnTo>
                  <a:pt x="579" y="0"/>
                </a:lnTo>
                <a:lnTo>
                  <a:pt x="579" y="824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id="{EF1FC434-9428-4C00-B4C5-A1681E4FE60C}"/>
              </a:ext>
            </a:extLst>
          </p:cNvPr>
          <p:cNvSpPr>
            <a:spLocks/>
          </p:cNvSpPr>
          <p:nvPr userDrawn="1"/>
        </p:nvSpPr>
        <p:spPr bwMode="auto">
          <a:xfrm>
            <a:off x="8920162" y="6809107"/>
            <a:ext cx="136525" cy="136525"/>
          </a:xfrm>
          <a:custGeom>
            <a:avLst/>
            <a:gdLst>
              <a:gd name="T0" fmla="*/ 0 w 86"/>
              <a:gd name="T1" fmla="*/ 0 h 86"/>
              <a:gd name="T2" fmla="*/ 86 w 86"/>
              <a:gd name="T3" fmla="*/ 86 h 86"/>
              <a:gd name="T4" fmla="*/ 86 w 86"/>
              <a:gd name="T5" fmla="*/ 0 h 86"/>
              <a:gd name="T6" fmla="*/ 0 w 86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" h="86">
                <a:moveTo>
                  <a:pt x="0" y="0"/>
                </a:moveTo>
                <a:lnTo>
                  <a:pt x="86" y="86"/>
                </a:lnTo>
                <a:lnTo>
                  <a:pt x="86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ADB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Line 48">
            <a:extLst>
              <a:ext uri="{FF2B5EF4-FFF2-40B4-BE49-F238E27FC236}">
                <a16:creationId xmlns:a16="http://schemas.microsoft.com/office/drawing/2014/main" id="{BF764192-8CB6-40A9-A83E-B2C6E3BC5DA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799457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Line 49">
            <a:extLst>
              <a:ext uri="{FF2B5EF4-FFF2-40B4-BE49-F238E27FC236}">
                <a16:creationId xmlns:a16="http://schemas.microsoft.com/office/drawing/2014/main" id="{EFD33C97-260C-4FCB-A143-ED0DE7506D4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848669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Line 50">
            <a:extLst>
              <a:ext uri="{FF2B5EF4-FFF2-40B4-BE49-F238E27FC236}">
                <a16:creationId xmlns:a16="http://schemas.microsoft.com/office/drawing/2014/main" id="{3A4966EA-1D89-4CDF-A1F1-46A1E8D9D7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899469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Line 51">
            <a:extLst>
              <a:ext uri="{FF2B5EF4-FFF2-40B4-BE49-F238E27FC236}">
                <a16:creationId xmlns:a16="http://schemas.microsoft.com/office/drawing/2014/main" id="{662178C9-1BE4-4243-BE9C-A0176AD1128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948682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Line 52">
            <a:extLst>
              <a:ext uri="{FF2B5EF4-FFF2-40B4-BE49-F238E27FC236}">
                <a16:creationId xmlns:a16="http://schemas.microsoft.com/office/drawing/2014/main" id="{A4851625-F60F-4506-ADDF-17437C6F92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080444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Line 53">
            <a:extLst>
              <a:ext uri="{FF2B5EF4-FFF2-40B4-BE49-F238E27FC236}">
                <a16:creationId xmlns:a16="http://schemas.microsoft.com/office/drawing/2014/main" id="{4489C544-C482-4245-81FA-421B82A6D8A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139182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Line 54">
            <a:extLst>
              <a:ext uri="{FF2B5EF4-FFF2-40B4-BE49-F238E27FC236}">
                <a16:creationId xmlns:a16="http://schemas.microsoft.com/office/drawing/2014/main" id="{E33319F2-50A6-4ECF-928B-A4B2ADE9EB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199507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Line 55">
            <a:extLst>
              <a:ext uri="{FF2B5EF4-FFF2-40B4-BE49-F238E27FC236}">
                <a16:creationId xmlns:a16="http://schemas.microsoft.com/office/drawing/2014/main" id="{AC42106D-CB36-401E-8354-573243C3F08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494782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Line 56">
            <a:extLst>
              <a:ext uri="{FF2B5EF4-FFF2-40B4-BE49-F238E27FC236}">
                <a16:creationId xmlns:a16="http://schemas.microsoft.com/office/drawing/2014/main" id="{0B70A6E7-ABBB-446A-AC4C-1CB3A7EB803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556694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Line 57">
            <a:extLst>
              <a:ext uri="{FF2B5EF4-FFF2-40B4-BE49-F238E27FC236}">
                <a16:creationId xmlns:a16="http://schemas.microsoft.com/office/drawing/2014/main" id="{C68597F5-3E0C-4D09-B6E3-C5D5F8CB242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615432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Oval 58">
            <a:extLst>
              <a:ext uri="{FF2B5EF4-FFF2-40B4-BE49-F238E27FC236}">
                <a16:creationId xmlns:a16="http://schemas.microsoft.com/office/drawing/2014/main" id="{2729CF08-C5A9-4546-BFC8-12DBB5F33E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20187" y="6255069"/>
            <a:ext cx="158750" cy="158750"/>
          </a:xfrm>
          <a:prstGeom prst="ellipse">
            <a:avLst/>
          </a:prstGeom>
          <a:solidFill>
            <a:srgbClr val="22AB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Oval 59">
            <a:extLst>
              <a:ext uri="{FF2B5EF4-FFF2-40B4-BE49-F238E27FC236}">
                <a16:creationId xmlns:a16="http://schemas.microsoft.com/office/drawing/2014/main" id="{05411BCC-EE47-45F2-A4AA-0B98E40B1A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48812" y="6283644"/>
            <a:ext cx="103188" cy="106363"/>
          </a:xfrm>
          <a:prstGeom prst="ellipse">
            <a:avLst/>
          </a:prstGeom>
          <a:solidFill>
            <a:srgbClr val="FFBD66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60">
            <a:extLst>
              <a:ext uri="{FF2B5EF4-FFF2-40B4-BE49-F238E27FC236}">
                <a16:creationId xmlns:a16="http://schemas.microsoft.com/office/drawing/2014/main" id="{02E53D96-DFBA-4471-99B2-3D2CD0375D0E}"/>
              </a:ext>
            </a:extLst>
          </p:cNvPr>
          <p:cNvSpPr>
            <a:spLocks/>
          </p:cNvSpPr>
          <p:nvPr userDrawn="1"/>
        </p:nvSpPr>
        <p:spPr bwMode="auto">
          <a:xfrm>
            <a:off x="9344024" y="6275707"/>
            <a:ext cx="149225" cy="133350"/>
          </a:xfrm>
          <a:custGeom>
            <a:avLst/>
            <a:gdLst>
              <a:gd name="T0" fmla="*/ 0 w 94"/>
              <a:gd name="T1" fmla="*/ 84 h 84"/>
              <a:gd name="T2" fmla="*/ 47 w 94"/>
              <a:gd name="T3" fmla="*/ 0 h 84"/>
              <a:gd name="T4" fmla="*/ 94 w 94"/>
              <a:gd name="T5" fmla="*/ 84 h 84"/>
              <a:gd name="T6" fmla="*/ 0 w 94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84">
                <a:moveTo>
                  <a:pt x="0" y="84"/>
                </a:moveTo>
                <a:lnTo>
                  <a:pt x="47" y="0"/>
                </a:lnTo>
                <a:lnTo>
                  <a:pt x="94" y="84"/>
                </a:lnTo>
                <a:lnTo>
                  <a:pt x="0" y="84"/>
                </a:lnTo>
                <a:close/>
              </a:path>
            </a:pathLst>
          </a:custGeom>
          <a:solidFill>
            <a:srgbClr val="FF64B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61">
            <a:extLst>
              <a:ext uri="{FF2B5EF4-FFF2-40B4-BE49-F238E27FC236}">
                <a16:creationId xmlns:a16="http://schemas.microsoft.com/office/drawing/2014/main" id="{AC9028BE-9A71-4BBC-AEC2-E286843BFDD5}"/>
              </a:ext>
            </a:extLst>
          </p:cNvPr>
          <p:cNvSpPr>
            <a:spLocks/>
          </p:cNvSpPr>
          <p:nvPr userDrawn="1"/>
        </p:nvSpPr>
        <p:spPr bwMode="auto">
          <a:xfrm>
            <a:off x="9936162" y="5955032"/>
            <a:ext cx="85725" cy="661988"/>
          </a:xfrm>
          <a:custGeom>
            <a:avLst/>
            <a:gdLst>
              <a:gd name="T0" fmla="*/ 0 w 54"/>
              <a:gd name="T1" fmla="*/ 0 h 417"/>
              <a:gd name="T2" fmla="*/ 51 w 54"/>
              <a:gd name="T3" fmla="*/ 0 h 417"/>
              <a:gd name="T4" fmla="*/ 54 w 54"/>
              <a:gd name="T5" fmla="*/ 417 h 417"/>
              <a:gd name="T6" fmla="*/ 4 w 54"/>
              <a:gd name="T7" fmla="*/ 417 h 417"/>
              <a:gd name="T8" fmla="*/ 0 w 54"/>
              <a:gd name="T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417">
                <a:moveTo>
                  <a:pt x="0" y="0"/>
                </a:moveTo>
                <a:lnTo>
                  <a:pt x="51" y="0"/>
                </a:lnTo>
                <a:lnTo>
                  <a:pt x="54" y="417"/>
                </a:lnTo>
                <a:lnTo>
                  <a:pt x="4" y="417"/>
                </a:lnTo>
                <a:lnTo>
                  <a:pt x="0" y="0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62">
            <a:extLst>
              <a:ext uri="{FF2B5EF4-FFF2-40B4-BE49-F238E27FC236}">
                <a16:creationId xmlns:a16="http://schemas.microsoft.com/office/drawing/2014/main" id="{B7A37A89-2775-453E-BE65-F5097AB247DD}"/>
              </a:ext>
            </a:extLst>
          </p:cNvPr>
          <p:cNvSpPr>
            <a:spLocks/>
          </p:cNvSpPr>
          <p:nvPr userDrawn="1"/>
        </p:nvSpPr>
        <p:spPr bwMode="auto">
          <a:xfrm>
            <a:off x="9942512" y="6617019"/>
            <a:ext cx="79375" cy="88900"/>
          </a:xfrm>
          <a:custGeom>
            <a:avLst/>
            <a:gdLst>
              <a:gd name="T0" fmla="*/ 50 w 50"/>
              <a:gd name="T1" fmla="*/ 0 h 56"/>
              <a:gd name="T2" fmla="*/ 26 w 50"/>
              <a:gd name="T3" fmla="*/ 56 h 56"/>
              <a:gd name="T4" fmla="*/ 0 w 50"/>
              <a:gd name="T5" fmla="*/ 0 h 56"/>
              <a:gd name="T6" fmla="*/ 50 w 50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56">
                <a:moveTo>
                  <a:pt x="50" y="0"/>
                </a:moveTo>
                <a:lnTo>
                  <a:pt x="26" y="56"/>
                </a:lnTo>
                <a:lnTo>
                  <a:pt x="0" y="0"/>
                </a:lnTo>
                <a:lnTo>
                  <a:pt x="50" y="0"/>
                </a:lnTo>
                <a:close/>
              </a:path>
            </a:pathLst>
          </a:custGeom>
          <a:solidFill>
            <a:srgbClr val="FFBD66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63">
            <a:extLst>
              <a:ext uri="{FF2B5EF4-FFF2-40B4-BE49-F238E27FC236}">
                <a16:creationId xmlns:a16="http://schemas.microsoft.com/office/drawing/2014/main" id="{3003FA38-7999-447B-877A-38417823828F}"/>
              </a:ext>
            </a:extLst>
          </p:cNvPr>
          <p:cNvSpPr>
            <a:spLocks/>
          </p:cNvSpPr>
          <p:nvPr userDrawn="1"/>
        </p:nvSpPr>
        <p:spPr bwMode="auto">
          <a:xfrm>
            <a:off x="9966324" y="6670994"/>
            <a:ext cx="31750" cy="34925"/>
          </a:xfrm>
          <a:custGeom>
            <a:avLst/>
            <a:gdLst>
              <a:gd name="T0" fmla="*/ 20 w 20"/>
              <a:gd name="T1" fmla="*/ 0 h 22"/>
              <a:gd name="T2" fmla="*/ 0 w 20"/>
              <a:gd name="T3" fmla="*/ 0 h 22"/>
              <a:gd name="T4" fmla="*/ 11 w 20"/>
              <a:gd name="T5" fmla="*/ 22 h 22"/>
              <a:gd name="T6" fmla="*/ 20 w 20"/>
              <a:gd name="T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2">
                <a:moveTo>
                  <a:pt x="20" y="0"/>
                </a:moveTo>
                <a:lnTo>
                  <a:pt x="0" y="0"/>
                </a:lnTo>
                <a:lnTo>
                  <a:pt x="11" y="22"/>
                </a:lnTo>
                <a:lnTo>
                  <a:pt x="20" y="0"/>
                </a:lnTo>
                <a:close/>
              </a:path>
            </a:pathLst>
          </a:custGeom>
          <a:solidFill>
            <a:srgbClr val="3F4749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Line 64">
            <a:extLst>
              <a:ext uri="{FF2B5EF4-FFF2-40B4-BE49-F238E27FC236}">
                <a16:creationId xmlns:a16="http://schemas.microsoft.com/office/drawing/2014/main" id="{8DD05466-D167-4B10-BA25-BCE592C0F82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5849" y="5955032"/>
            <a:ext cx="4763" cy="661988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65">
            <a:extLst>
              <a:ext uri="{FF2B5EF4-FFF2-40B4-BE49-F238E27FC236}">
                <a16:creationId xmlns:a16="http://schemas.microsoft.com/office/drawing/2014/main" id="{D8EA47DD-704C-435A-97F5-CF6B8FF95EDE}"/>
              </a:ext>
            </a:extLst>
          </p:cNvPr>
          <p:cNvSpPr>
            <a:spLocks/>
          </p:cNvSpPr>
          <p:nvPr userDrawn="1"/>
        </p:nvSpPr>
        <p:spPr bwMode="auto">
          <a:xfrm>
            <a:off x="9932987" y="5915344"/>
            <a:ext cx="84138" cy="39688"/>
          </a:xfrm>
          <a:custGeom>
            <a:avLst/>
            <a:gdLst>
              <a:gd name="T0" fmla="*/ 0 w 53"/>
              <a:gd name="T1" fmla="*/ 0 h 25"/>
              <a:gd name="T2" fmla="*/ 53 w 53"/>
              <a:gd name="T3" fmla="*/ 0 h 25"/>
              <a:gd name="T4" fmla="*/ 53 w 53"/>
              <a:gd name="T5" fmla="*/ 25 h 25"/>
              <a:gd name="T6" fmla="*/ 2 w 53"/>
              <a:gd name="T7" fmla="*/ 25 h 25"/>
              <a:gd name="T8" fmla="*/ 0 w 53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5">
                <a:moveTo>
                  <a:pt x="0" y="0"/>
                </a:moveTo>
                <a:lnTo>
                  <a:pt x="53" y="0"/>
                </a:lnTo>
                <a:lnTo>
                  <a:pt x="53" y="25"/>
                </a:lnTo>
                <a:lnTo>
                  <a:pt x="2" y="25"/>
                </a:lnTo>
                <a:lnTo>
                  <a:pt x="0" y="0"/>
                </a:lnTo>
                <a:close/>
              </a:path>
            </a:pathLst>
          </a:cu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Rectangle 66">
            <a:extLst>
              <a:ext uri="{FF2B5EF4-FFF2-40B4-BE49-F238E27FC236}">
                <a16:creationId xmlns:a16="http://schemas.microsoft.com/office/drawing/2014/main" id="{EC300678-541C-409A-B7A6-7963825577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32987" y="5845494"/>
            <a:ext cx="84138" cy="69850"/>
          </a:xfrm>
          <a:prstGeom prst="rect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070316-5448-4036-8241-F0F27ECC0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4707" y="76100"/>
            <a:ext cx="2442805" cy="6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4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E199438D-AF28-4FDA-8200-4E08A43535B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69924" y="6561457"/>
            <a:ext cx="11522075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A5B2760E-74C3-4C45-B7EC-F2EBCE333BB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455024" y="6021707"/>
            <a:ext cx="3736975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619262B-A749-4FD3-B668-372B56FA6C0D}"/>
              </a:ext>
            </a:extLst>
          </p:cNvPr>
          <p:cNvSpPr>
            <a:spLocks/>
          </p:cNvSpPr>
          <p:nvPr userDrawn="1"/>
        </p:nvSpPr>
        <p:spPr bwMode="auto">
          <a:xfrm>
            <a:off x="10394949" y="6586857"/>
            <a:ext cx="657225" cy="176213"/>
          </a:xfrm>
          <a:custGeom>
            <a:avLst/>
            <a:gdLst>
              <a:gd name="T0" fmla="*/ 203 w 236"/>
              <a:gd name="T1" fmla="*/ 9 h 63"/>
              <a:gd name="T2" fmla="*/ 118 w 236"/>
              <a:gd name="T3" fmla="*/ 0 h 63"/>
              <a:gd name="T4" fmla="*/ 33 w 236"/>
              <a:gd name="T5" fmla="*/ 9 h 63"/>
              <a:gd name="T6" fmla="*/ 0 w 236"/>
              <a:gd name="T7" fmla="*/ 9 h 63"/>
              <a:gd name="T8" fmla="*/ 0 w 236"/>
              <a:gd name="T9" fmla="*/ 31 h 63"/>
              <a:gd name="T10" fmla="*/ 118 w 236"/>
              <a:gd name="T11" fmla="*/ 63 h 63"/>
              <a:gd name="T12" fmla="*/ 236 w 236"/>
              <a:gd name="T13" fmla="*/ 31 h 63"/>
              <a:gd name="T14" fmla="*/ 236 w 236"/>
              <a:gd name="T15" fmla="*/ 9 h 63"/>
              <a:gd name="T16" fmla="*/ 203 w 236"/>
              <a:gd name="T17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6" h="63">
                <a:moveTo>
                  <a:pt x="203" y="9"/>
                </a:moveTo>
                <a:cubicBezTo>
                  <a:pt x="181" y="4"/>
                  <a:pt x="151" y="0"/>
                  <a:pt x="118" y="0"/>
                </a:cubicBezTo>
                <a:cubicBezTo>
                  <a:pt x="84" y="0"/>
                  <a:pt x="54" y="4"/>
                  <a:pt x="33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49"/>
                  <a:pt x="52" y="63"/>
                  <a:pt x="118" y="63"/>
                </a:cubicBezTo>
                <a:cubicBezTo>
                  <a:pt x="183" y="63"/>
                  <a:pt x="236" y="49"/>
                  <a:pt x="236" y="31"/>
                </a:cubicBezTo>
                <a:cubicBezTo>
                  <a:pt x="236" y="9"/>
                  <a:pt x="236" y="9"/>
                  <a:pt x="236" y="9"/>
                </a:cubicBezTo>
                <a:lnTo>
                  <a:pt x="203" y="9"/>
                </a:lnTo>
                <a:close/>
              </a:path>
            </a:pathLst>
          </a:cu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C4E81E0C-E907-4A25-A6F8-2CAEC137AC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94949" y="6524944"/>
            <a:ext cx="657225" cy="176213"/>
          </a:xfrm>
          <a:prstGeom prst="ellipse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524CB80F-2CFC-4A8A-951F-FF120AF65E3F}"/>
              </a:ext>
            </a:extLst>
          </p:cNvPr>
          <p:cNvSpPr>
            <a:spLocks/>
          </p:cNvSpPr>
          <p:nvPr userDrawn="1"/>
        </p:nvSpPr>
        <p:spPr bwMode="auto">
          <a:xfrm>
            <a:off x="9651999" y="6220144"/>
            <a:ext cx="2141538" cy="249238"/>
          </a:xfrm>
          <a:custGeom>
            <a:avLst/>
            <a:gdLst>
              <a:gd name="T0" fmla="*/ 0 w 769"/>
              <a:gd name="T1" fmla="*/ 2 h 90"/>
              <a:gd name="T2" fmla="*/ 88 w 769"/>
              <a:gd name="T3" fmla="*/ 90 h 90"/>
              <a:gd name="T4" fmla="*/ 681 w 769"/>
              <a:gd name="T5" fmla="*/ 90 h 90"/>
              <a:gd name="T6" fmla="*/ 769 w 769"/>
              <a:gd name="T7" fmla="*/ 2 h 90"/>
              <a:gd name="T8" fmla="*/ 769 w 769"/>
              <a:gd name="T9" fmla="*/ 0 h 90"/>
              <a:gd name="T10" fmla="*/ 0 w 769"/>
              <a:gd name="T11" fmla="*/ 0 h 90"/>
              <a:gd name="T12" fmla="*/ 0 w 769"/>
              <a:gd name="T13" fmla="*/ 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9" h="90">
                <a:moveTo>
                  <a:pt x="0" y="2"/>
                </a:moveTo>
                <a:cubicBezTo>
                  <a:pt x="0" y="51"/>
                  <a:pt x="40" y="90"/>
                  <a:pt x="88" y="90"/>
                </a:cubicBezTo>
                <a:cubicBezTo>
                  <a:pt x="681" y="90"/>
                  <a:pt x="681" y="90"/>
                  <a:pt x="681" y="90"/>
                </a:cubicBezTo>
                <a:cubicBezTo>
                  <a:pt x="730" y="90"/>
                  <a:pt x="769" y="51"/>
                  <a:pt x="769" y="2"/>
                </a:cubicBezTo>
                <a:cubicBezTo>
                  <a:pt x="769" y="0"/>
                  <a:pt x="769" y="0"/>
                  <a:pt x="769" y="0"/>
                </a:cubicBezTo>
                <a:cubicBezTo>
                  <a:pt x="0" y="0"/>
                  <a:pt x="0" y="0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4A16186A-3F7D-4832-B5D8-6F61F369568D}"/>
              </a:ext>
            </a:extLst>
          </p:cNvPr>
          <p:cNvSpPr>
            <a:spLocks/>
          </p:cNvSpPr>
          <p:nvPr userDrawn="1"/>
        </p:nvSpPr>
        <p:spPr bwMode="auto">
          <a:xfrm>
            <a:off x="9651999" y="4961257"/>
            <a:ext cx="2141538" cy="1258888"/>
          </a:xfrm>
          <a:custGeom>
            <a:avLst/>
            <a:gdLst>
              <a:gd name="T0" fmla="*/ 681 w 769"/>
              <a:gd name="T1" fmla="*/ 0 h 452"/>
              <a:gd name="T2" fmla="*/ 88 w 769"/>
              <a:gd name="T3" fmla="*/ 0 h 452"/>
              <a:gd name="T4" fmla="*/ 0 w 769"/>
              <a:gd name="T5" fmla="*/ 88 h 452"/>
              <a:gd name="T6" fmla="*/ 0 w 769"/>
              <a:gd name="T7" fmla="*/ 452 h 452"/>
              <a:gd name="T8" fmla="*/ 769 w 769"/>
              <a:gd name="T9" fmla="*/ 452 h 452"/>
              <a:gd name="T10" fmla="*/ 769 w 769"/>
              <a:gd name="T11" fmla="*/ 88 h 452"/>
              <a:gd name="T12" fmla="*/ 681 w 769"/>
              <a:gd name="T13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9" h="452">
                <a:moveTo>
                  <a:pt x="681" y="0"/>
                </a:move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452"/>
                  <a:pt x="0" y="452"/>
                  <a:pt x="0" y="452"/>
                </a:cubicBezTo>
                <a:cubicBezTo>
                  <a:pt x="769" y="452"/>
                  <a:pt x="769" y="452"/>
                  <a:pt x="769" y="452"/>
                </a:cubicBezTo>
                <a:cubicBezTo>
                  <a:pt x="769" y="88"/>
                  <a:pt x="769" y="88"/>
                  <a:pt x="769" y="88"/>
                </a:cubicBezTo>
                <a:cubicBezTo>
                  <a:pt x="769" y="39"/>
                  <a:pt x="730" y="0"/>
                  <a:pt x="681" y="0"/>
                </a:cubicBezTo>
                <a:close/>
              </a:path>
            </a:pathLst>
          </a:custGeom>
          <a:solidFill>
            <a:srgbClr val="545C5E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81AA9836-D4E2-425A-8D2C-8E9DFE1B6B5D}"/>
              </a:ext>
            </a:extLst>
          </p:cNvPr>
          <p:cNvSpPr>
            <a:spLocks/>
          </p:cNvSpPr>
          <p:nvPr userDrawn="1"/>
        </p:nvSpPr>
        <p:spPr bwMode="auto">
          <a:xfrm>
            <a:off x="9763124" y="5072382"/>
            <a:ext cx="1917700" cy="1147763"/>
          </a:xfrm>
          <a:custGeom>
            <a:avLst/>
            <a:gdLst>
              <a:gd name="T0" fmla="*/ 0 w 689"/>
              <a:gd name="T1" fmla="*/ 412 h 412"/>
              <a:gd name="T2" fmla="*/ 0 w 689"/>
              <a:gd name="T3" fmla="*/ 48 h 412"/>
              <a:gd name="T4" fmla="*/ 48 w 689"/>
              <a:gd name="T5" fmla="*/ 0 h 412"/>
              <a:gd name="T6" fmla="*/ 641 w 689"/>
              <a:gd name="T7" fmla="*/ 0 h 412"/>
              <a:gd name="T8" fmla="*/ 689 w 689"/>
              <a:gd name="T9" fmla="*/ 48 h 412"/>
              <a:gd name="T10" fmla="*/ 689 w 689"/>
              <a:gd name="T11" fmla="*/ 412 h 412"/>
              <a:gd name="T12" fmla="*/ 0 w 689"/>
              <a:gd name="T13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412">
                <a:moveTo>
                  <a:pt x="0" y="412"/>
                </a:move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68" y="0"/>
                  <a:pt x="689" y="22"/>
                  <a:pt x="689" y="48"/>
                </a:cubicBezTo>
                <a:cubicBezTo>
                  <a:pt x="689" y="412"/>
                  <a:pt x="689" y="412"/>
                  <a:pt x="689" y="412"/>
                </a:cubicBezTo>
                <a:lnTo>
                  <a:pt x="0" y="412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B558E3AB-36B0-4664-BAAA-CF22295D60C6}"/>
              </a:ext>
            </a:extLst>
          </p:cNvPr>
          <p:cNvSpPr>
            <a:spLocks/>
          </p:cNvSpPr>
          <p:nvPr userDrawn="1"/>
        </p:nvSpPr>
        <p:spPr bwMode="auto">
          <a:xfrm>
            <a:off x="9763124" y="5072382"/>
            <a:ext cx="1917700" cy="1147763"/>
          </a:xfrm>
          <a:custGeom>
            <a:avLst/>
            <a:gdLst>
              <a:gd name="T0" fmla="*/ 0 w 689"/>
              <a:gd name="T1" fmla="*/ 412 h 412"/>
              <a:gd name="T2" fmla="*/ 0 w 689"/>
              <a:gd name="T3" fmla="*/ 48 h 412"/>
              <a:gd name="T4" fmla="*/ 48 w 689"/>
              <a:gd name="T5" fmla="*/ 0 h 412"/>
              <a:gd name="T6" fmla="*/ 641 w 689"/>
              <a:gd name="T7" fmla="*/ 0 h 412"/>
              <a:gd name="T8" fmla="*/ 689 w 689"/>
              <a:gd name="T9" fmla="*/ 48 h 412"/>
              <a:gd name="T10" fmla="*/ 689 w 689"/>
              <a:gd name="T11" fmla="*/ 412 h 412"/>
              <a:gd name="T12" fmla="*/ 0 w 689"/>
              <a:gd name="T13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9" h="412">
                <a:moveTo>
                  <a:pt x="0" y="412"/>
                </a:move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641" y="0"/>
                  <a:pt x="641" y="0"/>
                  <a:pt x="641" y="0"/>
                </a:cubicBezTo>
                <a:cubicBezTo>
                  <a:pt x="668" y="0"/>
                  <a:pt x="689" y="22"/>
                  <a:pt x="689" y="48"/>
                </a:cubicBezTo>
                <a:cubicBezTo>
                  <a:pt x="689" y="412"/>
                  <a:pt x="689" y="412"/>
                  <a:pt x="689" y="412"/>
                </a:cubicBezTo>
                <a:lnTo>
                  <a:pt x="0" y="412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974A1B8A-F59A-4D85-90F3-FE353FEC1B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79112" y="6297932"/>
            <a:ext cx="87313" cy="82550"/>
          </a:xfrm>
          <a:prstGeom prst="ellipse">
            <a:avLst/>
          </a:prstGeom>
          <a:solidFill>
            <a:srgbClr val="D5DADB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1B581178-46C7-465E-87EB-79F3DC7599D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501312" y="5415282"/>
            <a:ext cx="152400" cy="152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312DD3D9-CEA3-4F99-94DA-1A2EBDC7F00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790237" y="5415282"/>
            <a:ext cx="157163" cy="152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F73CB988-A973-4F3D-A282-6F39BC14265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585449" y="5350194"/>
            <a:ext cx="277813" cy="2794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ECB69A-C840-4F92-9DDE-9887E3BA3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53699" y="6469382"/>
            <a:ext cx="338138" cy="142875"/>
          </a:xfrm>
          <a:prstGeom prst="rect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id="{9470B822-62B7-4186-9731-BA27D9F877F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926387" y="7093269"/>
            <a:ext cx="300038" cy="0"/>
          </a:xfrm>
          <a:prstGeom prst="line">
            <a:avLst/>
          </a:prstGeom>
          <a:noFill/>
          <a:ln w="22225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486AE397-F9D0-49F7-8F4E-38CA246BC29B}"/>
              </a:ext>
            </a:extLst>
          </p:cNvPr>
          <p:cNvSpPr>
            <a:spLocks/>
          </p:cNvSpPr>
          <p:nvPr userDrawn="1"/>
        </p:nvSpPr>
        <p:spPr bwMode="auto">
          <a:xfrm>
            <a:off x="8032749" y="4869182"/>
            <a:ext cx="606425" cy="581025"/>
          </a:xfrm>
          <a:custGeom>
            <a:avLst/>
            <a:gdLst>
              <a:gd name="T0" fmla="*/ 0 w 218"/>
              <a:gd name="T1" fmla="*/ 3 h 209"/>
              <a:gd name="T2" fmla="*/ 24 w 218"/>
              <a:gd name="T3" fmla="*/ 0 h 209"/>
              <a:gd name="T4" fmla="*/ 125 w 218"/>
              <a:gd name="T5" fmla="*/ 78 h 209"/>
              <a:gd name="T6" fmla="*/ 150 w 218"/>
              <a:gd name="T7" fmla="*/ 73 h 209"/>
              <a:gd name="T8" fmla="*/ 218 w 218"/>
              <a:gd name="T9" fmla="*/ 141 h 209"/>
              <a:gd name="T10" fmla="*/ 150 w 218"/>
              <a:gd name="T11" fmla="*/ 209 h 209"/>
              <a:gd name="T12" fmla="*/ 95 w 218"/>
              <a:gd name="T13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" h="209">
                <a:moveTo>
                  <a:pt x="0" y="3"/>
                </a:moveTo>
                <a:cubicBezTo>
                  <a:pt x="8" y="1"/>
                  <a:pt x="16" y="0"/>
                  <a:pt x="24" y="0"/>
                </a:cubicBezTo>
                <a:cubicBezTo>
                  <a:pt x="73" y="0"/>
                  <a:pt x="114" y="33"/>
                  <a:pt x="125" y="78"/>
                </a:cubicBezTo>
                <a:cubicBezTo>
                  <a:pt x="133" y="75"/>
                  <a:pt x="142" y="73"/>
                  <a:pt x="150" y="73"/>
                </a:cubicBezTo>
                <a:cubicBezTo>
                  <a:pt x="188" y="73"/>
                  <a:pt x="218" y="103"/>
                  <a:pt x="218" y="141"/>
                </a:cubicBezTo>
                <a:cubicBezTo>
                  <a:pt x="218" y="178"/>
                  <a:pt x="188" y="209"/>
                  <a:pt x="150" y="209"/>
                </a:cubicBezTo>
                <a:cubicBezTo>
                  <a:pt x="95" y="209"/>
                  <a:pt x="95" y="209"/>
                  <a:pt x="95" y="209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4B6A533B-4522-413F-995A-5360C5857BAD}"/>
              </a:ext>
            </a:extLst>
          </p:cNvPr>
          <p:cNvSpPr>
            <a:spLocks/>
          </p:cNvSpPr>
          <p:nvPr userDrawn="1"/>
        </p:nvSpPr>
        <p:spPr bwMode="auto">
          <a:xfrm>
            <a:off x="7854949" y="4899344"/>
            <a:ext cx="115888" cy="106363"/>
          </a:xfrm>
          <a:custGeom>
            <a:avLst/>
            <a:gdLst>
              <a:gd name="T0" fmla="*/ 0 w 42"/>
              <a:gd name="T1" fmla="*/ 38 h 38"/>
              <a:gd name="T2" fmla="*/ 42 w 42"/>
              <a:gd name="T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" h="38">
                <a:moveTo>
                  <a:pt x="0" y="38"/>
                </a:moveTo>
                <a:cubicBezTo>
                  <a:pt x="10" y="22"/>
                  <a:pt x="24" y="9"/>
                  <a:pt x="42" y="0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A68CCBD6-A8EC-4830-8DCB-BD0CEEBBB3BB}"/>
              </a:ext>
            </a:extLst>
          </p:cNvPr>
          <p:cNvSpPr>
            <a:spLocks/>
          </p:cNvSpPr>
          <p:nvPr userDrawn="1"/>
        </p:nvSpPr>
        <p:spPr bwMode="auto">
          <a:xfrm>
            <a:off x="7648574" y="5058094"/>
            <a:ext cx="180975" cy="109538"/>
          </a:xfrm>
          <a:custGeom>
            <a:avLst/>
            <a:gdLst>
              <a:gd name="T0" fmla="*/ 0 w 65"/>
              <a:gd name="T1" fmla="*/ 39 h 39"/>
              <a:gd name="T2" fmla="*/ 35 w 65"/>
              <a:gd name="T3" fmla="*/ 27 h 39"/>
              <a:gd name="T4" fmla="*/ 58 w 65"/>
              <a:gd name="T5" fmla="*/ 32 h 39"/>
              <a:gd name="T6" fmla="*/ 65 w 65"/>
              <a:gd name="T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39">
                <a:moveTo>
                  <a:pt x="0" y="39"/>
                </a:moveTo>
                <a:cubicBezTo>
                  <a:pt x="10" y="32"/>
                  <a:pt x="22" y="27"/>
                  <a:pt x="35" y="27"/>
                </a:cubicBezTo>
                <a:cubicBezTo>
                  <a:pt x="43" y="27"/>
                  <a:pt x="51" y="29"/>
                  <a:pt x="58" y="32"/>
                </a:cubicBezTo>
                <a:cubicBezTo>
                  <a:pt x="59" y="21"/>
                  <a:pt x="61" y="10"/>
                  <a:pt x="65" y="0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221EBA52-37D3-40B0-BAC4-6A501CF47E13}"/>
              </a:ext>
            </a:extLst>
          </p:cNvPr>
          <p:cNvSpPr>
            <a:spLocks/>
          </p:cNvSpPr>
          <p:nvPr userDrawn="1"/>
        </p:nvSpPr>
        <p:spPr bwMode="auto">
          <a:xfrm>
            <a:off x="7586662" y="5291457"/>
            <a:ext cx="515938" cy="158750"/>
          </a:xfrm>
          <a:custGeom>
            <a:avLst/>
            <a:gdLst>
              <a:gd name="T0" fmla="*/ 185 w 185"/>
              <a:gd name="T1" fmla="*/ 57 h 57"/>
              <a:gd name="T2" fmla="*/ 57 w 185"/>
              <a:gd name="T3" fmla="*/ 57 h 57"/>
              <a:gd name="T4" fmla="*/ 0 w 185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" h="57">
                <a:moveTo>
                  <a:pt x="185" y="57"/>
                </a:moveTo>
                <a:cubicBezTo>
                  <a:pt x="57" y="57"/>
                  <a:pt x="57" y="57"/>
                  <a:pt x="57" y="57"/>
                </a:cubicBezTo>
                <a:cubicBezTo>
                  <a:pt x="26" y="57"/>
                  <a:pt x="0" y="31"/>
                  <a:pt x="0" y="0"/>
                </a:cubicBezTo>
              </a:path>
            </a:pathLst>
          </a:cu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Line 31">
            <a:extLst>
              <a:ext uri="{FF2B5EF4-FFF2-40B4-BE49-F238E27FC236}">
                <a16:creationId xmlns:a16="http://schemas.microsoft.com/office/drawing/2014/main" id="{C9BE8332-66E7-4F1A-9A25-0D385BE7A0E2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8154987" y="5450207"/>
            <a:ext cx="88900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36C99288-4952-4FA9-9CEB-1EEFFE1B3C95}"/>
              </a:ext>
            </a:extLst>
          </p:cNvPr>
          <p:cNvSpPr>
            <a:spLocks/>
          </p:cNvSpPr>
          <p:nvPr userDrawn="1"/>
        </p:nvSpPr>
        <p:spPr bwMode="auto">
          <a:xfrm>
            <a:off x="6646862" y="5696269"/>
            <a:ext cx="801688" cy="1192213"/>
          </a:xfrm>
          <a:custGeom>
            <a:avLst/>
            <a:gdLst>
              <a:gd name="T0" fmla="*/ 236 w 288"/>
              <a:gd name="T1" fmla="*/ 428 h 428"/>
              <a:gd name="T2" fmla="*/ 52 w 288"/>
              <a:gd name="T3" fmla="*/ 428 h 428"/>
              <a:gd name="T4" fmla="*/ 0 w 288"/>
              <a:gd name="T5" fmla="*/ 376 h 428"/>
              <a:gd name="T6" fmla="*/ 0 w 288"/>
              <a:gd name="T7" fmla="*/ 52 h 428"/>
              <a:gd name="T8" fmla="*/ 52 w 288"/>
              <a:gd name="T9" fmla="*/ 0 h 428"/>
              <a:gd name="T10" fmla="*/ 236 w 288"/>
              <a:gd name="T11" fmla="*/ 0 h 428"/>
              <a:gd name="T12" fmla="*/ 288 w 288"/>
              <a:gd name="T13" fmla="*/ 52 h 428"/>
              <a:gd name="T14" fmla="*/ 288 w 288"/>
              <a:gd name="T15" fmla="*/ 376 h 428"/>
              <a:gd name="T16" fmla="*/ 236 w 288"/>
              <a:gd name="T17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" h="428">
                <a:moveTo>
                  <a:pt x="236" y="428"/>
                </a:moveTo>
                <a:cubicBezTo>
                  <a:pt x="52" y="428"/>
                  <a:pt x="52" y="428"/>
                  <a:pt x="52" y="428"/>
                </a:cubicBezTo>
                <a:cubicBezTo>
                  <a:pt x="23" y="428"/>
                  <a:pt x="0" y="405"/>
                  <a:pt x="0" y="37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23"/>
                  <a:pt x="23" y="0"/>
                  <a:pt x="5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65" y="0"/>
                  <a:pt x="288" y="23"/>
                  <a:pt x="288" y="52"/>
                </a:cubicBezTo>
                <a:cubicBezTo>
                  <a:pt x="288" y="376"/>
                  <a:pt x="288" y="376"/>
                  <a:pt x="288" y="376"/>
                </a:cubicBezTo>
                <a:cubicBezTo>
                  <a:pt x="288" y="405"/>
                  <a:pt x="265" y="428"/>
                  <a:pt x="236" y="428"/>
                </a:cubicBez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33">
            <a:extLst>
              <a:ext uri="{FF2B5EF4-FFF2-40B4-BE49-F238E27FC236}">
                <a16:creationId xmlns:a16="http://schemas.microsoft.com/office/drawing/2014/main" id="{E1490CC8-F4DE-48B5-A9EA-800242B84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02424" y="5902644"/>
            <a:ext cx="688975" cy="779463"/>
          </a:xfrm>
          <a:prstGeom prst="rect">
            <a:avLst/>
          </a:pr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Oval 34">
            <a:extLst>
              <a:ext uri="{FF2B5EF4-FFF2-40B4-BE49-F238E27FC236}">
                <a16:creationId xmlns:a16="http://schemas.microsoft.com/office/drawing/2014/main" id="{D315E5CA-7801-45EB-873F-C7C3C63A60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94524" y="6734494"/>
            <a:ext cx="104775" cy="103188"/>
          </a:xfrm>
          <a:prstGeom prst="ellipse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Oval 35">
            <a:extLst>
              <a:ext uri="{FF2B5EF4-FFF2-40B4-BE49-F238E27FC236}">
                <a16:creationId xmlns:a16="http://schemas.microsoft.com/office/drawing/2014/main" id="{C5CBF789-7973-4B89-88BD-5ABE3A9203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02487" y="5785169"/>
            <a:ext cx="39688" cy="41275"/>
          </a:xfrm>
          <a:prstGeom prst="ellipse">
            <a:avLst/>
          </a:prstGeom>
          <a:solidFill>
            <a:srgbClr val="3F4749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82972E95-2903-4628-B7DA-99BEB6462B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43724" y="5774057"/>
            <a:ext cx="206375" cy="66675"/>
          </a:xfrm>
          <a:prstGeom prst="rect">
            <a:avLst/>
          </a:pr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Line 37">
            <a:extLst>
              <a:ext uri="{FF2B5EF4-FFF2-40B4-BE49-F238E27FC236}">
                <a16:creationId xmlns:a16="http://schemas.microsoft.com/office/drawing/2014/main" id="{30BCE8B4-341C-4603-989F-5350AA8C314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905624" y="6242369"/>
            <a:ext cx="100013" cy="100013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Line 38">
            <a:extLst>
              <a:ext uri="{FF2B5EF4-FFF2-40B4-BE49-F238E27FC236}">
                <a16:creationId xmlns:a16="http://schemas.microsoft.com/office/drawing/2014/main" id="{C4B80006-6F21-4A48-9C9D-12E28063898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7088187" y="6242369"/>
            <a:ext cx="100013" cy="100013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Line 39">
            <a:extLst>
              <a:ext uri="{FF2B5EF4-FFF2-40B4-BE49-F238E27FC236}">
                <a16:creationId xmlns:a16="http://schemas.microsoft.com/office/drawing/2014/main" id="{CF6E0801-DAD0-4C44-9C57-20B1C8883CF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958012" y="6202682"/>
            <a:ext cx="177800" cy="17780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9C041BC1-231B-43A4-94F4-6A463858EA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5962" y="5959794"/>
            <a:ext cx="119063" cy="120650"/>
          </a:xfrm>
          <a:prstGeom prst="ellips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Oval 43">
            <a:extLst>
              <a:ext uri="{FF2B5EF4-FFF2-40B4-BE49-F238E27FC236}">
                <a16:creationId xmlns:a16="http://schemas.microsoft.com/office/drawing/2014/main" id="{13418197-B891-4012-A9FE-31D4396641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71312" y="7421882"/>
            <a:ext cx="120650" cy="115888"/>
          </a:xfrm>
          <a:prstGeom prst="ellips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089DCA6F-FB46-45E0-B011-48064DDA99A8}"/>
              </a:ext>
            </a:extLst>
          </p:cNvPr>
          <p:cNvSpPr>
            <a:spLocks/>
          </p:cNvSpPr>
          <p:nvPr userDrawn="1"/>
        </p:nvSpPr>
        <p:spPr bwMode="auto">
          <a:xfrm>
            <a:off x="8920162" y="5637532"/>
            <a:ext cx="919163" cy="1308100"/>
          </a:xfrm>
          <a:custGeom>
            <a:avLst/>
            <a:gdLst>
              <a:gd name="T0" fmla="*/ 579 w 579"/>
              <a:gd name="T1" fmla="*/ 824 h 824"/>
              <a:gd name="T2" fmla="*/ 86 w 579"/>
              <a:gd name="T3" fmla="*/ 824 h 824"/>
              <a:gd name="T4" fmla="*/ 0 w 579"/>
              <a:gd name="T5" fmla="*/ 738 h 824"/>
              <a:gd name="T6" fmla="*/ 0 w 579"/>
              <a:gd name="T7" fmla="*/ 0 h 824"/>
              <a:gd name="T8" fmla="*/ 579 w 579"/>
              <a:gd name="T9" fmla="*/ 0 h 824"/>
              <a:gd name="T10" fmla="*/ 579 w 579"/>
              <a:gd name="T11" fmla="*/ 824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9" h="824">
                <a:moveTo>
                  <a:pt x="579" y="824"/>
                </a:moveTo>
                <a:lnTo>
                  <a:pt x="86" y="824"/>
                </a:lnTo>
                <a:lnTo>
                  <a:pt x="0" y="738"/>
                </a:lnTo>
                <a:lnTo>
                  <a:pt x="0" y="0"/>
                </a:lnTo>
                <a:lnTo>
                  <a:pt x="579" y="0"/>
                </a:lnTo>
                <a:lnTo>
                  <a:pt x="579" y="824"/>
                </a:lnTo>
                <a:close/>
              </a:path>
            </a:pathLst>
          </a:custGeom>
          <a:solidFill>
            <a:srgbClr val="FFFF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id="{EF1FC434-9428-4C00-B4C5-A1681E4FE60C}"/>
              </a:ext>
            </a:extLst>
          </p:cNvPr>
          <p:cNvSpPr>
            <a:spLocks/>
          </p:cNvSpPr>
          <p:nvPr userDrawn="1"/>
        </p:nvSpPr>
        <p:spPr bwMode="auto">
          <a:xfrm>
            <a:off x="8920162" y="6809107"/>
            <a:ext cx="136525" cy="136525"/>
          </a:xfrm>
          <a:custGeom>
            <a:avLst/>
            <a:gdLst>
              <a:gd name="T0" fmla="*/ 0 w 86"/>
              <a:gd name="T1" fmla="*/ 0 h 86"/>
              <a:gd name="T2" fmla="*/ 86 w 86"/>
              <a:gd name="T3" fmla="*/ 86 h 86"/>
              <a:gd name="T4" fmla="*/ 86 w 86"/>
              <a:gd name="T5" fmla="*/ 0 h 86"/>
              <a:gd name="T6" fmla="*/ 0 w 86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" h="86">
                <a:moveTo>
                  <a:pt x="0" y="0"/>
                </a:moveTo>
                <a:lnTo>
                  <a:pt x="86" y="86"/>
                </a:lnTo>
                <a:lnTo>
                  <a:pt x="86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ADB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Line 48">
            <a:extLst>
              <a:ext uri="{FF2B5EF4-FFF2-40B4-BE49-F238E27FC236}">
                <a16:creationId xmlns:a16="http://schemas.microsoft.com/office/drawing/2014/main" id="{BF764192-8CB6-40A9-A83E-B2C6E3BC5DA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799457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Line 49">
            <a:extLst>
              <a:ext uri="{FF2B5EF4-FFF2-40B4-BE49-F238E27FC236}">
                <a16:creationId xmlns:a16="http://schemas.microsoft.com/office/drawing/2014/main" id="{EFD33C97-260C-4FCB-A143-ED0DE7506D4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848669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Line 50">
            <a:extLst>
              <a:ext uri="{FF2B5EF4-FFF2-40B4-BE49-F238E27FC236}">
                <a16:creationId xmlns:a16="http://schemas.microsoft.com/office/drawing/2014/main" id="{3A4966EA-1D89-4CDF-A1F1-46A1E8D9D7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899469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Line 51">
            <a:extLst>
              <a:ext uri="{FF2B5EF4-FFF2-40B4-BE49-F238E27FC236}">
                <a16:creationId xmlns:a16="http://schemas.microsoft.com/office/drawing/2014/main" id="{662178C9-1BE4-4243-BE9C-A0176AD1128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5948682"/>
            <a:ext cx="25876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Line 52">
            <a:extLst>
              <a:ext uri="{FF2B5EF4-FFF2-40B4-BE49-F238E27FC236}">
                <a16:creationId xmlns:a16="http://schemas.microsoft.com/office/drawing/2014/main" id="{A4851625-F60F-4506-ADDF-17437C6F92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080444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Line 53">
            <a:extLst>
              <a:ext uri="{FF2B5EF4-FFF2-40B4-BE49-F238E27FC236}">
                <a16:creationId xmlns:a16="http://schemas.microsoft.com/office/drawing/2014/main" id="{4489C544-C482-4245-81FA-421B82A6D8A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139182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Line 54">
            <a:extLst>
              <a:ext uri="{FF2B5EF4-FFF2-40B4-BE49-F238E27FC236}">
                <a16:creationId xmlns:a16="http://schemas.microsoft.com/office/drawing/2014/main" id="{E33319F2-50A6-4ECF-928B-A4B2ADE9EB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199507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Line 55">
            <a:extLst>
              <a:ext uri="{FF2B5EF4-FFF2-40B4-BE49-F238E27FC236}">
                <a16:creationId xmlns:a16="http://schemas.microsoft.com/office/drawing/2014/main" id="{AC42106D-CB36-401E-8354-573243C3F08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494782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Line 56">
            <a:extLst>
              <a:ext uri="{FF2B5EF4-FFF2-40B4-BE49-F238E27FC236}">
                <a16:creationId xmlns:a16="http://schemas.microsoft.com/office/drawing/2014/main" id="{0B70A6E7-ABBB-446A-AC4C-1CB3A7EB803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556694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Line 57">
            <a:extLst>
              <a:ext uri="{FF2B5EF4-FFF2-40B4-BE49-F238E27FC236}">
                <a16:creationId xmlns:a16="http://schemas.microsoft.com/office/drawing/2014/main" id="{C68597F5-3E0C-4D09-B6E3-C5D5F8CB242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20187" y="6615432"/>
            <a:ext cx="531813" cy="0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Oval 58">
            <a:extLst>
              <a:ext uri="{FF2B5EF4-FFF2-40B4-BE49-F238E27FC236}">
                <a16:creationId xmlns:a16="http://schemas.microsoft.com/office/drawing/2014/main" id="{2729CF08-C5A9-4546-BFC8-12DBB5F33E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20187" y="6255069"/>
            <a:ext cx="158750" cy="158750"/>
          </a:xfrm>
          <a:prstGeom prst="ellipse">
            <a:avLst/>
          </a:prstGeom>
          <a:solidFill>
            <a:srgbClr val="22ABFF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Oval 59">
            <a:extLst>
              <a:ext uri="{FF2B5EF4-FFF2-40B4-BE49-F238E27FC236}">
                <a16:creationId xmlns:a16="http://schemas.microsoft.com/office/drawing/2014/main" id="{05411BCC-EE47-45F2-A4AA-0B98E40B1A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48812" y="6283644"/>
            <a:ext cx="103188" cy="106363"/>
          </a:xfrm>
          <a:prstGeom prst="ellipse">
            <a:avLst/>
          </a:prstGeom>
          <a:solidFill>
            <a:srgbClr val="FFBD66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60">
            <a:extLst>
              <a:ext uri="{FF2B5EF4-FFF2-40B4-BE49-F238E27FC236}">
                <a16:creationId xmlns:a16="http://schemas.microsoft.com/office/drawing/2014/main" id="{02E53D96-DFBA-4471-99B2-3D2CD0375D0E}"/>
              </a:ext>
            </a:extLst>
          </p:cNvPr>
          <p:cNvSpPr>
            <a:spLocks/>
          </p:cNvSpPr>
          <p:nvPr userDrawn="1"/>
        </p:nvSpPr>
        <p:spPr bwMode="auto">
          <a:xfrm>
            <a:off x="9344024" y="6275707"/>
            <a:ext cx="149225" cy="133350"/>
          </a:xfrm>
          <a:custGeom>
            <a:avLst/>
            <a:gdLst>
              <a:gd name="T0" fmla="*/ 0 w 94"/>
              <a:gd name="T1" fmla="*/ 84 h 84"/>
              <a:gd name="T2" fmla="*/ 47 w 94"/>
              <a:gd name="T3" fmla="*/ 0 h 84"/>
              <a:gd name="T4" fmla="*/ 94 w 94"/>
              <a:gd name="T5" fmla="*/ 84 h 84"/>
              <a:gd name="T6" fmla="*/ 0 w 94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84">
                <a:moveTo>
                  <a:pt x="0" y="84"/>
                </a:moveTo>
                <a:lnTo>
                  <a:pt x="47" y="0"/>
                </a:lnTo>
                <a:lnTo>
                  <a:pt x="94" y="84"/>
                </a:lnTo>
                <a:lnTo>
                  <a:pt x="0" y="84"/>
                </a:lnTo>
                <a:close/>
              </a:path>
            </a:pathLst>
          </a:custGeom>
          <a:solidFill>
            <a:srgbClr val="FF64B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61">
            <a:extLst>
              <a:ext uri="{FF2B5EF4-FFF2-40B4-BE49-F238E27FC236}">
                <a16:creationId xmlns:a16="http://schemas.microsoft.com/office/drawing/2014/main" id="{AC9028BE-9A71-4BBC-AEC2-E286843BFDD5}"/>
              </a:ext>
            </a:extLst>
          </p:cNvPr>
          <p:cNvSpPr>
            <a:spLocks/>
          </p:cNvSpPr>
          <p:nvPr userDrawn="1"/>
        </p:nvSpPr>
        <p:spPr bwMode="auto">
          <a:xfrm>
            <a:off x="9936162" y="5955032"/>
            <a:ext cx="85725" cy="661988"/>
          </a:xfrm>
          <a:custGeom>
            <a:avLst/>
            <a:gdLst>
              <a:gd name="T0" fmla="*/ 0 w 54"/>
              <a:gd name="T1" fmla="*/ 0 h 417"/>
              <a:gd name="T2" fmla="*/ 51 w 54"/>
              <a:gd name="T3" fmla="*/ 0 h 417"/>
              <a:gd name="T4" fmla="*/ 54 w 54"/>
              <a:gd name="T5" fmla="*/ 417 h 417"/>
              <a:gd name="T6" fmla="*/ 4 w 54"/>
              <a:gd name="T7" fmla="*/ 417 h 417"/>
              <a:gd name="T8" fmla="*/ 0 w 54"/>
              <a:gd name="T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417">
                <a:moveTo>
                  <a:pt x="0" y="0"/>
                </a:moveTo>
                <a:lnTo>
                  <a:pt x="51" y="0"/>
                </a:lnTo>
                <a:lnTo>
                  <a:pt x="54" y="417"/>
                </a:lnTo>
                <a:lnTo>
                  <a:pt x="4" y="417"/>
                </a:lnTo>
                <a:lnTo>
                  <a:pt x="0" y="0"/>
                </a:lnTo>
                <a:close/>
              </a:path>
            </a:pathLst>
          </a:custGeom>
          <a:solidFill>
            <a:srgbClr val="7FEFD2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62">
            <a:extLst>
              <a:ext uri="{FF2B5EF4-FFF2-40B4-BE49-F238E27FC236}">
                <a16:creationId xmlns:a16="http://schemas.microsoft.com/office/drawing/2014/main" id="{B7A37A89-2775-453E-BE65-F5097AB247DD}"/>
              </a:ext>
            </a:extLst>
          </p:cNvPr>
          <p:cNvSpPr>
            <a:spLocks/>
          </p:cNvSpPr>
          <p:nvPr userDrawn="1"/>
        </p:nvSpPr>
        <p:spPr bwMode="auto">
          <a:xfrm>
            <a:off x="9942512" y="6617019"/>
            <a:ext cx="79375" cy="88900"/>
          </a:xfrm>
          <a:custGeom>
            <a:avLst/>
            <a:gdLst>
              <a:gd name="T0" fmla="*/ 50 w 50"/>
              <a:gd name="T1" fmla="*/ 0 h 56"/>
              <a:gd name="T2" fmla="*/ 26 w 50"/>
              <a:gd name="T3" fmla="*/ 56 h 56"/>
              <a:gd name="T4" fmla="*/ 0 w 50"/>
              <a:gd name="T5" fmla="*/ 0 h 56"/>
              <a:gd name="T6" fmla="*/ 50 w 50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56">
                <a:moveTo>
                  <a:pt x="50" y="0"/>
                </a:moveTo>
                <a:lnTo>
                  <a:pt x="26" y="56"/>
                </a:lnTo>
                <a:lnTo>
                  <a:pt x="0" y="0"/>
                </a:lnTo>
                <a:lnTo>
                  <a:pt x="50" y="0"/>
                </a:lnTo>
                <a:close/>
              </a:path>
            </a:pathLst>
          </a:custGeom>
          <a:solidFill>
            <a:srgbClr val="FFBD66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63">
            <a:extLst>
              <a:ext uri="{FF2B5EF4-FFF2-40B4-BE49-F238E27FC236}">
                <a16:creationId xmlns:a16="http://schemas.microsoft.com/office/drawing/2014/main" id="{3003FA38-7999-447B-877A-38417823828F}"/>
              </a:ext>
            </a:extLst>
          </p:cNvPr>
          <p:cNvSpPr>
            <a:spLocks/>
          </p:cNvSpPr>
          <p:nvPr userDrawn="1"/>
        </p:nvSpPr>
        <p:spPr bwMode="auto">
          <a:xfrm>
            <a:off x="9966324" y="6670994"/>
            <a:ext cx="31750" cy="34925"/>
          </a:xfrm>
          <a:custGeom>
            <a:avLst/>
            <a:gdLst>
              <a:gd name="T0" fmla="*/ 20 w 20"/>
              <a:gd name="T1" fmla="*/ 0 h 22"/>
              <a:gd name="T2" fmla="*/ 0 w 20"/>
              <a:gd name="T3" fmla="*/ 0 h 22"/>
              <a:gd name="T4" fmla="*/ 11 w 20"/>
              <a:gd name="T5" fmla="*/ 22 h 22"/>
              <a:gd name="T6" fmla="*/ 20 w 20"/>
              <a:gd name="T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22">
                <a:moveTo>
                  <a:pt x="20" y="0"/>
                </a:moveTo>
                <a:lnTo>
                  <a:pt x="0" y="0"/>
                </a:lnTo>
                <a:lnTo>
                  <a:pt x="11" y="22"/>
                </a:lnTo>
                <a:lnTo>
                  <a:pt x="20" y="0"/>
                </a:lnTo>
                <a:close/>
              </a:path>
            </a:pathLst>
          </a:custGeom>
          <a:solidFill>
            <a:srgbClr val="3F4749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Line 64">
            <a:extLst>
              <a:ext uri="{FF2B5EF4-FFF2-40B4-BE49-F238E27FC236}">
                <a16:creationId xmlns:a16="http://schemas.microsoft.com/office/drawing/2014/main" id="{8DD05466-D167-4B10-BA25-BCE592C0F82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5849" y="5955032"/>
            <a:ext cx="4763" cy="661988"/>
          </a:xfrm>
          <a:prstGeom prst="line">
            <a:avLst/>
          </a:prstGeom>
          <a:noFill/>
          <a:ln w="22225" cap="rnd">
            <a:solidFill>
              <a:srgbClr val="3F474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65">
            <a:extLst>
              <a:ext uri="{FF2B5EF4-FFF2-40B4-BE49-F238E27FC236}">
                <a16:creationId xmlns:a16="http://schemas.microsoft.com/office/drawing/2014/main" id="{D8EA47DD-704C-435A-97F5-CF6B8FF95EDE}"/>
              </a:ext>
            </a:extLst>
          </p:cNvPr>
          <p:cNvSpPr>
            <a:spLocks/>
          </p:cNvSpPr>
          <p:nvPr userDrawn="1"/>
        </p:nvSpPr>
        <p:spPr bwMode="auto">
          <a:xfrm>
            <a:off x="9932987" y="5915344"/>
            <a:ext cx="84138" cy="39688"/>
          </a:xfrm>
          <a:custGeom>
            <a:avLst/>
            <a:gdLst>
              <a:gd name="T0" fmla="*/ 0 w 53"/>
              <a:gd name="T1" fmla="*/ 0 h 25"/>
              <a:gd name="T2" fmla="*/ 53 w 53"/>
              <a:gd name="T3" fmla="*/ 0 h 25"/>
              <a:gd name="T4" fmla="*/ 53 w 53"/>
              <a:gd name="T5" fmla="*/ 25 h 25"/>
              <a:gd name="T6" fmla="*/ 2 w 53"/>
              <a:gd name="T7" fmla="*/ 25 h 25"/>
              <a:gd name="T8" fmla="*/ 0 w 53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25">
                <a:moveTo>
                  <a:pt x="0" y="0"/>
                </a:moveTo>
                <a:lnTo>
                  <a:pt x="53" y="0"/>
                </a:lnTo>
                <a:lnTo>
                  <a:pt x="53" y="25"/>
                </a:lnTo>
                <a:lnTo>
                  <a:pt x="2" y="25"/>
                </a:lnTo>
                <a:lnTo>
                  <a:pt x="0" y="0"/>
                </a:lnTo>
                <a:close/>
              </a:path>
            </a:pathLst>
          </a:custGeom>
          <a:solidFill>
            <a:srgbClr val="C4CBCC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Rectangle 66">
            <a:extLst>
              <a:ext uri="{FF2B5EF4-FFF2-40B4-BE49-F238E27FC236}">
                <a16:creationId xmlns:a16="http://schemas.microsoft.com/office/drawing/2014/main" id="{EC300678-541C-409A-B7A6-7963825577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32987" y="5845494"/>
            <a:ext cx="84138" cy="69850"/>
          </a:xfrm>
          <a:prstGeom prst="rect">
            <a:avLst/>
          </a:prstGeom>
          <a:solidFill>
            <a:srgbClr val="EDEDED"/>
          </a:solidFill>
          <a:ln w="22225" cap="rnd">
            <a:solidFill>
              <a:srgbClr val="3F474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412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2019/8/26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2019/8/26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www.islide.cc </a:t>
            </a:r>
            <a:r>
              <a:rPr lang="zh-CN" altLang="en-US" dirty="0"/>
              <a:t>「 让</a:t>
            </a:r>
            <a:r>
              <a:rPr lang="en-US" altLang="zh-CN" dirty="0"/>
              <a:t>PPT</a:t>
            </a:r>
            <a:r>
              <a:rPr lang="zh-CN" altLang="en-US" dirty="0"/>
              <a:t>设计简单起来！」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3" r:id="rId4"/>
    <p:sldLayoutId id="2147483664" r:id="rId5"/>
    <p:sldLayoutId id="2147483665" r:id="rId6"/>
    <p:sldLayoutId id="2147483650" r:id="rId7"/>
    <p:sldLayoutId id="2147483654" r:id="rId8"/>
    <p:sldLayoutId id="2147483655" r:id="rId9"/>
    <p:sldLayoutId id="2147483661" r:id="rId10"/>
  </p:sldLayoutIdLst>
  <p:transition spd="slow">
    <p:wipe/>
  </p:transition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743077" y="3499515"/>
            <a:ext cx="1881251" cy="558799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外科护理</a:t>
            </a:r>
            <a:endParaRPr lang="en-US" altLang="zh-CN" sz="2800" b="1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69925" y="1629664"/>
            <a:ext cx="6910451" cy="1159256"/>
          </a:xfrm>
        </p:spPr>
        <p:txBody>
          <a:bodyPr>
            <a:noAutofit/>
          </a:bodyPr>
          <a:lstStyle/>
          <a:p>
            <a:br>
              <a:rPr lang="en-US" altLang="zh-CN" sz="5400" dirty="0"/>
            </a:br>
            <a:r>
              <a:rPr lang="zh-CN" altLang="en-US" sz="6600" dirty="0"/>
              <a:t>腹外疝病人的护理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864485" y="3474385"/>
            <a:ext cx="1378331" cy="604575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杨玉华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A73AACB-D819-4152-A6CC-64EA949F9914}"/>
              </a:ext>
            </a:extLst>
          </p:cNvPr>
          <p:cNvCxnSpPr>
            <a:cxnSpLocks/>
          </p:cNvCxnSpPr>
          <p:nvPr/>
        </p:nvCxnSpPr>
        <p:spPr>
          <a:xfrm>
            <a:off x="766433" y="3969513"/>
            <a:ext cx="35038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76">
            <a:extLst>
              <a:ext uri="{FF2B5EF4-FFF2-40B4-BE49-F238E27FC236}">
                <a16:creationId xmlns:a16="http://schemas.microsoft.com/office/drawing/2014/main" id="{82DD25D2-7055-49A7-8905-552580C84CE7}"/>
              </a:ext>
            </a:extLst>
          </p:cNvPr>
          <p:cNvSpPr txBox="1"/>
          <p:nvPr/>
        </p:nvSpPr>
        <p:spPr>
          <a:xfrm rot="19114358">
            <a:off x="8292560" y="1082062"/>
            <a:ext cx="2579826" cy="1144133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600" dirty="0">
                <a:solidFill>
                  <a:srgbClr val="7FEFD2"/>
                </a:solidFill>
                <a:latin typeface="Impact" panose="020B0806030902050204" pitchFamily="34" charset="0"/>
              </a:rPr>
              <a:t>2019</a:t>
            </a:r>
            <a:endParaRPr lang="zh-CN" altLang="en-US" sz="16600" dirty="0">
              <a:solidFill>
                <a:srgbClr val="7FEFD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ļiḓè">
            <a:extLst>
              <a:ext uri="{FF2B5EF4-FFF2-40B4-BE49-F238E27FC236}">
                <a16:creationId xmlns:a16="http://schemas.microsoft.com/office/drawing/2014/main" id="{CDCB00B4-0F8F-4367-ABB8-59CC837AB525}"/>
              </a:ext>
            </a:extLst>
          </p:cNvPr>
          <p:cNvSpPr/>
          <p:nvPr/>
        </p:nvSpPr>
        <p:spPr>
          <a:xfrm>
            <a:off x="442105" y="328565"/>
            <a:ext cx="2877166" cy="700135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临床表现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F9272E4-5981-4F0F-9771-584CBDA366CB}"/>
              </a:ext>
            </a:extLst>
          </p:cNvPr>
          <p:cNvSpPr/>
          <p:nvPr/>
        </p:nvSpPr>
        <p:spPr>
          <a:xfrm>
            <a:off x="586993" y="1281129"/>
            <a:ext cx="10933495" cy="2043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</a:rPr>
              <a:t>腹股沟斜疝</a:t>
            </a:r>
            <a:r>
              <a:rPr lang="en-US" altLang="zh-CN" sz="3200" b="1" dirty="0">
                <a:solidFill>
                  <a:srgbClr val="C00000"/>
                </a:solidFill>
              </a:rPr>
              <a:t>: </a:t>
            </a:r>
            <a:r>
              <a:rPr lang="zh-CN" altLang="en-US" sz="2800" b="1" dirty="0"/>
              <a:t>腹股沟区有一突出的肿块，可伴有坠胀感。</a:t>
            </a:r>
            <a:endParaRPr lang="en-US" altLang="zh-CN" sz="2800" b="1" dirty="0"/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）易发性斜疝 ；  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）难复性斜疝 ；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）嵌顿性斜疝 ；  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）绞榨性斜疝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F08546-0706-474B-91C0-BA87913430FE}"/>
              </a:ext>
            </a:extLst>
          </p:cNvPr>
          <p:cNvSpPr/>
          <p:nvPr/>
        </p:nvSpPr>
        <p:spPr>
          <a:xfrm>
            <a:off x="593889" y="3416396"/>
            <a:ext cx="10831398" cy="3336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b="1" dirty="0">
                <a:solidFill>
                  <a:srgbClr val="C00000"/>
                </a:solidFill>
              </a:rPr>
              <a:t>腹股沟直疝</a:t>
            </a:r>
            <a:r>
              <a:rPr lang="en-US" altLang="zh-CN" sz="3200" b="1" dirty="0">
                <a:solidFill>
                  <a:srgbClr val="C00000"/>
                </a:solidFill>
              </a:rPr>
              <a:t>: </a:t>
            </a:r>
          </a:p>
          <a:p>
            <a:pPr lvl="0">
              <a:lnSpc>
                <a:spcPct val="150000"/>
              </a:lnSpc>
            </a:pPr>
            <a:r>
              <a:rPr lang="zh-CN" altLang="en-US" sz="2800" b="1" dirty="0"/>
              <a:t>当病人站立时，在腹股沟内侧齿耻骨结节上外方出现一半球形肿块，不伴疼痛，不进入阴囊，上快容易回纳，</a:t>
            </a:r>
            <a:endParaRPr lang="en-US" altLang="zh-CN" sz="2800" b="1" dirty="0"/>
          </a:p>
          <a:p>
            <a:pPr lvl="0">
              <a:lnSpc>
                <a:spcPct val="150000"/>
              </a:lnSpc>
            </a:pPr>
            <a:r>
              <a:rPr lang="zh-CN" altLang="en-US" sz="2800" b="1" dirty="0"/>
              <a:t>极少嵌顿。</a:t>
            </a:r>
          </a:p>
          <a:p>
            <a:pPr lvl="0">
              <a:lnSpc>
                <a:spcPct val="150000"/>
              </a:lnSpc>
            </a:pPr>
            <a:endParaRPr lang="en-US" altLang="zh-CN" sz="2800" b="1" dirty="0">
              <a:solidFill>
                <a:srgbClr val="C0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440365E-139D-493E-BB37-9CF807179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75"/>
          <a:stretch/>
        </p:blipFill>
        <p:spPr>
          <a:xfrm>
            <a:off x="5533534" y="2074072"/>
            <a:ext cx="6290820" cy="4645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226A5FF-15B3-49DD-A9EC-3204649817E1}"/>
              </a:ext>
            </a:extLst>
          </p:cNvPr>
          <p:cNvSpPr txBox="1"/>
          <p:nvPr/>
        </p:nvSpPr>
        <p:spPr>
          <a:xfrm>
            <a:off x="5542961" y="3026005"/>
            <a:ext cx="716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+mj-ea"/>
                <a:ea typeface="+mj-ea"/>
              </a:rPr>
              <a:t>腹股沟直疝</a:t>
            </a:r>
          </a:p>
        </p:txBody>
      </p:sp>
    </p:spTree>
    <p:extLst>
      <p:ext uri="{BB962C8B-B14F-4D97-AF65-F5344CB8AC3E}">
        <p14:creationId xmlns:p14="http://schemas.microsoft.com/office/powerpoint/2010/main" val="1080719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ļiḓè">
            <a:extLst>
              <a:ext uri="{FF2B5EF4-FFF2-40B4-BE49-F238E27FC236}">
                <a16:creationId xmlns:a16="http://schemas.microsoft.com/office/drawing/2014/main" id="{CDCB00B4-0F8F-4367-ABB8-59CC837AB525}"/>
              </a:ext>
            </a:extLst>
          </p:cNvPr>
          <p:cNvSpPr/>
          <p:nvPr/>
        </p:nvSpPr>
        <p:spPr>
          <a:xfrm>
            <a:off x="108730" y="119016"/>
            <a:ext cx="4329920" cy="576310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斜疝与直疝的鉴别要点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74EFBD-89D6-4B23-94D5-763AFD32FD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7818"/>
          <a:stretch/>
        </p:blipFill>
        <p:spPr>
          <a:xfrm>
            <a:off x="209550" y="787399"/>
            <a:ext cx="12773025" cy="60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580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ļiḓè">
            <a:extLst>
              <a:ext uri="{FF2B5EF4-FFF2-40B4-BE49-F238E27FC236}">
                <a16:creationId xmlns:a16="http://schemas.microsoft.com/office/drawing/2014/main" id="{CDCB00B4-0F8F-4367-ABB8-59CC837AB525}"/>
              </a:ext>
            </a:extLst>
          </p:cNvPr>
          <p:cNvSpPr/>
          <p:nvPr/>
        </p:nvSpPr>
        <p:spPr>
          <a:xfrm>
            <a:off x="442105" y="328565"/>
            <a:ext cx="2877166" cy="700135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辅助检查</a:t>
            </a:r>
          </a:p>
        </p:txBody>
      </p:sp>
      <p:grpSp>
        <p:nvGrpSpPr>
          <p:cNvPr id="5" name="23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6EBA2B1-BD86-4D34-9812-5693ADA81A5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39273" y="1107793"/>
            <a:ext cx="9107055" cy="4832455"/>
            <a:chOff x="2045535" y="1200151"/>
            <a:chExt cx="8400799" cy="4457696"/>
          </a:xfrm>
        </p:grpSpPr>
        <p:grpSp>
          <p:nvGrpSpPr>
            <p:cNvPr id="6" name="ís1íḍê">
              <a:extLst>
                <a:ext uri="{FF2B5EF4-FFF2-40B4-BE49-F238E27FC236}">
                  <a16:creationId xmlns:a16="http://schemas.microsoft.com/office/drawing/2014/main" id="{F35227CF-A0DB-4C10-8E71-23EDB8F189F4}"/>
                </a:ext>
              </a:extLst>
            </p:cNvPr>
            <p:cNvGrpSpPr/>
            <p:nvPr/>
          </p:nvGrpSpPr>
          <p:grpSpPr>
            <a:xfrm>
              <a:off x="2133600" y="1200151"/>
              <a:ext cx="7924806" cy="4457696"/>
              <a:chOff x="0" y="0"/>
              <a:chExt cx="12192000" cy="6858000"/>
            </a:xfrm>
          </p:grpSpPr>
          <p:sp>
            <p:nvSpPr>
              <p:cNvPr id="24" name="ïš1ïďe">
                <a:extLst>
                  <a:ext uri="{FF2B5EF4-FFF2-40B4-BE49-F238E27FC236}">
                    <a16:creationId xmlns:a16="http://schemas.microsoft.com/office/drawing/2014/main" id="{0EE472C3-4BF7-4874-8663-54EC504E579B}"/>
                  </a:ext>
                </a:extLst>
              </p:cNvPr>
              <p:cNvSpPr/>
              <p:nvPr/>
            </p:nvSpPr>
            <p:spPr>
              <a:xfrm>
                <a:off x="5137150" y="2694781"/>
                <a:ext cx="958850" cy="1917700"/>
              </a:xfrm>
              <a:custGeom>
                <a:avLst/>
                <a:gdLst>
                  <a:gd name="connsiteX0" fmla="*/ 958850 w 958850"/>
                  <a:gd name="connsiteY0" fmla="*/ 0 h 1917700"/>
                  <a:gd name="connsiteX1" fmla="*/ 958850 w 958850"/>
                  <a:gd name="connsiteY1" fmla="*/ 245044 h 1917700"/>
                  <a:gd name="connsiteX2" fmla="*/ 245044 w 958850"/>
                  <a:gd name="connsiteY2" fmla="*/ 958850 h 1917700"/>
                  <a:gd name="connsiteX3" fmla="*/ 958850 w 958850"/>
                  <a:gd name="connsiteY3" fmla="*/ 1672656 h 1917700"/>
                  <a:gd name="connsiteX4" fmla="*/ 958850 w 958850"/>
                  <a:gd name="connsiteY4" fmla="*/ 1917700 h 1917700"/>
                  <a:gd name="connsiteX5" fmla="*/ 0 w 958850"/>
                  <a:gd name="connsiteY5" fmla="*/ 958850 h 1917700"/>
                  <a:gd name="connsiteX6" fmla="*/ 958850 w 958850"/>
                  <a:gd name="connsiteY6" fmla="*/ 0 h 191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850" h="1917700">
                    <a:moveTo>
                      <a:pt x="958850" y="0"/>
                    </a:moveTo>
                    <a:lnTo>
                      <a:pt x="958850" y="245044"/>
                    </a:lnTo>
                    <a:cubicBezTo>
                      <a:pt x="564626" y="245044"/>
                      <a:pt x="245044" y="564626"/>
                      <a:pt x="245044" y="958850"/>
                    </a:cubicBezTo>
                    <a:cubicBezTo>
                      <a:pt x="245044" y="1353074"/>
                      <a:pt x="564626" y="1672656"/>
                      <a:pt x="958850" y="1672656"/>
                    </a:cubicBezTo>
                    <a:lnTo>
                      <a:pt x="958850" y="1917700"/>
                    </a:lnTo>
                    <a:cubicBezTo>
                      <a:pt x="429292" y="1917700"/>
                      <a:pt x="0" y="1488408"/>
                      <a:pt x="0" y="958850"/>
                    </a:cubicBezTo>
                    <a:cubicBezTo>
                      <a:pt x="0" y="429292"/>
                      <a:pt x="429292" y="0"/>
                      <a:pt x="958850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5" name="îš1iḑe">
                <a:extLst>
                  <a:ext uri="{FF2B5EF4-FFF2-40B4-BE49-F238E27FC236}">
                    <a16:creationId xmlns:a16="http://schemas.microsoft.com/office/drawing/2014/main" id="{8436A0A4-C007-4D83-A233-65DB3ECBB3BA}"/>
                  </a:ext>
                </a:extLst>
              </p:cNvPr>
              <p:cNvSpPr/>
              <p:nvPr/>
            </p:nvSpPr>
            <p:spPr>
              <a:xfrm>
                <a:off x="6096000" y="4368006"/>
                <a:ext cx="958850" cy="1917700"/>
              </a:xfrm>
              <a:custGeom>
                <a:avLst/>
                <a:gdLst>
                  <a:gd name="connsiteX0" fmla="*/ 0 w 958850"/>
                  <a:gd name="connsiteY0" fmla="*/ 0 h 1917700"/>
                  <a:gd name="connsiteX1" fmla="*/ 958850 w 958850"/>
                  <a:gd name="connsiteY1" fmla="*/ 958850 h 1917700"/>
                  <a:gd name="connsiteX2" fmla="*/ 0 w 958850"/>
                  <a:gd name="connsiteY2" fmla="*/ 1917700 h 1917700"/>
                  <a:gd name="connsiteX3" fmla="*/ 0 w 958850"/>
                  <a:gd name="connsiteY3" fmla="*/ 1672656 h 1917700"/>
                  <a:gd name="connsiteX4" fmla="*/ 713806 w 958850"/>
                  <a:gd name="connsiteY4" fmla="*/ 958850 h 1917700"/>
                  <a:gd name="connsiteX5" fmla="*/ 0 w 958850"/>
                  <a:gd name="connsiteY5" fmla="*/ 245044 h 1917700"/>
                  <a:gd name="connsiteX6" fmla="*/ 0 w 958850"/>
                  <a:gd name="connsiteY6" fmla="*/ 0 h 191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850" h="1917700">
                    <a:moveTo>
                      <a:pt x="0" y="0"/>
                    </a:moveTo>
                    <a:cubicBezTo>
                      <a:pt x="529558" y="0"/>
                      <a:pt x="958850" y="429292"/>
                      <a:pt x="958850" y="958850"/>
                    </a:cubicBezTo>
                    <a:cubicBezTo>
                      <a:pt x="958850" y="1488408"/>
                      <a:pt x="529558" y="1917700"/>
                      <a:pt x="0" y="1917700"/>
                    </a:cubicBezTo>
                    <a:lnTo>
                      <a:pt x="0" y="1672656"/>
                    </a:lnTo>
                    <a:cubicBezTo>
                      <a:pt x="394224" y="1672656"/>
                      <a:pt x="713806" y="1353074"/>
                      <a:pt x="713806" y="958850"/>
                    </a:cubicBezTo>
                    <a:cubicBezTo>
                      <a:pt x="713806" y="564626"/>
                      <a:pt x="394224" y="245044"/>
                      <a:pt x="0" y="2450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" name="ïŝľíḑè">
                <a:extLst>
                  <a:ext uri="{FF2B5EF4-FFF2-40B4-BE49-F238E27FC236}">
                    <a16:creationId xmlns:a16="http://schemas.microsoft.com/office/drawing/2014/main" id="{373A3D66-5A05-4B6E-AF19-F91733C24B84}"/>
                  </a:ext>
                </a:extLst>
              </p:cNvPr>
              <p:cNvSpPr/>
              <p:nvPr/>
            </p:nvSpPr>
            <p:spPr>
              <a:xfrm>
                <a:off x="6096000" y="4368006"/>
                <a:ext cx="6096000" cy="24526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" name="ïṣlïḋe">
                <a:extLst>
                  <a:ext uri="{FF2B5EF4-FFF2-40B4-BE49-F238E27FC236}">
                    <a16:creationId xmlns:a16="http://schemas.microsoft.com/office/drawing/2014/main" id="{B8A6093D-762B-4106-9F69-9A66FA351D5E}"/>
                  </a:ext>
                </a:extLst>
              </p:cNvPr>
              <p:cNvSpPr/>
              <p:nvPr/>
            </p:nvSpPr>
            <p:spPr>
              <a:xfrm>
                <a:off x="0" y="2694781"/>
                <a:ext cx="6096001" cy="245269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8" name="ïŝliḑê">
                <a:extLst>
                  <a:ext uri="{FF2B5EF4-FFF2-40B4-BE49-F238E27FC236}">
                    <a16:creationId xmlns:a16="http://schemas.microsoft.com/office/drawing/2014/main" id="{8F35E6DD-2DDD-4E10-B1C7-13C904E00B80}"/>
                  </a:ext>
                </a:extLst>
              </p:cNvPr>
              <p:cNvSpPr/>
              <p:nvPr/>
            </p:nvSpPr>
            <p:spPr>
              <a:xfrm>
                <a:off x="1514475" y="6039643"/>
                <a:ext cx="4581526" cy="24526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" name="íṩḻîḑè">
                <a:extLst>
                  <a:ext uri="{FF2B5EF4-FFF2-40B4-BE49-F238E27FC236}">
                    <a16:creationId xmlns:a16="http://schemas.microsoft.com/office/drawing/2014/main" id="{CA32BC96-976C-4DE0-A8A2-C0D0227CE64E}"/>
                  </a:ext>
                </a:extLst>
              </p:cNvPr>
              <p:cNvSpPr/>
              <p:nvPr/>
            </p:nvSpPr>
            <p:spPr>
              <a:xfrm rot="16200000">
                <a:off x="5586557" y="509443"/>
                <a:ext cx="1264156" cy="245269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0" name="íṣľíḍe">
                <a:extLst>
                  <a:ext uri="{FF2B5EF4-FFF2-40B4-BE49-F238E27FC236}">
                    <a16:creationId xmlns:a16="http://schemas.microsoft.com/office/drawing/2014/main" id="{4CF056E9-E868-42D7-9849-9D56C3613178}"/>
                  </a:ext>
                </a:extLst>
              </p:cNvPr>
              <p:cNvSpPr/>
              <p:nvPr/>
            </p:nvSpPr>
            <p:spPr>
              <a:xfrm rot="16200000">
                <a:off x="1227930" y="6326187"/>
                <a:ext cx="818357" cy="24526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1" name="ïśḻîdè">
                <a:extLst>
                  <a:ext uri="{FF2B5EF4-FFF2-40B4-BE49-F238E27FC236}">
                    <a16:creationId xmlns:a16="http://schemas.microsoft.com/office/drawing/2014/main" id="{B7ABAA98-BE00-4E7F-AA9E-79C0BFD5E954}"/>
                  </a:ext>
                </a:extLst>
              </p:cNvPr>
              <p:cNvSpPr/>
              <p:nvPr/>
            </p:nvSpPr>
            <p:spPr>
              <a:xfrm>
                <a:off x="6096000" y="1022350"/>
                <a:ext cx="958850" cy="1917700"/>
              </a:xfrm>
              <a:custGeom>
                <a:avLst/>
                <a:gdLst>
                  <a:gd name="connsiteX0" fmla="*/ 0 w 958850"/>
                  <a:gd name="connsiteY0" fmla="*/ 0 h 1917700"/>
                  <a:gd name="connsiteX1" fmla="*/ 958850 w 958850"/>
                  <a:gd name="connsiteY1" fmla="*/ 958850 h 1917700"/>
                  <a:gd name="connsiteX2" fmla="*/ 0 w 958850"/>
                  <a:gd name="connsiteY2" fmla="*/ 1917700 h 1917700"/>
                  <a:gd name="connsiteX3" fmla="*/ 0 w 958850"/>
                  <a:gd name="connsiteY3" fmla="*/ 1672656 h 1917700"/>
                  <a:gd name="connsiteX4" fmla="*/ 713806 w 958850"/>
                  <a:gd name="connsiteY4" fmla="*/ 958850 h 1917700"/>
                  <a:gd name="connsiteX5" fmla="*/ 0 w 958850"/>
                  <a:gd name="connsiteY5" fmla="*/ 245044 h 1917700"/>
                  <a:gd name="connsiteX6" fmla="*/ 0 w 958850"/>
                  <a:gd name="connsiteY6" fmla="*/ 0 h 191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850" h="1917700">
                    <a:moveTo>
                      <a:pt x="0" y="0"/>
                    </a:moveTo>
                    <a:cubicBezTo>
                      <a:pt x="529558" y="0"/>
                      <a:pt x="958850" y="429292"/>
                      <a:pt x="958850" y="958850"/>
                    </a:cubicBezTo>
                    <a:cubicBezTo>
                      <a:pt x="958850" y="1488408"/>
                      <a:pt x="529558" y="1917700"/>
                      <a:pt x="0" y="1917700"/>
                    </a:cubicBezTo>
                    <a:lnTo>
                      <a:pt x="0" y="1672656"/>
                    </a:lnTo>
                    <a:cubicBezTo>
                      <a:pt x="394224" y="1672656"/>
                      <a:pt x="713806" y="1353074"/>
                      <a:pt x="713806" y="958850"/>
                    </a:cubicBezTo>
                    <a:cubicBezTo>
                      <a:pt x="713806" y="564626"/>
                      <a:pt x="394224" y="245044"/>
                      <a:pt x="0" y="2450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9" name="ïşḷíḓé">
              <a:extLst>
                <a:ext uri="{FF2B5EF4-FFF2-40B4-BE49-F238E27FC236}">
                  <a16:creationId xmlns:a16="http://schemas.microsoft.com/office/drawing/2014/main" id="{9129C12B-16C2-43BF-A958-BE090650606C}"/>
                </a:ext>
              </a:extLst>
            </p:cNvPr>
            <p:cNvSpPr/>
            <p:nvPr/>
          </p:nvSpPr>
          <p:spPr>
            <a:xfrm>
              <a:off x="5696663" y="2088594"/>
              <a:ext cx="798673" cy="798673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íşļiďe">
              <a:extLst>
                <a:ext uri="{FF2B5EF4-FFF2-40B4-BE49-F238E27FC236}">
                  <a16:creationId xmlns:a16="http://schemas.microsoft.com/office/drawing/2014/main" id="{6B17E572-9E65-4C72-9F4E-EF9F806C1D0B}"/>
                </a:ext>
              </a:extLst>
            </p:cNvPr>
            <p:cNvSpPr/>
            <p:nvPr/>
          </p:nvSpPr>
          <p:spPr>
            <a:xfrm>
              <a:off x="5696663" y="3175065"/>
              <a:ext cx="798673" cy="79867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ïṥliḑe">
              <a:extLst>
                <a:ext uri="{FF2B5EF4-FFF2-40B4-BE49-F238E27FC236}">
                  <a16:creationId xmlns:a16="http://schemas.microsoft.com/office/drawing/2014/main" id="{20A27D18-11AE-494B-8932-0A08729CC5C4}"/>
                </a:ext>
              </a:extLst>
            </p:cNvPr>
            <p:cNvSpPr/>
            <p:nvPr/>
          </p:nvSpPr>
          <p:spPr>
            <a:xfrm>
              <a:off x="5696663" y="4263269"/>
              <a:ext cx="798673" cy="79867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" name="ïṩ1ïde">
              <a:extLst>
                <a:ext uri="{FF2B5EF4-FFF2-40B4-BE49-F238E27FC236}">
                  <a16:creationId xmlns:a16="http://schemas.microsoft.com/office/drawing/2014/main" id="{8DCB724A-E0BA-4700-8ADC-F195328B8585}"/>
                </a:ext>
              </a:extLst>
            </p:cNvPr>
            <p:cNvSpPr/>
            <p:nvPr/>
          </p:nvSpPr>
          <p:spPr>
            <a:xfrm>
              <a:off x="2045535" y="2173659"/>
              <a:ext cx="3228312" cy="1056918"/>
            </a:xfrm>
            <a:prstGeom prst="rect">
              <a:avLst/>
            </a:prstGeom>
          </p:spPr>
          <p:txBody>
            <a:bodyPr wrap="square" lIns="91440" tIns="45720" rIns="91440" bIns="45720">
              <a:noAutofit/>
            </a:bodyPr>
            <a:lstStyle/>
            <a:p>
              <a:pPr lvl="0" algn="r" defTabSz="914378">
                <a:defRPr/>
              </a:pPr>
              <a:r>
                <a:rPr lang="zh-CN" altLang="en-US" sz="3600" b="1" dirty="0"/>
                <a:t>透光试验</a:t>
              </a:r>
            </a:p>
          </p:txBody>
        </p:sp>
        <p:sp>
          <p:nvSpPr>
            <p:cNvPr id="21" name="iSḷiḋé">
              <a:extLst>
                <a:ext uri="{FF2B5EF4-FFF2-40B4-BE49-F238E27FC236}">
                  <a16:creationId xmlns:a16="http://schemas.microsoft.com/office/drawing/2014/main" id="{87B65B87-03BC-40E4-A39D-99DB1823B249}"/>
                </a:ext>
              </a:extLst>
            </p:cNvPr>
            <p:cNvSpPr/>
            <p:nvPr/>
          </p:nvSpPr>
          <p:spPr>
            <a:xfrm>
              <a:off x="6697693" y="3292439"/>
              <a:ext cx="3748641" cy="1266027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lvl="0" defTabSz="914378">
                <a:defRPr/>
              </a:pPr>
              <a:r>
                <a:rPr lang="zh-CN" altLang="en-US" sz="3600" b="1" dirty="0"/>
                <a:t>实验室检查</a:t>
              </a:r>
            </a:p>
          </p:txBody>
        </p:sp>
        <p:sp>
          <p:nvSpPr>
            <p:cNvPr id="19" name="ïṣḷïḍé">
              <a:extLst>
                <a:ext uri="{FF2B5EF4-FFF2-40B4-BE49-F238E27FC236}">
                  <a16:creationId xmlns:a16="http://schemas.microsoft.com/office/drawing/2014/main" id="{B6D569AF-5A92-401E-967D-6801C264E26F}"/>
                </a:ext>
              </a:extLst>
            </p:cNvPr>
            <p:cNvSpPr/>
            <p:nvPr/>
          </p:nvSpPr>
          <p:spPr>
            <a:xfrm>
              <a:off x="2555190" y="4420612"/>
              <a:ext cx="2728012" cy="1076382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lvl="0" algn="r" defTabSz="914378">
                <a:defRPr/>
              </a:pPr>
              <a:r>
                <a:rPr lang="zh-CN" altLang="en-US" sz="3600" b="1" dirty="0"/>
                <a:t>影像学检查</a:t>
              </a:r>
            </a:p>
          </p:txBody>
        </p:sp>
        <p:sp>
          <p:nvSpPr>
            <p:cNvPr id="15" name="išḻïḍe">
              <a:extLst>
                <a:ext uri="{FF2B5EF4-FFF2-40B4-BE49-F238E27FC236}">
                  <a16:creationId xmlns:a16="http://schemas.microsoft.com/office/drawing/2014/main" id="{0A9E13D8-69B2-4C26-9B51-B941D35E01DF}"/>
                </a:ext>
              </a:extLst>
            </p:cNvPr>
            <p:cNvSpPr/>
            <p:nvPr/>
          </p:nvSpPr>
          <p:spPr bwMode="auto">
            <a:xfrm>
              <a:off x="5865792" y="2260160"/>
              <a:ext cx="460416" cy="459931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" name="îṡḻîďé">
              <a:extLst>
                <a:ext uri="{FF2B5EF4-FFF2-40B4-BE49-F238E27FC236}">
                  <a16:creationId xmlns:a16="http://schemas.microsoft.com/office/drawing/2014/main" id="{AF82FE3F-419F-4EC9-8744-34DA3AFC1A98}"/>
                </a:ext>
              </a:extLst>
            </p:cNvPr>
            <p:cNvSpPr/>
            <p:nvPr/>
          </p:nvSpPr>
          <p:spPr bwMode="auto">
            <a:xfrm>
              <a:off x="5872085" y="4432884"/>
              <a:ext cx="458747" cy="457896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" name="îşľîďé">
              <a:extLst>
                <a:ext uri="{FF2B5EF4-FFF2-40B4-BE49-F238E27FC236}">
                  <a16:creationId xmlns:a16="http://schemas.microsoft.com/office/drawing/2014/main" id="{1C674BF0-3A7B-46FC-9661-A67B71AD889C}"/>
                </a:ext>
              </a:extLst>
            </p:cNvPr>
            <p:cNvSpPr/>
            <p:nvPr/>
          </p:nvSpPr>
          <p:spPr bwMode="auto">
            <a:xfrm>
              <a:off x="5865792" y="3382795"/>
              <a:ext cx="463146" cy="380666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4514025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ļiḓè">
            <a:extLst>
              <a:ext uri="{FF2B5EF4-FFF2-40B4-BE49-F238E27FC236}">
                <a16:creationId xmlns:a16="http://schemas.microsoft.com/office/drawing/2014/main" id="{CDCB00B4-0F8F-4367-ABB8-59CC837AB525}"/>
              </a:ext>
            </a:extLst>
          </p:cNvPr>
          <p:cNvSpPr/>
          <p:nvPr/>
        </p:nvSpPr>
        <p:spPr>
          <a:xfrm>
            <a:off x="442105" y="328565"/>
            <a:ext cx="2877166" cy="700135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zh-CN" altLang="en-US" sz="2400" b="1" dirty="0">
                <a:solidFill>
                  <a:schemeClr val="tx1"/>
                </a:solidFill>
              </a:rPr>
              <a:t>常见护理问题</a:t>
            </a:r>
            <a:r>
              <a:rPr lang="en-US" altLang="zh-CN" sz="2400" b="1" dirty="0">
                <a:solidFill>
                  <a:schemeClr val="tx1"/>
                </a:solidFill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</a:rPr>
              <a:t>诊断</a:t>
            </a:r>
          </a:p>
        </p:txBody>
      </p:sp>
      <p:grpSp>
        <p:nvGrpSpPr>
          <p:cNvPr id="22" name="28215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9AED671-8EE3-40E3-8D25-E2195C4422C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355717"/>
            <a:ext cx="12820073" cy="4681998"/>
            <a:chOff x="0" y="1355726"/>
            <a:chExt cx="12820073" cy="4681998"/>
          </a:xfrm>
        </p:grpSpPr>
        <p:grpSp>
          <p:nvGrpSpPr>
            <p:cNvPr id="32" name="íṥlíḑe">
              <a:extLst>
                <a:ext uri="{FF2B5EF4-FFF2-40B4-BE49-F238E27FC236}">
                  <a16:creationId xmlns:a16="http://schemas.microsoft.com/office/drawing/2014/main" id="{A317BE61-4E87-4C4A-9739-B72FD6E49778}"/>
                </a:ext>
              </a:extLst>
            </p:cNvPr>
            <p:cNvGrpSpPr/>
            <p:nvPr/>
          </p:nvGrpSpPr>
          <p:grpSpPr>
            <a:xfrm>
              <a:off x="4589330" y="1631180"/>
              <a:ext cx="3023491" cy="4406544"/>
              <a:chOff x="4589330" y="1316855"/>
              <a:chExt cx="3023491" cy="4406544"/>
            </a:xfrm>
          </p:grpSpPr>
          <p:grpSp>
            <p:nvGrpSpPr>
              <p:cNvPr id="59" name="isľíďê">
                <a:extLst>
                  <a:ext uri="{FF2B5EF4-FFF2-40B4-BE49-F238E27FC236}">
                    <a16:creationId xmlns:a16="http://schemas.microsoft.com/office/drawing/2014/main" id="{BA4965D9-E963-49A2-A2EA-102E1D47E73E}"/>
                  </a:ext>
                </a:extLst>
              </p:cNvPr>
              <p:cNvGrpSpPr/>
              <p:nvPr/>
            </p:nvGrpSpPr>
            <p:grpSpPr>
              <a:xfrm>
                <a:off x="5477619" y="5001663"/>
                <a:ext cx="1230095" cy="721736"/>
                <a:chOff x="5583851" y="5075668"/>
                <a:chExt cx="1021829" cy="599539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1" name="îṥḻídê">
                  <a:extLst>
                    <a:ext uri="{FF2B5EF4-FFF2-40B4-BE49-F238E27FC236}">
                      <a16:creationId xmlns:a16="http://schemas.microsoft.com/office/drawing/2014/main" id="{CB38F57C-8A92-4E04-89E5-3ACA52334870}"/>
                    </a:ext>
                  </a:extLst>
                </p:cNvPr>
                <p:cNvSpPr/>
                <p:nvPr/>
              </p:nvSpPr>
              <p:spPr bwMode="auto">
                <a:xfrm flipH="1">
                  <a:off x="5759567" y="5403612"/>
                  <a:ext cx="670400" cy="144227"/>
                </a:xfrm>
                <a:custGeom>
                  <a:avLst/>
                  <a:gdLst>
                    <a:gd name="T0" fmla="*/ 20 w 23"/>
                    <a:gd name="T1" fmla="*/ 0 h 5"/>
                    <a:gd name="T2" fmla="*/ 3 w 23"/>
                    <a:gd name="T3" fmla="*/ 0 h 5"/>
                    <a:gd name="T4" fmla="*/ 0 w 23"/>
                    <a:gd name="T5" fmla="*/ 2 h 5"/>
                    <a:gd name="T6" fmla="*/ 3 w 23"/>
                    <a:gd name="T7" fmla="*/ 5 h 5"/>
                    <a:gd name="T8" fmla="*/ 20 w 23"/>
                    <a:gd name="T9" fmla="*/ 5 h 5"/>
                    <a:gd name="T10" fmla="*/ 23 w 23"/>
                    <a:gd name="T11" fmla="*/ 2 h 5"/>
                    <a:gd name="T12" fmla="*/ 20 w 23"/>
                    <a:gd name="T1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5">
                      <a:moveTo>
                        <a:pt x="2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2" y="5"/>
                        <a:pt x="23" y="4"/>
                        <a:pt x="23" y="2"/>
                      </a:cubicBezTo>
                      <a:cubicBezTo>
                        <a:pt x="23" y="1"/>
                        <a:pt x="22" y="0"/>
                        <a:pt x="2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işḻíďè">
                  <a:extLst>
                    <a:ext uri="{FF2B5EF4-FFF2-40B4-BE49-F238E27FC236}">
                      <a16:creationId xmlns:a16="http://schemas.microsoft.com/office/drawing/2014/main" id="{1E67218F-E96B-48D3-A1EB-9AFBD432C10C}"/>
                    </a:ext>
                  </a:extLst>
                </p:cNvPr>
                <p:cNvSpPr/>
                <p:nvPr/>
              </p:nvSpPr>
              <p:spPr>
                <a:xfrm flipH="1">
                  <a:off x="5583851" y="5075668"/>
                  <a:ext cx="1021829" cy="297882"/>
                </a:xfrm>
                <a:custGeom>
                  <a:avLst/>
                  <a:gdLst>
                    <a:gd name="connsiteX0" fmla="*/ 0 w 2645228"/>
                    <a:gd name="connsiteY0" fmla="*/ 0 h 496975"/>
                    <a:gd name="connsiteX1" fmla="*/ 2645228 w 2645228"/>
                    <a:gd name="connsiteY1" fmla="*/ 0 h 496975"/>
                    <a:gd name="connsiteX2" fmla="*/ 2645228 w 2645228"/>
                    <a:gd name="connsiteY2" fmla="*/ 56095 h 496975"/>
                    <a:gd name="connsiteX3" fmla="*/ 2204348 w 2645228"/>
                    <a:gd name="connsiteY3" fmla="*/ 496975 h 496975"/>
                    <a:gd name="connsiteX4" fmla="*/ 440880 w 2645228"/>
                    <a:gd name="connsiteY4" fmla="*/ 496975 h 496975"/>
                    <a:gd name="connsiteX5" fmla="*/ 0 w 2645228"/>
                    <a:gd name="connsiteY5" fmla="*/ 56095 h 496975"/>
                    <a:gd name="connsiteX6" fmla="*/ 0 w 2645228"/>
                    <a:gd name="connsiteY6" fmla="*/ 0 h 496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5228" h="496975">
                      <a:moveTo>
                        <a:pt x="0" y="0"/>
                      </a:moveTo>
                      <a:lnTo>
                        <a:pt x="2645228" y="0"/>
                      </a:lnTo>
                      <a:lnTo>
                        <a:pt x="2645228" y="56095"/>
                      </a:lnTo>
                      <a:cubicBezTo>
                        <a:pt x="2645228" y="299586"/>
                        <a:pt x="2447839" y="496975"/>
                        <a:pt x="2204348" y="496975"/>
                      </a:cubicBezTo>
                      <a:lnTo>
                        <a:pt x="440880" y="496975"/>
                      </a:lnTo>
                      <a:cubicBezTo>
                        <a:pt x="197389" y="496975"/>
                        <a:pt x="0" y="299586"/>
                        <a:pt x="0" y="5609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îṧļîḓè">
                  <a:extLst>
                    <a:ext uri="{FF2B5EF4-FFF2-40B4-BE49-F238E27FC236}">
                      <a16:creationId xmlns:a16="http://schemas.microsoft.com/office/drawing/2014/main" id="{AB2A8ECA-E01C-4FF9-B2AF-3C4E4A1CE597}"/>
                    </a:ext>
                  </a:extLst>
                </p:cNvPr>
                <p:cNvSpPr/>
                <p:nvPr/>
              </p:nvSpPr>
              <p:spPr>
                <a:xfrm flipH="1">
                  <a:off x="5866854" y="5577900"/>
                  <a:ext cx="455825" cy="97307"/>
                </a:xfrm>
                <a:custGeom>
                  <a:avLst/>
                  <a:gdLst>
                    <a:gd name="connsiteX0" fmla="*/ 0 w 694404"/>
                    <a:gd name="connsiteY0" fmla="*/ 0 h 288475"/>
                    <a:gd name="connsiteX1" fmla="*/ 694404 w 694404"/>
                    <a:gd name="connsiteY1" fmla="*/ 0 h 288475"/>
                    <a:gd name="connsiteX2" fmla="*/ 693800 w 694404"/>
                    <a:gd name="connsiteY2" fmla="*/ 5989 h 288475"/>
                    <a:gd name="connsiteX3" fmla="*/ 347202 w 694404"/>
                    <a:gd name="connsiteY3" fmla="*/ 288475 h 288475"/>
                    <a:gd name="connsiteX4" fmla="*/ 604 w 694404"/>
                    <a:gd name="connsiteY4" fmla="*/ 5989 h 288475"/>
                    <a:gd name="connsiteX5" fmla="*/ 0 w 694404"/>
                    <a:gd name="connsiteY5" fmla="*/ 0 h 288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4404" h="288475">
                      <a:moveTo>
                        <a:pt x="0" y="0"/>
                      </a:moveTo>
                      <a:lnTo>
                        <a:pt x="694404" y="0"/>
                      </a:lnTo>
                      <a:lnTo>
                        <a:pt x="693800" y="5989"/>
                      </a:lnTo>
                      <a:cubicBezTo>
                        <a:pt x="660811" y="167204"/>
                        <a:pt x="518169" y="288475"/>
                        <a:pt x="347202" y="288475"/>
                      </a:cubicBezTo>
                      <a:cubicBezTo>
                        <a:pt x="176235" y="288475"/>
                        <a:pt x="33593" y="167204"/>
                        <a:pt x="604" y="598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60" name="iṥlîḑè">
                <a:extLst>
                  <a:ext uri="{FF2B5EF4-FFF2-40B4-BE49-F238E27FC236}">
                    <a16:creationId xmlns:a16="http://schemas.microsoft.com/office/drawing/2014/main" id="{15FEDEE8-52A8-47C5-A6B6-B48789296190}"/>
                  </a:ext>
                </a:extLst>
              </p:cNvPr>
              <p:cNvSpPr/>
              <p:nvPr/>
            </p:nvSpPr>
            <p:spPr bwMode="auto">
              <a:xfrm>
                <a:off x="4589330" y="1316855"/>
                <a:ext cx="3023491" cy="3507472"/>
              </a:xfrm>
              <a:custGeom>
                <a:avLst/>
                <a:gdLst>
                  <a:gd name="connsiteX0" fmla="*/ 1875433 w 3023491"/>
                  <a:gd name="connsiteY0" fmla="*/ 3399276 h 3507472"/>
                  <a:gd name="connsiteX1" fmla="*/ 1879349 w 3023491"/>
                  <a:gd name="connsiteY1" fmla="*/ 3401243 h 3507472"/>
                  <a:gd name="connsiteX2" fmla="*/ 1896975 w 3023491"/>
                  <a:gd name="connsiteY2" fmla="*/ 3418951 h 3507472"/>
                  <a:gd name="connsiteX3" fmla="*/ 1896975 w 3023491"/>
                  <a:gd name="connsiteY3" fmla="*/ 3424854 h 3507472"/>
                  <a:gd name="connsiteX4" fmla="*/ 1889141 w 3023491"/>
                  <a:gd name="connsiteY4" fmla="*/ 3424854 h 3507472"/>
                  <a:gd name="connsiteX5" fmla="*/ 1875433 w 3023491"/>
                  <a:gd name="connsiteY5" fmla="*/ 3413048 h 3507472"/>
                  <a:gd name="connsiteX6" fmla="*/ 1873474 w 3023491"/>
                  <a:gd name="connsiteY6" fmla="*/ 3409113 h 3507472"/>
                  <a:gd name="connsiteX7" fmla="*/ 1873474 w 3023491"/>
                  <a:gd name="connsiteY7" fmla="*/ 3401243 h 3507472"/>
                  <a:gd name="connsiteX8" fmla="*/ 1875433 w 3023491"/>
                  <a:gd name="connsiteY8" fmla="*/ 3399276 h 3507472"/>
                  <a:gd name="connsiteX9" fmla="*/ 1777514 w 3023491"/>
                  <a:gd name="connsiteY9" fmla="*/ 3399276 h 3507472"/>
                  <a:gd name="connsiteX10" fmla="*/ 1781431 w 3023491"/>
                  <a:gd name="connsiteY10" fmla="*/ 3401243 h 3507472"/>
                  <a:gd name="connsiteX11" fmla="*/ 1781431 w 3023491"/>
                  <a:gd name="connsiteY11" fmla="*/ 3409113 h 3507472"/>
                  <a:gd name="connsiteX12" fmla="*/ 1777514 w 3023491"/>
                  <a:gd name="connsiteY12" fmla="*/ 3413048 h 3507472"/>
                  <a:gd name="connsiteX13" fmla="*/ 1763806 w 3023491"/>
                  <a:gd name="connsiteY13" fmla="*/ 3424854 h 3507472"/>
                  <a:gd name="connsiteX14" fmla="*/ 1757931 w 3023491"/>
                  <a:gd name="connsiteY14" fmla="*/ 3424854 h 3507472"/>
                  <a:gd name="connsiteX15" fmla="*/ 1757931 w 3023491"/>
                  <a:gd name="connsiteY15" fmla="*/ 3418951 h 3507472"/>
                  <a:gd name="connsiteX16" fmla="*/ 1773598 w 3023491"/>
                  <a:gd name="connsiteY16" fmla="*/ 3401243 h 3507472"/>
                  <a:gd name="connsiteX17" fmla="*/ 1777514 w 3023491"/>
                  <a:gd name="connsiteY17" fmla="*/ 3399276 h 3507472"/>
                  <a:gd name="connsiteX18" fmla="*/ 1896975 w 3023491"/>
                  <a:gd name="connsiteY18" fmla="*/ 3350088 h 3507472"/>
                  <a:gd name="connsiteX19" fmla="*/ 1920475 w 3023491"/>
                  <a:gd name="connsiteY19" fmla="*/ 3350088 h 3507472"/>
                  <a:gd name="connsiteX20" fmla="*/ 1926350 w 3023491"/>
                  <a:gd name="connsiteY20" fmla="*/ 3355990 h 3507472"/>
                  <a:gd name="connsiteX21" fmla="*/ 1920475 w 3023491"/>
                  <a:gd name="connsiteY21" fmla="*/ 3359925 h 3507472"/>
                  <a:gd name="connsiteX22" fmla="*/ 1896975 w 3023491"/>
                  <a:gd name="connsiteY22" fmla="*/ 3359925 h 3507472"/>
                  <a:gd name="connsiteX23" fmla="*/ 1891100 w 3023491"/>
                  <a:gd name="connsiteY23" fmla="*/ 3355990 h 3507472"/>
                  <a:gd name="connsiteX24" fmla="*/ 1896975 w 3023491"/>
                  <a:gd name="connsiteY24" fmla="*/ 3350088 h 3507472"/>
                  <a:gd name="connsiteX25" fmla="*/ 1734430 w 3023491"/>
                  <a:gd name="connsiteY25" fmla="*/ 3350088 h 3507472"/>
                  <a:gd name="connsiteX26" fmla="*/ 1757931 w 3023491"/>
                  <a:gd name="connsiteY26" fmla="*/ 3350088 h 3507472"/>
                  <a:gd name="connsiteX27" fmla="*/ 1763806 w 3023491"/>
                  <a:gd name="connsiteY27" fmla="*/ 3355990 h 3507472"/>
                  <a:gd name="connsiteX28" fmla="*/ 1757931 w 3023491"/>
                  <a:gd name="connsiteY28" fmla="*/ 3359925 h 3507472"/>
                  <a:gd name="connsiteX29" fmla="*/ 1734430 w 3023491"/>
                  <a:gd name="connsiteY29" fmla="*/ 3359925 h 3507472"/>
                  <a:gd name="connsiteX30" fmla="*/ 1728555 w 3023491"/>
                  <a:gd name="connsiteY30" fmla="*/ 3355990 h 3507472"/>
                  <a:gd name="connsiteX31" fmla="*/ 1734430 w 3023491"/>
                  <a:gd name="connsiteY31" fmla="*/ 3350088 h 3507472"/>
                  <a:gd name="connsiteX32" fmla="*/ 1826474 w 3023491"/>
                  <a:gd name="connsiteY32" fmla="*/ 3312705 h 3507472"/>
                  <a:gd name="connsiteX33" fmla="*/ 1795140 w 3023491"/>
                  <a:gd name="connsiteY33" fmla="*/ 3324510 h 3507472"/>
                  <a:gd name="connsiteX34" fmla="*/ 1783390 w 3023491"/>
                  <a:gd name="connsiteY34" fmla="*/ 3355990 h 3507472"/>
                  <a:gd name="connsiteX35" fmla="*/ 1804932 w 3023491"/>
                  <a:gd name="connsiteY35" fmla="*/ 3393373 h 3507472"/>
                  <a:gd name="connsiteX36" fmla="*/ 1808848 w 3023491"/>
                  <a:gd name="connsiteY36" fmla="*/ 3397308 h 3507472"/>
                  <a:gd name="connsiteX37" fmla="*/ 1808848 w 3023491"/>
                  <a:gd name="connsiteY37" fmla="*/ 3422886 h 3507472"/>
                  <a:gd name="connsiteX38" fmla="*/ 1826474 w 3023491"/>
                  <a:gd name="connsiteY38" fmla="*/ 3422886 h 3507472"/>
                  <a:gd name="connsiteX39" fmla="*/ 1846057 w 3023491"/>
                  <a:gd name="connsiteY39" fmla="*/ 3422886 h 3507472"/>
                  <a:gd name="connsiteX40" fmla="*/ 1846057 w 3023491"/>
                  <a:gd name="connsiteY40" fmla="*/ 3397308 h 3507472"/>
                  <a:gd name="connsiteX41" fmla="*/ 1849974 w 3023491"/>
                  <a:gd name="connsiteY41" fmla="*/ 3393373 h 3507472"/>
                  <a:gd name="connsiteX42" fmla="*/ 1869558 w 3023491"/>
                  <a:gd name="connsiteY42" fmla="*/ 3355990 h 3507472"/>
                  <a:gd name="connsiteX43" fmla="*/ 1857807 w 3023491"/>
                  <a:gd name="connsiteY43" fmla="*/ 3324510 h 3507472"/>
                  <a:gd name="connsiteX44" fmla="*/ 1826474 w 3023491"/>
                  <a:gd name="connsiteY44" fmla="*/ 3312705 h 3507472"/>
                  <a:gd name="connsiteX45" fmla="*/ 1826474 w 3023491"/>
                  <a:gd name="connsiteY45" fmla="*/ 3300899 h 3507472"/>
                  <a:gd name="connsiteX46" fmla="*/ 1875433 w 3023491"/>
                  <a:gd name="connsiteY46" fmla="*/ 3332380 h 3507472"/>
                  <a:gd name="connsiteX47" fmla="*/ 1881308 w 3023491"/>
                  <a:gd name="connsiteY47" fmla="*/ 3355990 h 3507472"/>
                  <a:gd name="connsiteX48" fmla="*/ 1875433 w 3023491"/>
                  <a:gd name="connsiteY48" fmla="*/ 3379600 h 3507472"/>
                  <a:gd name="connsiteX49" fmla="*/ 1857807 w 3023491"/>
                  <a:gd name="connsiteY49" fmla="*/ 3401243 h 3507472"/>
                  <a:gd name="connsiteX50" fmla="*/ 1857807 w 3023491"/>
                  <a:gd name="connsiteY50" fmla="*/ 3444529 h 3507472"/>
                  <a:gd name="connsiteX51" fmla="*/ 1830390 w 3023491"/>
                  <a:gd name="connsiteY51" fmla="*/ 3472074 h 3507472"/>
                  <a:gd name="connsiteX52" fmla="*/ 1826474 w 3023491"/>
                  <a:gd name="connsiteY52" fmla="*/ 3472074 h 3507472"/>
                  <a:gd name="connsiteX53" fmla="*/ 1824515 w 3023491"/>
                  <a:gd name="connsiteY53" fmla="*/ 3472074 h 3507472"/>
                  <a:gd name="connsiteX54" fmla="*/ 1797098 w 3023491"/>
                  <a:gd name="connsiteY54" fmla="*/ 3444529 h 3507472"/>
                  <a:gd name="connsiteX55" fmla="*/ 1797098 w 3023491"/>
                  <a:gd name="connsiteY55" fmla="*/ 3401243 h 3507472"/>
                  <a:gd name="connsiteX56" fmla="*/ 1777514 w 3023491"/>
                  <a:gd name="connsiteY56" fmla="*/ 3379600 h 3507472"/>
                  <a:gd name="connsiteX57" fmla="*/ 1771639 w 3023491"/>
                  <a:gd name="connsiteY57" fmla="*/ 3355990 h 3507472"/>
                  <a:gd name="connsiteX58" fmla="*/ 1777514 w 3023491"/>
                  <a:gd name="connsiteY58" fmla="*/ 3332380 h 3507472"/>
                  <a:gd name="connsiteX59" fmla="*/ 1826474 w 3023491"/>
                  <a:gd name="connsiteY59" fmla="*/ 3300899 h 3507472"/>
                  <a:gd name="connsiteX60" fmla="*/ 1889141 w 3023491"/>
                  <a:gd name="connsiteY60" fmla="*/ 3285159 h 3507472"/>
                  <a:gd name="connsiteX61" fmla="*/ 1896975 w 3023491"/>
                  <a:gd name="connsiteY61" fmla="*/ 3285159 h 3507472"/>
                  <a:gd name="connsiteX62" fmla="*/ 1896975 w 3023491"/>
                  <a:gd name="connsiteY62" fmla="*/ 3293029 h 3507472"/>
                  <a:gd name="connsiteX63" fmla="*/ 1879349 w 3023491"/>
                  <a:gd name="connsiteY63" fmla="*/ 3310737 h 3507472"/>
                  <a:gd name="connsiteX64" fmla="*/ 1875433 w 3023491"/>
                  <a:gd name="connsiteY64" fmla="*/ 3310737 h 3507472"/>
                  <a:gd name="connsiteX65" fmla="*/ 1873474 w 3023491"/>
                  <a:gd name="connsiteY65" fmla="*/ 3310737 h 3507472"/>
                  <a:gd name="connsiteX66" fmla="*/ 1873474 w 3023491"/>
                  <a:gd name="connsiteY66" fmla="*/ 3302867 h 3507472"/>
                  <a:gd name="connsiteX67" fmla="*/ 1875433 w 3023491"/>
                  <a:gd name="connsiteY67" fmla="*/ 3298932 h 3507472"/>
                  <a:gd name="connsiteX68" fmla="*/ 1889141 w 3023491"/>
                  <a:gd name="connsiteY68" fmla="*/ 3285159 h 3507472"/>
                  <a:gd name="connsiteX69" fmla="*/ 1757931 w 3023491"/>
                  <a:gd name="connsiteY69" fmla="*/ 3285159 h 3507472"/>
                  <a:gd name="connsiteX70" fmla="*/ 1763806 w 3023491"/>
                  <a:gd name="connsiteY70" fmla="*/ 3285159 h 3507472"/>
                  <a:gd name="connsiteX71" fmla="*/ 1777514 w 3023491"/>
                  <a:gd name="connsiteY71" fmla="*/ 3298932 h 3507472"/>
                  <a:gd name="connsiteX72" fmla="*/ 1781431 w 3023491"/>
                  <a:gd name="connsiteY72" fmla="*/ 3302867 h 3507472"/>
                  <a:gd name="connsiteX73" fmla="*/ 1781431 w 3023491"/>
                  <a:gd name="connsiteY73" fmla="*/ 3310737 h 3507472"/>
                  <a:gd name="connsiteX74" fmla="*/ 1777514 w 3023491"/>
                  <a:gd name="connsiteY74" fmla="*/ 3310737 h 3507472"/>
                  <a:gd name="connsiteX75" fmla="*/ 1773598 w 3023491"/>
                  <a:gd name="connsiteY75" fmla="*/ 3310737 h 3507472"/>
                  <a:gd name="connsiteX76" fmla="*/ 1757931 w 3023491"/>
                  <a:gd name="connsiteY76" fmla="*/ 3293029 h 3507472"/>
                  <a:gd name="connsiteX77" fmla="*/ 1757931 w 3023491"/>
                  <a:gd name="connsiteY77" fmla="*/ 3285159 h 3507472"/>
                  <a:gd name="connsiteX78" fmla="*/ 1826474 w 3023491"/>
                  <a:gd name="connsiteY78" fmla="*/ 3255646 h 3507472"/>
                  <a:gd name="connsiteX79" fmla="*/ 1832349 w 3023491"/>
                  <a:gd name="connsiteY79" fmla="*/ 3261549 h 3507472"/>
                  <a:gd name="connsiteX80" fmla="*/ 1832349 w 3023491"/>
                  <a:gd name="connsiteY80" fmla="*/ 3285159 h 3507472"/>
                  <a:gd name="connsiteX81" fmla="*/ 1826474 w 3023491"/>
                  <a:gd name="connsiteY81" fmla="*/ 3291062 h 3507472"/>
                  <a:gd name="connsiteX82" fmla="*/ 1822557 w 3023491"/>
                  <a:gd name="connsiteY82" fmla="*/ 3285159 h 3507472"/>
                  <a:gd name="connsiteX83" fmla="*/ 1822557 w 3023491"/>
                  <a:gd name="connsiteY83" fmla="*/ 3261549 h 3507472"/>
                  <a:gd name="connsiteX84" fmla="*/ 1826474 w 3023491"/>
                  <a:gd name="connsiteY84" fmla="*/ 3255646 h 3507472"/>
                  <a:gd name="connsiteX85" fmla="*/ 2085488 w 3023491"/>
                  <a:gd name="connsiteY85" fmla="*/ 3247320 h 3507472"/>
                  <a:gd name="connsiteX86" fmla="*/ 2075650 w 3023491"/>
                  <a:gd name="connsiteY86" fmla="*/ 3253219 h 3507472"/>
                  <a:gd name="connsiteX87" fmla="*/ 2063844 w 3023491"/>
                  <a:gd name="connsiteY87" fmla="*/ 3253219 h 3507472"/>
                  <a:gd name="connsiteX88" fmla="*/ 2057941 w 3023491"/>
                  <a:gd name="connsiteY88" fmla="*/ 3254939 h 3507472"/>
                  <a:gd name="connsiteX89" fmla="*/ 2057941 w 3023491"/>
                  <a:gd name="connsiteY89" fmla="*/ 3251253 h 3507472"/>
                  <a:gd name="connsiteX90" fmla="*/ 2052038 w 3023491"/>
                  <a:gd name="connsiteY90" fmla="*/ 3257152 h 3507472"/>
                  <a:gd name="connsiteX91" fmla="*/ 2044168 w 3023491"/>
                  <a:gd name="connsiteY91" fmla="*/ 3257152 h 3507472"/>
                  <a:gd name="connsiteX92" fmla="*/ 2044168 w 3023491"/>
                  <a:gd name="connsiteY92" fmla="*/ 3265017 h 3507472"/>
                  <a:gd name="connsiteX93" fmla="*/ 2044847 w 3023491"/>
                  <a:gd name="connsiteY93" fmla="*/ 3265559 h 3507472"/>
                  <a:gd name="connsiteX94" fmla="*/ 2111494 w 3023491"/>
                  <a:gd name="connsiteY94" fmla="*/ 3278797 h 3507472"/>
                  <a:gd name="connsiteX95" fmla="*/ 2185088 w 3023491"/>
                  <a:gd name="connsiteY95" fmla="*/ 3263953 h 3507472"/>
                  <a:gd name="connsiteX96" fmla="*/ 2187505 w 3023491"/>
                  <a:gd name="connsiteY96" fmla="*/ 3262320 h 3507472"/>
                  <a:gd name="connsiteX97" fmla="*/ 2181902 w 3023491"/>
                  <a:gd name="connsiteY97" fmla="*/ 3263051 h 3507472"/>
                  <a:gd name="connsiteX98" fmla="*/ 2174032 w 3023491"/>
                  <a:gd name="connsiteY98" fmla="*/ 3259118 h 3507472"/>
                  <a:gd name="connsiteX99" fmla="*/ 2168129 w 3023491"/>
                  <a:gd name="connsiteY99" fmla="*/ 3257152 h 3507472"/>
                  <a:gd name="connsiteX100" fmla="*/ 2158291 w 3023491"/>
                  <a:gd name="connsiteY100" fmla="*/ 3259118 h 3507472"/>
                  <a:gd name="connsiteX101" fmla="*/ 2152388 w 3023491"/>
                  <a:gd name="connsiteY101" fmla="*/ 3263051 h 3507472"/>
                  <a:gd name="connsiteX102" fmla="*/ 2146485 w 3023491"/>
                  <a:gd name="connsiteY102" fmla="*/ 3263051 h 3507472"/>
                  <a:gd name="connsiteX103" fmla="*/ 2138614 w 3023491"/>
                  <a:gd name="connsiteY103" fmla="*/ 3263051 h 3507472"/>
                  <a:gd name="connsiteX104" fmla="*/ 2140582 w 3023491"/>
                  <a:gd name="connsiteY104" fmla="*/ 3257152 h 3507472"/>
                  <a:gd name="connsiteX105" fmla="*/ 2134679 w 3023491"/>
                  <a:gd name="connsiteY105" fmla="*/ 3255185 h 3507472"/>
                  <a:gd name="connsiteX106" fmla="*/ 2130744 w 3023491"/>
                  <a:gd name="connsiteY106" fmla="*/ 3261084 h 3507472"/>
                  <a:gd name="connsiteX107" fmla="*/ 2126808 w 3023491"/>
                  <a:gd name="connsiteY107" fmla="*/ 3266983 h 3507472"/>
                  <a:gd name="connsiteX108" fmla="*/ 2113035 w 3023491"/>
                  <a:gd name="connsiteY108" fmla="*/ 3265017 h 3507472"/>
                  <a:gd name="connsiteX109" fmla="*/ 2107132 w 3023491"/>
                  <a:gd name="connsiteY109" fmla="*/ 3263051 h 3507472"/>
                  <a:gd name="connsiteX110" fmla="*/ 2107132 w 3023491"/>
                  <a:gd name="connsiteY110" fmla="*/ 3261084 h 3507472"/>
                  <a:gd name="connsiteX111" fmla="*/ 2113035 w 3023491"/>
                  <a:gd name="connsiteY111" fmla="*/ 3255185 h 3507472"/>
                  <a:gd name="connsiteX112" fmla="*/ 2120905 w 3023491"/>
                  <a:gd name="connsiteY112" fmla="*/ 3251253 h 3507472"/>
                  <a:gd name="connsiteX113" fmla="*/ 2116970 w 3023491"/>
                  <a:gd name="connsiteY113" fmla="*/ 3247320 h 3507472"/>
                  <a:gd name="connsiteX114" fmla="*/ 2113035 w 3023491"/>
                  <a:gd name="connsiteY114" fmla="*/ 3251253 h 3507472"/>
                  <a:gd name="connsiteX115" fmla="*/ 2099261 w 3023491"/>
                  <a:gd name="connsiteY115" fmla="*/ 3251253 h 3507472"/>
                  <a:gd name="connsiteX116" fmla="*/ 2087456 w 3023491"/>
                  <a:gd name="connsiteY116" fmla="*/ 3253219 h 3507472"/>
                  <a:gd name="connsiteX117" fmla="*/ 2085488 w 3023491"/>
                  <a:gd name="connsiteY117" fmla="*/ 3247320 h 3507472"/>
                  <a:gd name="connsiteX118" fmla="*/ 742457 w 3023491"/>
                  <a:gd name="connsiteY118" fmla="*/ 3172523 h 3507472"/>
                  <a:gd name="connsiteX119" fmla="*/ 947151 w 3023491"/>
                  <a:gd name="connsiteY119" fmla="*/ 3268867 h 3507472"/>
                  <a:gd name="connsiteX120" fmla="*/ 1153814 w 3023491"/>
                  <a:gd name="connsiteY120" fmla="*/ 3172523 h 3507472"/>
                  <a:gd name="connsiteX121" fmla="*/ 1153814 w 3023491"/>
                  <a:gd name="connsiteY121" fmla="*/ 3408466 h 3507472"/>
                  <a:gd name="connsiteX122" fmla="*/ 953056 w 3023491"/>
                  <a:gd name="connsiteY122" fmla="*/ 3479249 h 3507472"/>
                  <a:gd name="connsiteX123" fmla="*/ 947151 w 3023491"/>
                  <a:gd name="connsiteY123" fmla="*/ 3479249 h 3507472"/>
                  <a:gd name="connsiteX124" fmla="*/ 943215 w 3023491"/>
                  <a:gd name="connsiteY124" fmla="*/ 3479249 h 3507472"/>
                  <a:gd name="connsiteX125" fmla="*/ 742457 w 3023491"/>
                  <a:gd name="connsiteY125" fmla="*/ 3408466 h 3507472"/>
                  <a:gd name="connsiteX126" fmla="*/ 742457 w 3023491"/>
                  <a:gd name="connsiteY126" fmla="*/ 3172523 h 3507472"/>
                  <a:gd name="connsiteX127" fmla="*/ 1924071 w 3023491"/>
                  <a:gd name="connsiteY127" fmla="*/ 3125109 h 3507472"/>
                  <a:gd name="connsiteX128" fmla="*/ 1924261 w 3023491"/>
                  <a:gd name="connsiteY128" fmla="*/ 3127015 h 3507472"/>
                  <a:gd name="connsiteX129" fmla="*/ 1925338 w 3023491"/>
                  <a:gd name="connsiteY129" fmla="*/ 3130508 h 3507472"/>
                  <a:gd name="connsiteX130" fmla="*/ 1927002 w 3023491"/>
                  <a:gd name="connsiteY130" fmla="*/ 3135906 h 3507472"/>
                  <a:gd name="connsiteX131" fmla="*/ 1925809 w 3023491"/>
                  <a:gd name="connsiteY131" fmla="*/ 3131510 h 3507472"/>
                  <a:gd name="connsiteX132" fmla="*/ 1931554 w 3023491"/>
                  <a:gd name="connsiteY132" fmla="*/ 3027097 h 3507472"/>
                  <a:gd name="connsiteX133" fmla="*/ 1924261 w 3023491"/>
                  <a:gd name="connsiteY133" fmla="*/ 3050437 h 3507472"/>
                  <a:gd name="connsiteX134" fmla="*/ 1922417 w 3023491"/>
                  <a:gd name="connsiteY134" fmla="*/ 3068632 h 3507472"/>
                  <a:gd name="connsiteX135" fmla="*/ 1926110 w 3023491"/>
                  <a:gd name="connsiteY135" fmla="*/ 3072321 h 3507472"/>
                  <a:gd name="connsiteX136" fmla="*/ 1930045 w 3023491"/>
                  <a:gd name="connsiteY136" fmla="*/ 3078220 h 3507472"/>
                  <a:gd name="connsiteX137" fmla="*/ 1928077 w 3023491"/>
                  <a:gd name="connsiteY137" fmla="*/ 3088052 h 3507472"/>
                  <a:gd name="connsiteX138" fmla="*/ 1932012 w 3023491"/>
                  <a:gd name="connsiteY138" fmla="*/ 3101816 h 3507472"/>
                  <a:gd name="connsiteX139" fmla="*/ 1932012 w 3023491"/>
                  <a:gd name="connsiteY139" fmla="*/ 3119512 h 3507472"/>
                  <a:gd name="connsiteX140" fmla="*/ 1943818 w 3023491"/>
                  <a:gd name="connsiteY140" fmla="*/ 3145074 h 3507472"/>
                  <a:gd name="connsiteX141" fmla="*/ 1947754 w 3023491"/>
                  <a:gd name="connsiteY141" fmla="*/ 3154905 h 3507472"/>
                  <a:gd name="connsiteX142" fmla="*/ 1955624 w 3023491"/>
                  <a:gd name="connsiteY142" fmla="*/ 3158838 h 3507472"/>
                  <a:gd name="connsiteX143" fmla="*/ 1959559 w 3023491"/>
                  <a:gd name="connsiteY143" fmla="*/ 3174568 h 3507472"/>
                  <a:gd name="connsiteX144" fmla="*/ 1963495 w 3023491"/>
                  <a:gd name="connsiteY144" fmla="*/ 3188332 h 3507472"/>
                  <a:gd name="connsiteX145" fmla="*/ 1969398 w 3023491"/>
                  <a:gd name="connsiteY145" fmla="*/ 3194231 h 3507472"/>
                  <a:gd name="connsiteX146" fmla="*/ 1973333 w 3023491"/>
                  <a:gd name="connsiteY146" fmla="*/ 3202096 h 3507472"/>
                  <a:gd name="connsiteX147" fmla="*/ 1977268 w 3023491"/>
                  <a:gd name="connsiteY147" fmla="*/ 3209961 h 3507472"/>
                  <a:gd name="connsiteX148" fmla="*/ 1987106 w 3023491"/>
                  <a:gd name="connsiteY148" fmla="*/ 3227658 h 3507472"/>
                  <a:gd name="connsiteX149" fmla="*/ 1989138 w 3023491"/>
                  <a:gd name="connsiteY149" fmla="*/ 3232094 h 3507472"/>
                  <a:gd name="connsiteX150" fmla="*/ 1991826 w 3023491"/>
                  <a:gd name="connsiteY150" fmla="*/ 3233892 h 3507472"/>
                  <a:gd name="connsiteX151" fmla="*/ 1994659 w 3023491"/>
                  <a:gd name="connsiteY151" fmla="*/ 3235105 h 3507472"/>
                  <a:gd name="connsiteX152" fmla="*/ 1996207 w 3023491"/>
                  <a:gd name="connsiteY152" fmla="*/ 3235768 h 3507472"/>
                  <a:gd name="connsiteX153" fmla="*/ 2002847 w 3023491"/>
                  <a:gd name="connsiteY153" fmla="*/ 3239455 h 3507472"/>
                  <a:gd name="connsiteX154" fmla="*/ 2010718 w 3023491"/>
                  <a:gd name="connsiteY154" fmla="*/ 3245354 h 3507472"/>
                  <a:gd name="connsiteX155" fmla="*/ 2010718 w 3023491"/>
                  <a:gd name="connsiteY155" fmla="*/ 3243388 h 3507472"/>
                  <a:gd name="connsiteX156" fmla="*/ 2006783 w 3023491"/>
                  <a:gd name="connsiteY156" fmla="*/ 3237489 h 3507472"/>
                  <a:gd name="connsiteX157" fmla="*/ 2002847 w 3023491"/>
                  <a:gd name="connsiteY157" fmla="*/ 3231590 h 3507472"/>
                  <a:gd name="connsiteX158" fmla="*/ 1998912 w 3023491"/>
                  <a:gd name="connsiteY158" fmla="*/ 3225691 h 3507472"/>
                  <a:gd name="connsiteX159" fmla="*/ 1993009 w 3023491"/>
                  <a:gd name="connsiteY159" fmla="*/ 3217826 h 3507472"/>
                  <a:gd name="connsiteX160" fmla="*/ 1996944 w 3023491"/>
                  <a:gd name="connsiteY160" fmla="*/ 3211927 h 3507472"/>
                  <a:gd name="connsiteX161" fmla="*/ 1998912 w 3023491"/>
                  <a:gd name="connsiteY161" fmla="*/ 3209961 h 3507472"/>
                  <a:gd name="connsiteX162" fmla="*/ 1996944 w 3023491"/>
                  <a:gd name="connsiteY162" fmla="*/ 3202096 h 3507472"/>
                  <a:gd name="connsiteX163" fmla="*/ 2000880 w 3023491"/>
                  <a:gd name="connsiteY163" fmla="*/ 3186366 h 3507472"/>
                  <a:gd name="connsiteX164" fmla="*/ 2000880 w 3023491"/>
                  <a:gd name="connsiteY164" fmla="*/ 3176534 h 3507472"/>
                  <a:gd name="connsiteX165" fmla="*/ 2006783 w 3023491"/>
                  <a:gd name="connsiteY165" fmla="*/ 3172602 h 3507472"/>
                  <a:gd name="connsiteX166" fmla="*/ 2014653 w 3023491"/>
                  <a:gd name="connsiteY166" fmla="*/ 3166703 h 3507472"/>
                  <a:gd name="connsiteX167" fmla="*/ 2014653 w 3023491"/>
                  <a:gd name="connsiteY167" fmla="*/ 3160804 h 3507472"/>
                  <a:gd name="connsiteX168" fmla="*/ 2016621 w 3023491"/>
                  <a:gd name="connsiteY168" fmla="*/ 3156871 h 3507472"/>
                  <a:gd name="connsiteX169" fmla="*/ 2016621 w 3023491"/>
                  <a:gd name="connsiteY169" fmla="*/ 3149006 h 3507472"/>
                  <a:gd name="connsiteX170" fmla="*/ 2014653 w 3023491"/>
                  <a:gd name="connsiteY170" fmla="*/ 3141141 h 3507472"/>
                  <a:gd name="connsiteX171" fmla="*/ 2014653 w 3023491"/>
                  <a:gd name="connsiteY171" fmla="*/ 3135242 h 3507472"/>
                  <a:gd name="connsiteX172" fmla="*/ 2020556 w 3023491"/>
                  <a:gd name="connsiteY172" fmla="*/ 3127377 h 3507472"/>
                  <a:gd name="connsiteX173" fmla="*/ 2024491 w 3023491"/>
                  <a:gd name="connsiteY173" fmla="*/ 3119512 h 3507472"/>
                  <a:gd name="connsiteX174" fmla="*/ 2020556 w 3023491"/>
                  <a:gd name="connsiteY174" fmla="*/ 3115579 h 3507472"/>
                  <a:gd name="connsiteX175" fmla="*/ 2012685 w 3023491"/>
                  <a:gd name="connsiteY175" fmla="*/ 3111647 h 3507472"/>
                  <a:gd name="connsiteX176" fmla="*/ 2008750 w 3023491"/>
                  <a:gd name="connsiteY176" fmla="*/ 3105748 h 3507472"/>
                  <a:gd name="connsiteX177" fmla="*/ 1998912 w 3023491"/>
                  <a:gd name="connsiteY177" fmla="*/ 3103782 h 3507472"/>
                  <a:gd name="connsiteX178" fmla="*/ 1996944 w 3023491"/>
                  <a:gd name="connsiteY178" fmla="*/ 3101816 h 3507472"/>
                  <a:gd name="connsiteX179" fmla="*/ 1989074 w 3023491"/>
                  <a:gd name="connsiteY179" fmla="*/ 3097883 h 3507472"/>
                  <a:gd name="connsiteX180" fmla="*/ 1987106 w 3023491"/>
                  <a:gd name="connsiteY180" fmla="*/ 3093950 h 3507472"/>
                  <a:gd name="connsiteX181" fmla="*/ 1983171 w 3023491"/>
                  <a:gd name="connsiteY181" fmla="*/ 3093950 h 3507472"/>
                  <a:gd name="connsiteX182" fmla="*/ 1981203 w 3023491"/>
                  <a:gd name="connsiteY182" fmla="*/ 3090018 h 3507472"/>
                  <a:gd name="connsiteX183" fmla="*/ 1981203 w 3023491"/>
                  <a:gd name="connsiteY183" fmla="*/ 3084119 h 3507472"/>
                  <a:gd name="connsiteX184" fmla="*/ 1977268 w 3023491"/>
                  <a:gd name="connsiteY184" fmla="*/ 3078220 h 3507472"/>
                  <a:gd name="connsiteX185" fmla="*/ 1975300 w 3023491"/>
                  <a:gd name="connsiteY185" fmla="*/ 3074288 h 3507472"/>
                  <a:gd name="connsiteX186" fmla="*/ 1969398 w 3023491"/>
                  <a:gd name="connsiteY186" fmla="*/ 3074288 h 3507472"/>
                  <a:gd name="connsiteX187" fmla="*/ 1963495 w 3023491"/>
                  <a:gd name="connsiteY187" fmla="*/ 3070355 h 3507472"/>
                  <a:gd name="connsiteX188" fmla="*/ 1961527 w 3023491"/>
                  <a:gd name="connsiteY188" fmla="*/ 3066422 h 3507472"/>
                  <a:gd name="connsiteX189" fmla="*/ 1959559 w 3023491"/>
                  <a:gd name="connsiteY189" fmla="*/ 3060524 h 3507472"/>
                  <a:gd name="connsiteX190" fmla="*/ 1955624 w 3023491"/>
                  <a:gd name="connsiteY190" fmla="*/ 3056591 h 3507472"/>
                  <a:gd name="connsiteX191" fmla="*/ 1947754 w 3023491"/>
                  <a:gd name="connsiteY191" fmla="*/ 3058557 h 3507472"/>
                  <a:gd name="connsiteX192" fmla="*/ 1947754 w 3023491"/>
                  <a:gd name="connsiteY192" fmla="*/ 3054625 h 3507472"/>
                  <a:gd name="connsiteX193" fmla="*/ 1943818 w 3023491"/>
                  <a:gd name="connsiteY193" fmla="*/ 3052658 h 3507472"/>
                  <a:gd name="connsiteX194" fmla="*/ 1939883 w 3023491"/>
                  <a:gd name="connsiteY194" fmla="*/ 3054625 h 3507472"/>
                  <a:gd name="connsiteX195" fmla="*/ 1939883 w 3023491"/>
                  <a:gd name="connsiteY195" fmla="*/ 3056591 h 3507472"/>
                  <a:gd name="connsiteX196" fmla="*/ 1935948 w 3023491"/>
                  <a:gd name="connsiteY196" fmla="*/ 3062490 h 3507472"/>
                  <a:gd name="connsiteX197" fmla="*/ 1933980 w 3023491"/>
                  <a:gd name="connsiteY197" fmla="*/ 3060524 h 3507472"/>
                  <a:gd name="connsiteX198" fmla="*/ 1933980 w 3023491"/>
                  <a:gd name="connsiteY198" fmla="*/ 3058557 h 3507472"/>
                  <a:gd name="connsiteX199" fmla="*/ 1932012 w 3023491"/>
                  <a:gd name="connsiteY199" fmla="*/ 3050692 h 3507472"/>
                  <a:gd name="connsiteX200" fmla="*/ 1933980 w 3023491"/>
                  <a:gd name="connsiteY200" fmla="*/ 3046760 h 3507472"/>
                  <a:gd name="connsiteX201" fmla="*/ 1932012 w 3023491"/>
                  <a:gd name="connsiteY201" fmla="*/ 3038895 h 3507472"/>
                  <a:gd name="connsiteX202" fmla="*/ 1932012 w 3023491"/>
                  <a:gd name="connsiteY202" fmla="*/ 3032996 h 3507472"/>
                  <a:gd name="connsiteX203" fmla="*/ 1932012 w 3023491"/>
                  <a:gd name="connsiteY203" fmla="*/ 3027097 h 3507472"/>
                  <a:gd name="connsiteX204" fmla="*/ 2026459 w 3023491"/>
                  <a:gd name="connsiteY204" fmla="*/ 2922884 h 3507472"/>
                  <a:gd name="connsiteX205" fmla="*/ 2022990 w 3023491"/>
                  <a:gd name="connsiteY205" fmla="*/ 2923947 h 3507472"/>
                  <a:gd name="connsiteX206" fmla="*/ 2002132 w 3023491"/>
                  <a:gd name="connsiteY206" fmla="*/ 2937826 h 3507472"/>
                  <a:gd name="connsiteX207" fmla="*/ 1976063 w 3023491"/>
                  <a:gd name="connsiteY207" fmla="*/ 2955174 h 3507472"/>
                  <a:gd name="connsiteX208" fmla="*/ 1953395 w 3023491"/>
                  <a:gd name="connsiteY208" fmla="*/ 2988492 h 3507472"/>
                  <a:gd name="connsiteX209" fmla="*/ 1937915 w 3023491"/>
                  <a:gd name="connsiteY209" fmla="*/ 3011244 h 3507472"/>
                  <a:gd name="connsiteX210" fmla="*/ 1937915 w 3023491"/>
                  <a:gd name="connsiteY210" fmla="*/ 3011367 h 3507472"/>
                  <a:gd name="connsiteX211" fmla="*/ 1935948 w 3023491"/>
                  <a:gd name="connsiteY211" fmla="*/ 3015299 h 3507472"/>
                  <a:gd name="connsiteX212" fmla="*/ 1935948 w 3023491"/>
                  <a:gd name="connsiteY212" fmla="*/ 3019232 h 3507472"/>
                  <a:gd name="connsiteX213" fmla="*/ 1937915 w 3023491"/>
                  <a:gd name="connsiteY213" fmla="*/ 3021198 h 3507472"/>
                  <a:gd name="connsiteX214" fmla="*/ 1939883 w 3023491"/>
                  <a:gd name="connsiteY214" fmla="*/ 3023164 h 3507472"/>
                  <a:gd name="connsiteX215" fmla="*/ 1941851 w 3023491"/>
                  <a:gd name="connsiteY215" fmla="*/ 3023164 h 3507472"/>
                  <a:gd name="connsiteX216" fmla="*/ 1943818 w 3023491"/>
                  <a:gd name="connsiteY216" fmla="*/ 3025131 h 3507472"/>
                  <a:gd name="connsiteX217" fmla="*/ 1943818 w 3023491"/>
                  <a:gd name="connsiteY217" fmla="*/ 3029063 h 3507472"/>
                  <a:gd name="connsiteX218" fmla="*/ 1945786 w 3023491"/>
                  <a:gd name="connsiteY218" fmla="*/ 3031029 h 3507472"/>
                  <a:gd name="connsiteX219" fmla="*/ 1947754 w 3023491"/>
                  <a:gd name="connsiteY219" fmla="*/ 3032996 h 3507472"/>
                  <a:gd name="connsiteX220" fmla="*/ 1951689 w 3023491"/>
                  <a:gd name="connsiteY220" fmla="*/ 3031029 h 3507472"/>
                  <a:gd name="connsiteX221" fmla="*/ 1953656 w 3023491"/>
                  <a:gd name="connsiteY221" fmla="*/ 3034962 h 3507472"/>
                  <a:gd name="connsiteX222" fmla="*/ 1955624 w 3023491"/>
                  <a:gd name="connsiteY222" fmla="*/ 3036928 h 3507472"/>
                  <a:gd name="connsiteX223" fmla="*/ 1957592 w 3023491"/>
                  <a:gd name="connsiteY223" fmla="*/ 3034962 h 3507472"/>
                  <a:gd name="connsiteX224" fmla="*/ 1957592 w 3023491"/>
                  <a:gd name="connsiteY224" fmla="*/ 3031029 h 3507472"/>
                  <a:gd name="connsiteX225" fmla="*/ 1955624 w 3023491"/>
                  <a:gd name="connsiteY225" fmla="*/ 3031029 h 3507472"/>
                  <a:gd name="connsiteX226" fmla="*/ 1953656 w 3023491"/>
                  <a:gd name="connsiteY226" fmla="*/ 3029063 h 3507472"/>
                  <a:gd name="connsiteX227" fmla="*/ 1949721 w 3023491"/>
                  <a:gd name="connsiteY227" fmla="*/ 3027097 h 3507472"/>
                  <a:gd name="connsiteX228" fmla="*/ 1945786 w 3023491"/>
                  <a:gd name="connsiteY228" fmla="*/ 3027097 h 3507472"/>
                  <a:gd name="connsiteX229" fmla="*/ 1945786 w 3023491"/>
                  <a:gd name="connsiteY229" fmla="*/ 3023164 h 3507472"/>
                  <a:gd name="connsiteX230" fmla="*/ 1945786 w 3023491"/>
                  <a:gd name="connsiteY230" fmla="*/ 3019232 h 3507472"/>
                  <a:gd name="connsiteX231" fmla="*/ 1941851 w 3023491"/>
                  <a:gd name="connsiteY231" fmla="*/ 3017265 h 3507472"/>
                  <a:gd name="connsiteX232" fmla="*/ 1939883 w 3023491"/>
                  <a:gd name="connsiteY232" fmla="*/ 3015299 h 3507472"/>
                  <a:gd name="connsiteX233" fmla="*/ 1941851 w 3023491"/>
                  <a:gd name="connsiteY233" fmla="*/ 3011367 h 3507472"/>
                  <a:gd name="connsiteX234" fmla="*/ 1947754 w 3023491"/>
                  <a:gd name="connsiteY234" fmla="*/ 3009400 h 3507472"/>
                  <a:gd name="connsiteX235" fmla="*/ 1951689 w 3023491"/>
                  <a:gd name="connsiteY235" fmla="*/ 3007434 h 3507472"/>
                  <a:gd name="connsiteX236" fmla="*/ 1953656 w 3023491"/>
                  <a:gd name="connsiteY236" fmla="*/ 3001535 h 3507472"/>
                  <a:gd name="connsiteX237" fmla="*/ 1955624 w 3023491"/>
                  <a:gd name="connsiteY237" fmla="*/ 2997603 h 3507472"/>
                  <a:gd name="connsiteX238" fmla="*/ 1955624 w 3023491"/>
                  <a:gd name="connsiteY238" fmla="*/ 2991704 h 3507472"/>
                  <a:gd name="connsiteX239" fmla="*/ 1959559 w 3023491"/>
                  <a:gd name="connsiteY239" fmla="*/ 2987771 h 3507472"/>
                  <a:gd name="connsiteX240" fmla="*/ 1967430 w 3023491"/>
                  <a:gd name="connsiteY240" fmla="*/ 2981872 h 3507472"/>
                  <a:gd name="connsiteX241" fmla="*/ 1971365 w 3023491"/>
                  <a:gd name="connsiteY241" fmla="*/ 2977940 h 3507472"/>
                  <a:gd name="connsiteX242" fmla="*/ 1971365 w 3023491"/>
                  <a:gd name="connsiteY242" fmla="*/ 2974007 h 3507472"/>
                  <a:gd name="connsiteX243" fmla="*/ 1975300 w 3023491"/>
                  <a:gd name="connsiteY243" fmla="*/ 2972041 h 3507472"/>
                  <a:gd name="connsiteX244" fmla="*/ 1981203 w 3023491"/>
                  <a:gd name="connsiteY244" fmla="*/ 2970075 h 3507472"/>
                  <a:gd name="connsiteX245" fmla="*/ 1981203 w 3023491"/>
                  <a:gd name="connsiteY245" fmla="*/ 2966142 h 3507472"/>
                  <a:gd name="connsiteX246" fmla="*/ 1983171 w 3023491"/>
                  <a:gd name="connsiteY246" fmla="*/ 2964176 h 3507472"/>
                  <a:gd name="connsiteX247" fmla="*/ 1989074 w 3023491"/>
                  <a:gd name="connsiteY247" fmla="*/ 2960243 h 3507472"/>
                  <a:gd name="connsiteX248" fmla="*/ 1991042 w 3023491"/>
                  <a:gd name="connsiteY248" fmla="*/ 2960243 h 3507472"/>
                  <a:gd name="connsiteX249" fmla="*/ 1994977 w 3023491"/>
                  <a:gd name="connsiteY249" fmla="*/ 2960243 h 3507472"/>
                  <a:gd name="connsiteX250" fmla="*/ 2000880 w 3023491"/>
                  <a:gd name="connsiteY250" fmla="*/ 2962210 h 3507472"/>
                  <a:gd name="connsiteX251" fmla="*/ 2002847 w 3023491"/>
                  <a:gd name="connsiteY251" fmla="*/ 2960243 h 3507472"/>
                  <a:gd name="connsiteX252" fmla="*/ 2004815 w 3023491"/>
                  <a:gd name="connsiteY252" fmla="*/ 2958277 h 3507472"/>
                  <a:gd name="connsiteX253" fmla="*/ 2004815 w 3023491"/>
                  <a:gd name="connsiteY253" fmla="*/ 2954344 h 3507472"/>
                  <a:gd name="connsiteX254" fmla="*/ 2000880 w 3023491"/>
                  <a:gd name="connsiteY254" fmla="*/ 2954344 h 3507472"/>
                  <a:gd name="connsiteX255" fmla="*/ 2002847 w 3023491"/>
                  <a:gd name="connsiteY255" fmla="*/ 2950412 h 3507472"/>
                  <a:gd name="connsiteX256" fmla="*/ 2006783 w 3023491"/>
                  <a:gd name="connsiteY256" fmla="*/ 2948446 h 3507472"/>
                  <a:gd name="connsiteX257" fmla="*/ 2010718 w 3023491"/>
                  <a:gd name="connsiteY257" fmla="*/ 2944513 h 3507472"/>
                  <a:gd name="connsiteX258" fmla="*/ 2014653 w 3023491"/>
                  <a:gd name="connsiteY258" fmla="*/ 2946479 h 3507472"/>
                  <a:gd name="connsiteX259" fmla="*/ 2014653 w 3023491"/>
                  <a:gd name="connsiteY259" fmla="*/ 2948446 h 3507472"/>
                  <a:gd name="connsiteX260" fmla="*/ 2010718 w 3023491"/>
                  <a:gd name="connsiteY260" fmla="*/ 2950412 h 3507472"/>
                  <a:gd name="connsiteX261" fmla="*/ 2012685 w 3023491"/>
                  <a:gd name="connsiteY261" fmla="*/ 2954344 h 3507472"/>
                  <a:gd name="connsiteX262" fmla="*/ 2016621 w 3023491"/>
                  <a:gd name="connsiteY262" fmla="*/ 2954344 h 3507472"/>
                  <a:gd name="connsiteX263" fmla="*/ 2020556 w 3023491"/>
                  <a:gd name="connsiteY263" fmla="*/ 2952378 h 3507472"/>
                  <a:gd name="connsiteX264" fmla="*/ 2022524 w 3023491"/>
                  <a:gd name="connsiteY264" fmla="*/ 2950412 h 3507472"/>
                  <a:gd name="connsiteX265" fmla="*/ 2020556 w 3023491"/>
                  <a:gd name="connsiteY265" fmla="*/ 2946479 h 3507472"/>
                  <a:gd name="connsiteX266" fmla="*/ 2020556 w 3023491"/>
                  <a:gd name="connsiteY266" fmla="*/ 2942547 h 3507472"/>
                  <a:gd name="connsiteX267" fmla="*/ 2022524 w 3023491"/>
                  <a:gd name="connsiteY267" fmla="*/ 2940580 h 3507472"/>
                  <a:gd name="connsiteX268" fmla="*/ 2024491 w 3023491"/>
                  <a:gd name="connsiteY268" fmla="*/ 2938614 h 3507472"/>
                  <a:gd name="connsiteX269" fmla="*/ 2026459 w 3023491"/>
                  <a:gd name="connsiteY269" fmla="*/ 2936648 h 3507472"/>
                  <a:gd name="connsiteX270" fmla="*/ 2026459 w 3023491"/>
                  <a:gd name="connsiteY270" fmla="*/ 2932715 h 3507472"/>
                  <a:gd name="connsiteX271" fmla="*/ 2028427 w 3023491"/>
                  <a:gd name="connsiteY271" fmla="*/ 2926816 h 3507472"/>
                  <a:gd name="connsiteX272" fmla="*/ 2030394 w 3023491"/>
                  <a:gd name="connsiteY272" fmla="*/ 2924850 h 3507472"/>
                  <a:gd name="connsiteX273" fmla="*/ 2026459 w 3023491"/>
                  <a:gd name="connsiteY273" fmla="*/ 2922884 h 3507472"/>
                  <a:gd name="connsiteX274" fmla="*/ 961752 w 3023491"/>
                  <a:gd name="connsiteY274" fmla="*/ 2918829 h 3507472"/>
                  <a:gd name="connsiteX275" fmla="*/ 1297263 w 3023491"/>
                  <a:gd name="connsiteY275" fmla="*/ 3069326 h 3507472"/>
                  <a:gd name="connsiteX276" fmla="*/ 1302877 w 3023491"/>
                  <a:gd name="connsiteY276" fmla="*/ 3069326 h 3507472"/>
                  <a:gd name="connsiteX277" fmla="*/ 1302877 w 3023491"/>
                  <a:gd name="connsiteY277" fmla="*/ 3071844 h 3507472"/>
                  <a:gd name="connsiteX278" fmla="*/ 1310044 w 3023491"/>
                  <a:gd name="connsiteY278" fmla="*/ 3075059 h 3507472"/>
                  <a:gd name="connsiteX279" fmla="*/ 1302877 w 3023491"/>
                  <a:gd name="connsiteY279" fmla="*/ 3078341 h 3507472"/>
                  <a:gd name="connsiteX280" fmla="*/ 1302877 w 3023491"/>
                  <a:gd name="connsiteY280" fmla="*/ 3280570 h 3507472"/>
                  <a:gd name="connsiteX281" fmla="*/ 1315735 w 3023491"/>
                  <a:gd name="connsiteY281" fmla="*/ 3286007 h 3507472"/>
                  <a:gd name="connsiteX282" fmla="*/ 1325810 w 3023491"/>
                  <a:gd name="connsiteY282" fmla="*/ 3310837 h 3507472"/>
                  <a:gd name="connsiteX283" fmla="*/ 1315935 w 3023491"/>
                  <a:gd name="connsiteY283" fmla="*/ 3335174 h 3507472"/>
                  <a:gd name="connsiteX284" fmla="*/ 1323409 w 3023491"/>
                  <a:gd name="connsiteY284" fmla="*/ 3361238 h 3507472"/>
                  <a:gd name="connsiteX285" fmla="*/ 1328677 w 3023491"/>
                  <a:gd name="connsiteY285" fmla="*/ 3467782 h 3507472"/>
                  <a:gd name="connsiteX286" fmla="*/ 1305475 w 3023491"/>
                  <a:gd name="connsiteY286" fmla="*/ 3467782 h 3507472"/>
                  <a:gd name="connsiteX287" fmla="*/ 1298578 w 3023491"/>
                  <a:gd name="connsiteY287" fmla="*/ 3467782 h 3507472"/>
                  <a:gd name="connsiteX288" fmla="*/ 1293754 w 3023491"/>
                  <a:gd name="connsiteY288" fmla="*/ 3467782 h 3507472"/>
                  <a:gd name="connsiteX289" fmla="*/ 1293560 w 3023491"/>
                  <a:gd name="connsiteY289" fmla="*/ 3467782 h 3507472"/>
                  <a:gd name="connsiteX290" fmla="*/ 1289171 w 3023491"/>
                  <a:gd name="connsiteY290" fmla="*/ 3467782 h 3507472"/>
                  <a:gd name="connsiteX291" fmla="*/ 1288544 w 3023491"/>
                  <a:gd name="connsiteY291" fmla="*/ 3467782 h 3507472"/>
                  <a:gd name="connsiteX292" fmla="*/ 1282298 w 3023491"/>
                  <a:gd name="connsiteY292" fmla="*/ 3467782 h 3507472"/>
                  <a:gd name="connsiteX293" fmla="*/ 1259989 w 3023491"/>
                  <a:gd name="connsiteY293" fmla="*/ 3467782 h 3507472"/>
                  <a:gd name="connsiteX294" fmla="*/ 1263365 w 3023491"/>
                  <a:gd name="connsiteY294" fmla="*/ 3361238 h 3507472"/>
                  <a:gd name="connsiteX295" fmla="*/ 1269913 w 3023491"/>
                  <a:gd name="connsiteY295" fmla="*/ 3336863 h 3507472"/>
                  <a:gd name="connsiteX296" fmla="*/ 1267087 w 3023491"/>
                  <a:gd name="connsiteY296" fmla="*/ 3335668 h 3507472"/>
                  <a:gd name="connsiteX297" fmla="*/ 1257012 w 3023491"/>
                  <a:gd name="connsiteY297" fmla="*/ 3310837 h 3507472"/>
                  <a:gd name="connsiteX298" fmla="*/ 1267087 w 3023491"/>
                  <a:gd name="connsiteY298" fmla="*/ 3286007 h 3507472"/>
                  <a:gd name="connsiteX299" fmla="*/ 1281377 w 3023491"/>
                  <a:gd name="connsiteY299" fmla="*/ 3279964 h 3507472"/>
                  <a:gd name="connsiteX300" fmla="*/ 1281377 w 3023491"/>
                  <a:gd name="connsiteY300" fmla="*/ 3088184 h 3507472"/>
                  <a:gd name="connsiteX301" fmla="*/ 953152 w 3023491"/>
                  <a:gd name="connsiteY301" fmla="*/ 3238455 h 3507472"/>
                  <a:gd name="connsiteX302" fmla="*/ 600561 w 3023491"/>
                  <a:gd name="connsiteY302" fmla="*/ 3077926 h 3507472"/>
                  <a:gd name="connsiteX303" fmla="*/ 1481289 w 3023491"/>
                  <a:gd name="connsiteY303" fmla="*/ 2916494 h 3507472"/>
                  <a:gd name="connsiteX304" fmla="*/ 1519473 w 3023491"/>
                  <a:gd name="connsiteY304" fmla="*/ 2921186 h 3507472"/>
                  <a:gd name="connsiteX305" fmla="*/ 1521443 w 3023491"/>
                  <a:gd name="connsiteY305" fmla="*/ 2921186 h 3507472"/>
                  <a:gd name="connsiteX306" fmla="*/ 1572684 w 3023491"/>
                  <a:gd name="connsiteY306" fmla="*/ 2950820 h 3507472"/>
                  <a:gd name="connsiteX307" fmla="*/ 1568686 w 3023491"/>
                  <a:gd name="connsiteY307" fmla="*/ 2976871 h 3507472"/>
                  <a:gd name="connsiteX308" fmla="*/ 1573758 w 3023491"/>
                  <a:gd name="connsiteY308" fmla="*/ 2977587 h 3507472"/>
                  <a:gd name="connsiteX309" fmla="*/ 1557992 w 3023491"/>
                  <a:gd name="connsiteY309" fmla="*/ 3093684 h 3507472"/>
                  <a:gd name="connsiteX310" fmla="*/ 1553620 w 3023491"/>
                  <a:gd name="connsiteY310" fmla="*/ 3093067 h 3507472"/>
                  <a:gd name="connsiteX311" fmla="*/ 1514993 w 3023491"/>
                  <a:gd name="connsiteY311" fmla="*/ 3378909 h 3507472"/>
                  <a:gd name="connsiteX312" fmla="*/ 1467694 w 3023491"/>
                  <a:gd name="connsiteY312" fmla="*/ 3466340 h 3507472"/>
                  <a:gd name="connsiteX313" fmla="*/ 1466852 w 3023491"/>
                  <a:gd name="connsiteY313" fmla="*/ 3466253 h 3507472"/>
                  <a:gd name="connsiteX314" fmla="*/ 1467697 w 3023491"/>
                  <a:gd name="connsiteY314" fmla="*/ 3466831 h 3507472"/>
                  <a:gd name="connsiteX315" fmla="*/ 1436027 w 3023491"/>
                  <a:gd name="connsiteY315" fmla="*/ 3500247 h 3507472"/>
                  <a:gd name="connsiteX316" fmla="*/ 1429594 w 3023491"/>
                  <a:gd name="connsiteY316" fmla="*/ 3476660 h 3507472"/>
                  <a:gd name="connsiteX317" fmla="*/ 1426744 w 3023491"/>
                  <a:gd name="connsiteY317" fmla="*/ 3462104 h 3507472"/>
                  <a:gd name="connsiteX318" fmla="*/ 1426128 w 3023491"/>
                  <a:gd name="connsiteY318" fmla="*/ 3462040 h 3507472"/>
                  <a:gd name="connsiteX319" fmla="*/ 1404629 w 3023491"/>
                  <a:gd name="connsiteY319" fmla="*/ 3366010 h 3507472"/>
                  <a:gd name="connsiteX320" fmla="*/ 1443319 w 3023491"/>
                  <a:gd name="connsiteY320" fmla="*/ 3077495 h 3507472"/>
                  <a:gd name="connsiteX321" fmla="*/ 1436162 w 3023491"/>
                  <a:gd name="connsiteY321" fmla="*/ 3076485 h 3507472"/>
                  <a:gd name="connsiteX322" fmla="*/ 1451928 w 3023491"/>
                  <a:gd name="connsiteY322" fmla="*/ 2960387 h 3507472"/>
                  <a:gd name="connsiteX323" fmla="*/ 1458585 w 3023491"/>
                  <a:gd name="connsiteY323" fmla="*/ 2961327 h 3507472"/>
                  <a:gd name="connsiteX324" fmla="*/ 1461334 w 3023491"/>
                  <a:gd name="connsiteY324" fmla="*/ 2943412 h 3507472"/>
                  <a:gd name="connsiteX325" fmla="*/ 1462320 w 3023491"/>
                  <a:gd name="connsiteY325" fmla="*/ 2936991 h 3507472"/>
                  <a:gd name="connsiteX326" fmla="*/ 1481289 w 3023491"/>
                  <a:gd name="connsiteY326" fmla="*/ 2916494 h 3507472"/>
                  <a:gd name="connsiteX327" fmla="*/ 1646118 w 3023491"/>
                  <a:gd name="connsiteY327" fmla="*/ 2912194 h 3507472"/>
                  <a:gd name="connsiteX328" fmla="*/ 1684302 w 3023491"/>
                  <a:gd name="connsiteY328" fmla="*/ 2916886 h 3507472"/>
                  <a:gd name="connsiteX329" fmla="*/ 1686272 w 3023491"/>
                  <a:gd name="connsiteY329" fmla="*/ 2916886 h 3507472"/>
                  <a:gd name="connsiteX330" fmla="*/ 1735542 w 3023491"/>
                  <a:gd name="connsiteY330" fmla="*/ 2948496 h 3507472"/>
                  <a:gd name="connsiteX331" fmla="*/ 1732519 w 3023491"/>
                  <a:gd name="connsiteY331" fmla="*/ 2973750 h 3507472"/>
                  <a:gd name="connsiteX332" fmla="*/ 1740020 w 3023491"/>
                  <a:gd name="connsiteY332" fmla="*/ 2974721 h 3507472"/>
                  <a:gd name="connsiteX333" fmla="*/ 1736105 w 3023491"/>
                  <a:gd name="connsiteY333" fmla="*/ 3003554 h 3507472"/>
                  <a:gd name="connsiteX334" fmla="*/ 1737476 w 3023491"/>
                  <a:gd name="connsiteY334" fmla="*/ 3004702 h 3507472"/>
                  <a:gd name="connsiteX335" fmla="*/ 1752921 w 3023491"/>
                  <a:gd name="connsiteY335" fmla="*/ 3024933 h 3507472"/>
                  <a:gd name="connsiteX336" fmla="*/ 1729385 w 3023491"/>
                  <a:gd name="connsiteY336" fmla="*/ 3220330 h 3507472"/>
                  <a:gd name="connsiteX337" fmla="*/ 1715656 w 3023491"/>
                  <a:gd name="connsiteY337" fmla="*/ 3232173 h 3507472"/>
                  <a:gd name="connsiteX338" fmla="*/ 1735269 w 3023491"/>
                  <a:gd name="connsiteY338" fmla="*/ 3078223 h 3507472"/>
                  <a:gd name="connsiteX339" fmla="*/ 1727802 w 3023491"/>
                  <a:gd name="connsiteY339" fmla="*/ 3064696 h 3507472"/>
                  <a:gd name="connsiteX340" fmla="*/ 1724254 w 3023491"/>
                  <a:gd name="connsiteY340" fmla="*/ 3090818 h 3507472"/>
                  <a:gd name="connsiteX341" fmla="*/ 1717995 w 3023491"/>
                  <a:gd name="connsiteY341" fmla="*/ 3090008 h 3507472"/>
                  <a:gd name="connsiteX342" fmla="*/ 1678390 w 3023491"/>
                  <a:gd name="connsiteY342" fmla="*/ 3376042 h 3507472"/>
                  <a:gd name="connsiteX343" fmla="*/ 1633958 w 3023491"/>
                  <a:gd name="connsiteY343" fmla="*/ 3464906 h 3507472"/>
                  <a:gd name="connsiteX344" fmla="*/ 1633725 w 3023491"/>
                  <a:gd name="connsiteY344" fmla="*/ 3464866 h 3507472"/>
                  <a:gd name="connsiteX345" fmla="*/ 1609958 w 3023491"/>
                  <a:gd name="connsiteY345" fmla="*/ 3502581 h 3507472"/>
                  <a:gd name="connsiteX346" fmla="*/ 1602288 w 3023491"/>
                  <a:gd name="connsiteY346" fmla="*/ 3497913 h 3507472"/>
                  <a:gd name="connsiteX347" fmla="*/ 1595855 w 3023491"/>
                  <a:gd name="connsiteY347" fmla="*/ 3473588 h 3507472"/>
                  <a:gd name="connsiteX348" fmla="*/ 1592625 w 3023491"/>
                  <a:gd name="connsiteY348" fmla="*/ 3457780 h 3507472"/>
                  <a:gd name="connsiteX349" fmla="*/ 1592392 w 3023491"/>
                  <a:gd name="connsiteY349" fmla="*/ 3457740 h 3507472"/>
                  <a:gd name="connsiteX350" fmla="*/ 1570892 w 3023491"/>
                  <a:gd name="connsiteY350" fmla="*/ 3361709 h 3507472"/>
                  <a:gd name="connsiteX351" fmla="*/ 1608421 w 3023491"/>
                  <a:gd name="connsiteY351" fmla="*/ 3075828 h 3507472"/>
                  <a:gd name="connsiteX352" fmla="*/ 1602424 w 3023491"/>
                  <a:gd name="connsiteY352" fmla="*/ 3075052 h 3507472"/>
                  <a:gd name="connsiteX353" fmla="*/ 1618190 w 3023491"/>
                  <a:gd name="connsiteY353" fmla="*/ 2958954 h 3507472"/>
                  <a:gd name="connsiteX354" fmla="*/ 1623022 w 3023491"/>
                  <a:gd name="connsiteY354" fmla="*/ 2959580 h 3507472"/>
                  <a:gd name="connsiteX355" fmla="*/ 1626163 w 3023491"/>
                  <a:gd name="connsiteY355" fmla="*/ 2939112 h 3507472"/>
                  <a:gd name="connsiteX356" fmla="*/ 1627149 w 3023491"/>
                  <a:gd name="connsiteY356" fmla="*/ 2932691 h 3507472"/>
                  <a:gd name="connsiteX357" fmla="*/ 1646118 w 3023491"/>
                  <a:gd name="connsiteY357" fmla="*/ 2912194 h 3507472"/>
                  <a:gd name="connsiteX358" fmla="*/ 2116160 w 3023491"/>
                  <a:gd name="connsiteY358" fmla="*/ 2900908 h 3507472"/>
                  <a:gd name="connsiteX359" fmla="*/ 2115003 w 3023491"/>
                  <a:gd name="connsiteY359" fmla="*/ 2903221 h 3507472"/>
                  <a:gd name="connsiteX360" fmla="*/ 2124841 w 3023491"/>
                  <a:gd name="connsiteY360" fmla="*/ 2909120 h 3507472"/>
                  <a:gd name="connsiteX361" fmla="*/ 2113035 w 3023491"/>
                  <a:gd name="connsiteY361" fmla="*/ 2911086 h 3507472"/>
                  <a:gd name="connsiteX362" fmla="*/ 2101229 w 3023491"/>
                  <a:gd name="connsiteY362" fmla="*/ 2907154 h 3507472"/>
                  <a:gd name="connsiteX363" fmla="*/ 2089423 w 3023491"/>
                  <a:gd name="connsiteY363" fmla="*/ 2918951 h 3507472"/>
                  <a:gd name="connsiteX364" fmla="*/ 2081553 w 3023491"/>
                  <a:gd name="connsiteY364" fmla="*/ 2926816 h 3507472"/>
                  <a:gd name="connsiteX365" fmla="*/ 2089423 w 3023491"/>
                  <a:gd name="connsiteY365" fmla="*/ 2930749 h 3507472"/>
                  <a:gd name="connsiteX366" fmla="*/ 2093359 w 3023491"/>
                  <a:gd name="connsiteY366" fmla="*/ 2932715 h 3507472"/>
                  <a:gd name="connsiteX367" fmla="*/ 2109100 w 3023491"/>
                  <a:gd name="connsiteY367" fmla="*/ 2928783 h 3507472"/>
                  <a:gd name="connsiteX368" fmla="*/ 2111067 w 3023491"/>
                  <a:gd name="connsiteY368" fmla="*/ 2938614 h 3507472"/>
                  <a:gd name="connsiteX369" fmla="*/ 2124841 w 3023491"/>
                  <a:gd name="connsiteY369" fmla="*/ 2944513 h 3507472"/>
                  <a:gd name="connsiteX370" fmla="*/ 2132711 w 3023491"/>
                  <a:gd name="connsiteY370" fmla="*/ 2952378 h 3507472"/>
                  <a:gd name="connsiteX371" fmla="*/ 2122873 w 3023491"/>
                  <a:gd name="connsiteY371" fmla="*/ 2958277 h 3507472"/>
                  <a:gd name="connsiteX372" fmla="*/ 2115003 w 3023491"/>
                  <a:gd name="connsiteY372" fmla="*/ 2964176 h 3507472"/>
                  <a:gd name="connsiteX373" fmla="*/ 2118938 w 3023491"/>
                  <a:gd name="connsiteY373" fmla="*/ 2970075 h 3507472"/>
                  <a:gd name="connsiteX374" fmla="*/ 2128776 w 3023491"/>
                  <a:gd name="connsiteY374" fmla="*/ 2968108 h 3507472"/>
                  <a:gd name="connsiteX375" fmla="*/ 2132711 w 3023491"/>
                  <a:gd name="connsiteY375" fmla="*/ 2966142 h 3507472"/>
                  <a:gd name="connsiteX376" fmla="*/ 2142549 w 3023491"/>
                  <a:gd name="connsiteY376" fmla="*/ 2966142 h 3507472"/>
                  <a:gd name="connsiteX377" fmla="*/ 2144517 w 3023491"/>
                  <a:gd name="connsiteY377" fmla="*/ 2964176 h 3507472"/>
                  <a:gd name="connsiteX378" fmla="*/ 2150420 w 3023491"/>
                  <a:gd name="connsiteY378" fmla="*/ 2960243 h 3507472"/>
                  <a:gd name="connsiteX379" fmla="*/ 2170096 w 3023491"/>
                  <a:gd name="connsiteY379" fmla="*/ 2962210 h 3507472"/>
                  <a:gd name="connsiteX380" fmla="*/ 2175999 w 3023491"/>
                  <a:gd name="connsiteY380" fmla="*/ 2970075 h 3507472"/>
                  <a:gd name="connsiteX381" fmla="*/ 2179935 w 3023491"/>
                  <a:gd name="connsiteY381" fmla="*/ 2968108 h 3507472"/>
                  <a:gd name="connsiteX382" fmla="*/ 2181902 w 3023491"/>
                  <a:gd name="connsiteY382" fmla="*/ 2958277 h 3507472"/>
                  <a:gd name="connsiteX383" fmla="*/ 2187805 w 3023491"/>
                  <a:gd name="connsiteY383" fmla="*/ 2960243 h 3507472"/>
                  <a:gd name="connsiteX384" fmla="*/ 2201579 w 3023491"/>
                  <a:gd name="connsiteY384" fmla="*/ 2952378 h 3507472"/>
                  <a:gd name="connsiteX385" fmla="*/ 2209449 w 3023491"/>
                  <a:gd name="connsiteY385" fmla="*/ 2956311 h 3507472"/>
                  <a:gd name="connsiteX386" fmla="*/ 2205514 w 3023491"/>
                  <a:gd name="connsiteY386" fmla="*/ 2966142 h 3507472"/>
                  <a:gd name="connsiteX387" fmla="*/ 2199611 w 3023491"/>
                  <a:gd name="connsiteY387" fmla="*/ 2962210 h 3507472"/>
                  <a:gd name="connsiteX388" fmla="*/ 2189773 w 3023491"/>
                  <a:gd name="connsiteY388" fmla="*/ 2970075 h 3507472"/>
                  <a:gd name="connsiteX389" fmla="*/ 2191740 w 3023491"/>
                  <a:gd name="connsiteY389" fmla="*/ 2974007 h 3507472"/>
                  <a:gd name="connsiteX390" fmla="*/ 2201579 w 3023491"/>
                  <a:gd name="connsiteY390" fmla="*/ 2974007 h 3507472"/>
                  <a:gd name="connsiteX391" fmla="*/ 2209449 w 3023491"/>
                  <a:gd name="connsiteY391" fmla="*/ 2975974 h 3507472"/>
                  <a:gd name="connsiteX392" fmla="*/ 2211417 w 3023491"/>
                  <a:gd name="connsiteY392" fmla="*/ 2979906 h 3507472"/>
                  <a:gd name="connsiteX393" fmla="*/ 2219287 w 3023491"/>
                  <a:gd name="connsiteY393" fmla="*/ 2983839 h 3507472"/>
                  <a:gd name="connsiteX394" fmla="*/ 2219287 w 3023491"/>
                  <a:gd name="connsiteY394" fmla="*/ 2989737 h 3507472"/>
                  <a:gd name="connsiteX395" fmla="*/ 2215352 w 3023491"/>
                  <a:gd name="connsiteY395" fmla="*/ 2987771 h 3507472"/>
                  <a:gd name="connsiteX396" fmla="*/ 2207481 w 3023491"/>
                  <a:gd name="connsiteY396" fmla="*/ 2989737 h 3507472"/>
                  <a:gd name="connsiteX397" fmla="*/ 2201579 w 3023491"/>
                  <a:gd name="connsiteY397" fmla="*/ 2991704 h 3507472"/>
                  <a:gd name="connsiteX398" fmla="*/ 2187805 w 3023491"/>
                  <a:gd name="connsiteY398" fmla="*/ 2987771 h 3507472"/>
                  <a:gd name="connsiteX399" fmla="*/ 2181902 w 3023491"/>
                  <a:gd name="connsiteY399" fmla="*/ 2993670 h 3507472"/>
                  <a:gd name="connsiteX400" fmla="*/ 2177967 w 3023491"/>
                  <a:gd name="connsiteY400" fmla="*/ 2993670 h 3507472"/>
                  <a:gd name="connsiteX401" fmla="*/ 2170096 w 3023491"/>
                  <a:gd name="connsiteY401" fmla="*/ 2991704 h 3507472"/>
                  <a:gd name="connsiteX402" fmla="*/ 2162226 w 3023491"/>
                  <a:gd name="connsiteY402" fmla="*/ 2989737 h 3507472"/>
                  <a:gd name="connsiteX403" fmla="*/ 2156323 w 3023491"/>
                  <a:gd name="connsiteY403" fmla="*/ 2987771 h 3507472"/>
                  <a:gd name="connsiteX404" fmla="*/ 2154355 w 3023491"/>
                  <a:gd name="connsiteY404" fmla="*/ 2977940 h 3507472"/>
                  <a:gd name="connsiteX405" fmla="*/ 2150420 w 3023491"/>
                  <a:gd name="connsiteY405" fmla="*/ 2977940 h 3507472"/>
                  <a:gd name="connsiteX406" fmla="*/ 2146485 w 3023491"/>
                  <a:gd name="connsiteY406" fmla="*/ 2975974 h 3507472"/>
                  <a:gd name="connsiteX407" fmla="*/ 2138614 w 3023491"/>
                  <a:gd name="connsiteY407" fmla="*/ 2977940 h 3507472"/>
                  <a:gd name="connsiteX408" fmla="*/ 2134679 w 3023491"/>
                  <a:gd name="connsiteY408" fmla="*/ 2977940 h 3507472"/>
                  <a:gd name="connsiteX409" fmla="*/ 2126808 w 3023491"/>
                  <a:gd name="connsiteY409" fmla="*/ 2979906 h 3507472"/>
                  <a:gd name="connsiteX410" fmla="*/ 2120905 w 3023491"/>
                  <a:gd name="connsiteY410" fmla="*/ 2979906 h 3507472"/>
                  <a:gd name="connsiteX411" fmla="*/ 2113035 w 3023491"/>
                  <a:gd name="connsiteY411" fmla="*/ 2987771 h 3507472"/>
                  <a:gd name="connsiteX412" fmla="*/ 2101229 w 3023491"/>
                  <a:gd name="connsiteY412" fmla="*/ 2991704 h 3507472"/>
                  <a:gd name="connsiteX413" fmla="*/ 2097294 w 3023491"/>
                  <a:gd name="connsiteY413" fmla="*/ 2993670 h 3507472"/>
                  <a:gd name="connsiteX414" fmla="*/ 2093359 w 3023491"/>
                  <a:gd name="connsiteY414" fmla="*/ 3001535 h 3507472"/>
                  <a:gd name="connsiteX415" fmla="*/ 2081553 w 3023491"/>
                  <a:gd name="connsiteY415" fmla="*/ 3015299 h 3507472"/>
                  <a:gd name="connsiteX416" fmla="*/ 2081553 w 3023491"/>
                  <a:gd name="connsiteY416" fmla="*/ 3031029 h 3507472"/>
                  <a:gd name="connsiteX417" fmla="*/ 2079585 w 3023491"/>
                  <a:gd name="connsiteY417" fmla="*/ 3040861 h 3507472"/>
                  <a:gd name="connsiteX418" fmla="*/ 2075650 w 3023491"/>
                  <a:gd name="connsiteY418" fmla="*/ 3046760 h 3507472"/>
                  <a:gd name="connsiteX419" fmla="*/ 2081553 w 3023491"/>
                  <a:gd name="connsiteY419" fmla="*/ 3052658 h 3507472"/>
                  <a:gd name="connsiteX420" fmla="*/ 2083520 w 3023491"/>
                  <a:gd name="connsiteY420" fmla="*/ 3056591 h 3507472"/>
                  <a:gd name="connsiteX421" fmla="*/ 2085488 w 3023491"/>
                  <a:gd name="connsiteY421" fmla="*/ 3064456 h 3507472"/>
                  <a:gd name="connsiteX422" fmla="*/ 2091391 w 3023491"/>
                  <a:gd name="connsiteY422" fmla="*/ 3068389 h 3507472"/>
                  <a:gd name="connsiteX423" fmla="*/ 2095326 w 3023491"/>
                  <a:gd name="connsiteY423" fmla="*/ 3074288 h 3507472"/>
                  <a:gd name="connsiteX424" fmla="*/ 2101229 w 3023491"/>
                  <a:gd name="connsiteY424" fmla="*/ 3078220 h 3507472"/>
                  <a:gd name="connsiteX425" fmla="*/ 2116970 w 3023491"/>
                  <a:gd name="connsiteY425" fmla="*/ 3078220 h 3507472"/>
                  <a:gd name="connsiteX426" fmla="*/ 2128776 w 3023491"/>
                  <a:gd name="connsiteY426" fmla="*/ 3076254 h 3507472"/>
                  <a:gd name="connsiteX427" fmla="*/ 2140582 w 3023491"/>
                  <a:gd name="connsiteY427" fmla="*/ 3074288 h 3507472"/>
                  <a:gd name="connsiteX428" fmla="*/ 2146485 w 3023491"/>
                  <a:gd name="connsiteY428" fmla="*/ 3072321 h 3507472"/>
                  <a:gd name="connsiteX429" fmla="*/ 2150420 w 3023491"/>
                  <a:gd name="connsiteY429" fmla="*/ 3080186 h 3507472"/>
                  <a:gd name="connsiteX430" fmla="*/ 2158291 w 3023491"/>
                  <a:gd name="connsiteY430" fmla="*/ 3078220 h 3507472"/>
                  <a:gd name="connsiteX431" fmla="*/ 2166161 w 3023491"/>
                  <a:gd name="connsiteY431" fmla="*/ 3082153 h 3507472"/>
                  <a:gd name="connsiteX432" fmla="*/ 2166161 w 3023491"/>
                  <a:gd name="connsiteY432" fmla="*/ 3091984 h 3507472"/>
                  <a:gd name="connsiteX433" fmla="*/ 2166161 w 3023491"/>
                  <a:gd name="connsiteY433" fmla="*/ 3095917 h 3507472"/>
                  <a:gd name="connsiteX434" fmla="*/ 2166161 w 3023491"/>
                  <a:gd name="connsiteY434" fmla="*/ 3109681 h 3507472"/>
                  <a:gd name="connsiteX435" fmla="*/ 2170096 w 3023491"/>
                  <a:gd name="connsiteY435" fmla="*/ 3115579 h 3507472"/>
                  <a:gd name="connsiteX436" fmla="*/ 2174032 w 3023491"/>
                  <a:gd name="connsiteY436" fmla="*/ 3119512 h 3507472"/>
                  <a:gd name="connsiteX437" fmla="*/ 2179935 w 3023491"/>
                  <a:gd name="connsiteY437" fmla="*/ 3127377 h 3507472"/>
                  <a:gd name="connsiteX438" fmla="*/ 2179935 w 3023491"/>
                  <a:gd name="connsiteY438" fmla="*/ 3135242 h 3507472"/>
                  <a:gd name="connsiteX439" fmla="*/ 2174032 w 3023491"/>
                  <a:gd name="connsiteY439" fmla="*/ 3141141 h 3507472"/>
                  <a:gd name="connsiteX440" fmla="*/ 2170096 w 3023491"/>
                  <a:gd name="connsiteY440" fmla="*/ 3150973 h 3507472"/>
                  <a:gd name="connsiteX441" fmla="*/ 2168129 w 3023491"/>
                  <a:gd name="connsiteY441" fmla="*/ 3156871 h 3507472"/>
                  <a:gd name="connsiteX442" fmla="*/ 2172064 w 3023491"/>
                  <a:gd name="connsiteY442" fmla="*/ 3162770 h 3507472"/>
                  <a:gd name="connsiteX443" fmla="*/ 2177967 w 3023491"/>
                  <a:gd name="connsiteY443" fmla="*/ 3170635 h 3507472"/>
                  <a:gd name="connsiteX444" fmla="*/ 2179935 w 3023491"/>
                  <a:gd name="connsiteY444" fmla="*/ 3178500 h 3507472"/>
                  <a:gd name="connsiteX445" fmla="*/ 2179935 w 3023491"/>
                  <a:gd name="connsiteY445" fmla="*/ 3182433 h 3507472"/>
                  <a:gd name="connsiteX446" fmla="*/ 2183870 w 3023491"/>
                  <a:gd name="connsiteY446" fmla="*/ 3190298 h 3507472"/>
                  <a:gd name="connsiteX447" fmla="*/ 2187805 w 3023491"/>
                  <a:gd name="connsiteY447" fmla="*/ 3200130 h 3507472"/>
                  <a:gd name="connsiteX448" fmla="*/ 2189773 w 3023491"/>
                  <a:gd name="connsiteY448" fmla="*/ 3200130 h 3507472"/>
                  <a:gd name="connsiteX449" fmla="*/ 2199611 w 3023491"/>
                  <a:gd name="connsiteY449" fmla="*/ 3196197 h 3507472"/>
                  <a:gd name="connsiteX450" fmla="*/ 2213384 w 3023491"/>
                  <a:gd name="connsiteY450" fmla="*/ 3190298 h 3507472"/>
                  <a:gd name="connsiteX451" fmla="*/ 2215352 w 3023491"/>
                  <a:gd name="connsiteY451" fmla="*/ 3184399 h 3507472"/>
                  <a:gd name="connsiteX452" fmla="*/ 2223223 w 3023491"/>
                  <a:gd name="connsiteY452" fmla="*/ 3176534 h 3507472"/>
                  <a:gd name="connsiteX453" fmla="*/ 2231093 w 3023491"/>
                  <a:gd name="connsiteY453" fmla="*/ 3166703 h 3507472"/>
                  <a:gd name="connsiteX454" fmla="*/ 2231093 w 3023491"/>
                  <a:gd name="connsiteY454" fmla="*/ 3160804 h 3507472"/>
                  <a:gd name="connsiteX455" fmla="*/ 2236996 w 3023491"/>
                  <a:gd name="connsiteY455" fmla="*/ 3156871 h 3507472"/>
                  <a:gd name="connsiteX456" fmla="*/ 2240931 w 3023491"/>
                  <a:gd name="connsiteY456" fmla="*/ 3152939 h 3507472"/>
                  <a:gd name="connsiteX457" fmla="*/ 2248802 w 3023491"/>
                  <a:gd name="connsiteY457" fmla="*/ 3145074 h 3507472"/>
                  <a:gd name="connsiteX458" fmla="*/ 2244867 w 3023491"/>
                  <a:gd name="connsiteY458" fmla="*/ 3137209 h 3507472"/>
                  <a:gd name="connsiteX459" fmla="*/ 2250769 w 3023491"/>
                  <a:gd name="connsiteY459" fmla="*/ 3131310 h 3507472"/>
                  <a:gd name="connsiteX460" fmla="*/ 2250769 w 3023491"/>
                  <a:gd name="connsiteY460" fmla="*/ 3117546 h 3507472"/>
                  <a:gd name="connsiteX461" fmla="*/ 2250769 w 3023491"/>
                  <a:gd name="connsiteY461" fmla="*/ 3109681 h 3507472"/>
                  <a:gd name="connsiteX462" fmla="*/ 2254705 w 3023491"/>
                  <a:gd name="connsiteY462" fmla="*/ 3103782 h 3507472"/>
                  <a:gd name="connsiteX463" fmla="*/ 2256672 w 3023491"/>
                  <a:gd name="connsiteY463" fmla="*/ 3093950 h 3507472"/>
                  <a:gd name="connsiteX464" fmla="*/ 2262575 w 3023491"/>
                  <a:gd name="connsiteY464" fmla="*/ 3088052 h 3507472"/>
                  <a:gd name="connsiteX465" fmla="*/ 2264543 w 3023491"/>
                  <a:gd name="connsiteY465" fmla="*/ 3074288 h 3507472"/>
                  <a:gd name="connsiteX466" fmla="*/ 2268478 w 3023491"/>
                  <a:gd name="connsiteY466" fmla="*/ 3066422 h 3507472"/>
                  <a:gd name="connsiteX467" fmla="*/ 2270446 w 3023491"/>
                  <a:gd name="connsiteY467" fmla="*/ 3056591 h 3507472"/>
                  <a:gd name="connsiteX468" fmla="*/ 2266511 w 3023491"/>
                  <a:gd name="connsiteY468" fmla="*/ 3052658 h 3507472"/>
                  <a:gd name="connsiteX469" fmla="*/ 2258640 w 3023491"/>
                  <a:gd name="connsiteY469" fmla="*/ 3052658 h 3507472"/>
                  <a:gd name="connsiteX470" fmla="*/ 2254705 w 3023491"/>
                  <a:gd name="connsiteY470" fmla="*/ 3054625 h 3507472"/>
                  <a:gd name="connsiteX471" fmla="*/ 2250769 w 3023491"/>
                  <a:gd name="connsiteY471" fmla="*/ 3052658 h 3507472"/>
                  <a:gd name="connsiteX472" fmla="*/ 2250769 w 3023491"/>
                  <a:gd name="connsiteY472" fmla="*/ 3046760 h 3507472"/>
                  <a:gd name="connsiteX473" fmla="*/ 2242899 w 3023491"/>
                  <a:gd name="connsiteY473" fmla="*/ 3044793 h 3507472"/>
                  <a:gd name="connsiteX474" fmla="*/ 2238964 w 3023491"/>
                  <a:gd name="connsiteY474" fmla="*/ 3036928 h 3507472"/>
                  <a:gd name="connsiteX475" fmla="*/ 2236996 w 3023491"/>
                  <a:gd name="connsiteY475" fmla="*/ 3029063 h 3507472"/>
                  <a:gd name="connsiteX476" fmla="*/ 2231093 w 3023491"/>
                  <a:gd name="connsiteY476" fmla="*/ 3025131 h 3507472"/>
                  <a:gd name="connsiteX477" fmla="*/ 2229125 w 3023491"/>
                  <a:gd name="connsiteY477" fmla="*/ 3015299 h 3507472"/>
                  <a:gd name="connsiteX478" fmla="*/ 2235028 w 3023491"/>
                  <a:gd name="connsiteY478" fmla="*/ 3013333 h 3507472"/>
                  <a:gd name="connsiteX479" fmla="*/ 2238964 w 3023491"/>
                  <a:gd name="connsiteY479" fmla="*/ 3017265 h 3507472"/>
                  <a:gd name="connsiteX480" fmla="*/ 2240931 w 3023491"/>
                  <a:gd name="connsiteY480" fmla="*/ 3023164 h 3507472"/>
                  <a:gd name="connsiteX481" fmla="*/ 2242899 w 3023491"/>
                  <a:gd name="connsiteY481" fmla="*/ 3031029 h 3507472"/>
                  <a:gd name="connsiteX482" fmla="*/ 2252737 w 3023491"/>
                  <a:gd name="connsiteY482" fmla="*/ 3036928 h 3507472"/>
                  <a:gd name="connsiteX483" fmla="*/ 2256672 w 3023491"/>
                  <a:gd name="connsiteY483" fmla="*/ 3042827 h 3507472"/>
                  <a:gd name="connsiteX484" fmla="*/ 2268478 w 3023491"/>
                  <a:gd name="connsiteY484" fmla="*/ 3040861 h 3507472"/>
                  <a:gd name="connsiteX485" fmla="*/ 2272413 w 3023491"/>
                  <a:gd name="connsiteY485" fmla="*/ 3034962 h 3507472"/>
                  <a:gd name="connsiteX486" fmla="*/ 2274381 w 3023491"/>
                  <a:gd name="connsiteY486" fmla="*/ 3027097 h 3507472"/>
                  <a:gd name="connsiteX487" fmla="*/ 2272413 w 3023491"/>
                  <a:gd name="connsiteY487" fmla="*/ 3019232 h 3507472"/>
                  <a:gd name="connsiteX488" fmla="*/ 2272413 w 3023491"/>
                  <a:gd name="connsiteY488" fmla="*/ 3011367 h 3507472"/>
                  <a:gd name="connsiteX489" fmla="*/ 2268478 w 3023491"/>
                  <a:gd name="connsiteY489" fmla="*/ 3005468 h 3507472"/>
                  <a:gd name="connsiteX490" fmla="*/ 2270446 w 3023491"/>
                  <a:gd name="connsiteY490" fmla="*/ 3005468 h 3507472"/>
                  <a:gd name="connsiteX491" fmla="*/ 2278316 w 3023491"/>
                  <a:gd name="connsiteY491" fmla="*/ 3009400 h 3507472"/>
                  <a:gd name="connsiteX492" fmla="*/ 2282252 w 3023491"/>
                  <a:gd name="connsiteY492" fmla="*/ 3017265 h 3507472"/>
                  <a:gd name="connsiteX493" fmla="*/ 2288155 w 3023491"/>
                  <a:gd name="connsiteY493" fmla="*/ 3023164 h 3507472"/>
                  <a:gd name="connsiteX494" fmla="*/ 2288285 w 3023491"/>
                  <a:gd name="connsiteY494" fmla="*/ 3023246 h 3507472"/>
                  <a:gd name="connsiteX495" fmla="*/ 2285737 w 3023491"/>
                  <a:gd name="connsiteY495" fmla="*/ 3015071 h 3507472"/>
                  <a:gd name="connsiteX496" fmla="*/ 2250787 w 3023491"/>
                  <a:gd name="connsiteY496" fmla="*/ 2963429 h 3507472"/>
                  <a:gd name="connsiteX497" fmla="*/ 2245200 w 3023491"/>
                  <a:gd name="connsiteY497" fmla="*/ 2955174 h 3507472"/>
                  <a:gd name="connsiteX498" fmla="*/ 2241225 w 3023491"/>
                  <a:gd name="connsiteY498" fmla="*/ 2952503 h 3507472"/>
                  <a:gd name="connsiteX499" fmla="*/ 2185088 w 3023491"/>
                  <a:gd name="connsiteY499" fmla="*/ 2914783 h 3507472"/>
                  <a:gd name="connsiteX500" fmla="*/ 2148707 w 3023491"/>
                  <a:gd name="connsiteY500" fmla="*/ 2907460 h 3507472"/>
                  <a:gd name="connsiteX501" fmla="*/ 2111494 w 3023491"/>
                  <a:gd name="connsiteY501" fmla="*/ 2890155 h 3507472"/>
                  <a:gd name="connsiteX502" fmla="*/ 2151715 w 3023491"/>
                  <a:gd name="connsiteY502" fmla="*/ 2894165 h 3507472"/>
                  <a:gd name="connsiteX503" fmla="*/ 2160583 w 3023491"/>
                  <a:gd name="connsiteY503" fmla="*/ 2896894 h 3507472"/>
                  <a:gd name="connsiteX504" fmla="*/ 2189120 w 3023491"/>
                  <a:gd name="connsiteY504" fmla="*/ 2905674 h 3507472"/>
                  <a:gd name="connsiteX505" fmla="*/ 2205844 w 3023491"/>
                  <a:gd name="connsiteY505" fmla="*/ 2916886 h 3507472"/>
                  <a:gd name="connsiteX506" fmla="*/ 2216482 w 3023491"/>
                  <a:gd name="connsiteY506" fmla="*/ 2924018 h 3507472"/>
                  <a:gd name="connsiteX507" fmla="*/ 2216651 w 3023491"/>
                  <a:gd name="connsiteY507" fmla="*/ 2924094 h 3507472"/>
                  <a:gd name="connsiteX508" fmla="*/ 2216820 w 3023491"/>
                  <a:gd name="connsiteY508" fmla="*/ 2924218 h 3507472"/>
                  <a:gd name="connsiteX509" fmla="*/ 2217227 w 3023491"/>
                  <a:gd name="connsiteY509" fmla="*/ 2924517 h 3507472"/>
                  <a:gd name="connsiteX510" fmla="*/ 2252341 w 3023491"/>
                  <a:gd name="connsiteY510" fmla="*/ 2948059 h 3507472"/>
                  <a:gd name="connsiteX511" fmla="*/ 2255747 w 3023491"/>
                  <a:gd name="connsiteY511" fmla="*/ 2953102 h 3507472"/>
                  <a:gd name="connsiteX512" fmla="*/ 2256701 w 3023491"/>
                  <a:gd name="connsiteY512" fmla="*/ 2954516 h 3507472"/>
                  <a:gd name="connsiteX513" fmla="*/ 2283197 w 3023491"/>
                  <a:gd name="connsiteY513" fmla="*/ 2985102 h 3507472"/>
                  <a:gd name="connsiteX514" fmla="*/ 2302912 w 3023491"/>
                  <a:gd name="connsiteY514" fmla="*/ 3022427 h 3507472"/>
                  <a:gd name="connsiteX515" fmla="*/ 2304433 w 3023491"/>
                  <a:gd name="connsiteY515" fmla="*/ 3028227 h 3507472"/>
                  <a:gd name="connsiteX516" fmla="*/ 2306405 w 3023491"/>
                  <a:gd name="connsiteY516" fmla="*/ 3032231 h 3507472"/>
                  <a:gd name="connsiteX517" fmla="*/ 2308167 w 3023491"/>
                  <a:gd name="connsiteY517" fmla="*/ 3042462 h 3507472"/>
                  <a:gd name="connsiteX518" fmla="*/ 2313403 w 3023491"/>
                  <a:gd name="connsiteY518" fmla="*/ 3062425 h 3507472"/>
                  <a:gd name="connsiteX519" fmla="*/ 2313743 w 3023491"/>
                  <a:gd name="connsiteY519" fmla="*/ 3074835 h 3507472"/>
                  <a:gd name="connsiteX520" fmla="*/ 2315147 w 3023491"/>
                  <a:gd name="connsiteY520" fmla="*/ 3082987 h 3507472"/>
                  <a:gd name="connsiteX521" fmla="*/ 2314192 w 3023491"/>
                  <a:gd name="connsiteY521" fmla="*/ 3091219 h 3507472"/>
                  <a:gd name="connsiteX522" fmla="*/ 2314533 w 3023491"/>
                  <a:gd name="connsiteY522" fmla="*/ 3103690 h 3507472"/>
                  <a:gd name="connsiteX523" fmla="*/ 2310370 w 3023491"/>
                  <a:gd name="connsiteY523" fmla="*/ 3124144 h 3507472"/>
                  <a:gd name="connsiteX524" fmla="*/ 2309154 w 3023491"/>
                  <a:gd name="connsiteY524" fmla="*/ 3134625 h 3507472"/>
                  <a:gd name="connsiteX525" fmla="*/ 2307383 w 3023491"/>
                  <a:gd name="connsiteY525" fmla="*/ 3138822 h 3507472"/>
                  <a:gd name="connsiteX526" fmla="*/ 2306163 w 3023491"/>
                  <a:gd name="connsiteY526" fmla="*/ 3144816 h 3507472"/>
                  <a:gd name="connsiteX527" fmla="*/ 2288155 w 3023491"/>
                  <a:gd name="connsiteY527" fmla="*/ 3184399 h 3507472"/>
                  <a:gd name="connsiteX528" fmla="*/ 2264105 w 3023491"/>
                  <a:gd name="connsiteY528" fmla="*/ 3218629 h 3507472"/>
                  <a:gd name="connsiteX529" fmla="*/ 2258998 w 3023491"/>
                  <a:gd name="connsiteY529" fmla="*/ 3223492 h 3507472"/>
                  <a:gd name="connsiteX530" fmla="*/ 2237426 w 3023491"/>
                  <a:gd name="connsiteY530" fmla="*/ 3244033 h 3507472"/>
                  <a:gd name="connsiteX531" fmla="*/ 2219125 w 3023491"/>
                  <a:gd name="connsiteY531" fmla="*/ 3254051 h 3507472"/>
                  <a:gd name="connsiteX532" fmla="*/ 2206396 w 3023491"/>
                  <a:gd name="connsiteY532" fmla="*/ 3261019 h 3507472"/>
                  <a:gd name="connsiteX533" fmla="*/ 2198723 w 3023491"/>
                  <a:gd name="connsiteY533" fmla="*/ 3266245 h 3507472"/>
                  <a:gd name="connsiteX534" fmla="*/ 2189120 w 3023491"/>
                  <a:gd name="connsiteY534" fmla="*/ 3272786 h 3507472"/>
                  <a:gd name="connsiteX535" fmla="*/ 2155091 w 3023491"/>
                  <a:gd name="connsiteY535" fmla="*/ 3283458 h 3507472"/>
                  <a:gd name="connsiteX536" fmla="*/ 2151715 w 3023491"/>
                  <a:gd name="connsiteY536" fmla="*/ 3284517 h 3507472"/>
                  <a:gd name="connsiteX537" fmla="*/ 2111494 w 3023491"/>
                  <a:gd name="connsiteY537" fmla="*/ 3288611 h 3507472"/>
                  <a:gd name="connsiteX538" fmla="*/ 1910564 w 3023491"/>
                  <a:gd name="connsiteY538" fmla="*/ 3088402 h 3507472"/>
                  <a:gd name="connsiteX539" fmla="*/ 2111494 w 3023491"/>
                  <a:gd name="connsiteY539" fmla="*/ 2890155 h 3507472"/>
                  <a:gd name="connsiteX540" fmla="*/ 2257110 w 3023491"/>
                  <a:gd name="connsiteY540" fmla="*/ 2881555 h 3507472"/>
                  <a:gd name="connsiteX541" fmla="*/ 2359185 w 3023491"/>
                  <a:gd name="connsiteY541" fmla="*/ 3084146 h 3507472"/>
                  <a:gd name="connsiteX542" fmla="*/ 2355280 w 3023491"/>
                  <a:gd name="connsiteY542" fmla="*/ 3128870 h 3507472"/>
                  <a:gd name="connsiteX543" fmla="*/ 2354392 w 3023491"/>
                  <a:gd name="connsiteY543" fmla="*/ 3132185 h 3507472"/>
                  <a:gd name="connsiteX544" fmla="*/ 2354105 w 3023491"/>
                  <a:gd name="connsiteY544" fmla="*/ 3135059 h 3507472"/>
                  <a:gd name="connsiteX545" fmla="*/ 2350395 w 3023491"/>
                  <a:gd name="connsiteY545" fmla="*/ 3147106 h 3507472"/>
                  <a:gd name="connsiteX546" fmla="*/ 2344006 w 3023491"/>
                  <a:gd name="connsiteY546" fmla="*/ 3170953 h 3507472"/>
                  <a:gd name="connsiteX547" fmla="*/ 2341929 w 3023491"/>
                  <a:gd name="connsiteY547" fmla="*/ 3174593 h 3507472"/>
                  <a:gd name="connsiteX548" fmla="*/ 2339525 w 3023491"/>
                  <a:gd name="connsiteY548" fmla="*/ 3182399 h 3507472"/>
                  <a:gd name="connsiteX549" fmla="*/ 2316433 w 3023491"/>
                  <a:gd name="connsiteY549" fmla="*/ 3225176 h 3507472"/>
                  <a:gd name="connsiteX550" fmla="*/ 2305407 w 3023491"/>
                  <a:gd name="connsiteY550" fmla="*/ 3238582 h 3507472"/>
                  <a:gd name="connsiteX551" fmla="*/ 2302004 w 3023491"/>
                  <a:gd name="connsiteY551" fmla="*/ 3244543 h 3507472"/>
                  <a:gd name="connsiteX552" fmla="*/ 2296778 w 3023491"/>
                  <a:gd name="connsiteY552" fmla="*/ 3249073 h 3507472"/>
                  <a:gd name="connsiteX553" fmla="*/ 2285818 w 3023491"/>
                  <a:gd name="connsiteY553" fmla="*/ 3262397 h 3507472"/>
                  <a:gd name="connsiteX554" fmla="*/ 2248671 w 3023491"/>
                  <a:gd name="connsiteY554" fmla="*/ 3293072 h 3507472"/>
                  <a:gd name="connsiteX555" fmla="*/ 2241578 w 3023491"/>
                  <a:gd name="connsiteY555" fmla="*/ 3296917 h 3507472"/>
                  <a:gd name="connsiteX556" fmla="*/ 2238479 w 3023491"/>
                  <a:gd name="connsiteY556" fmla="*/ 3299602 h 3507472"/>
                  <a:gd name="connsiteX557" fmla="*/ 2231795 w 3023491"/>
                  <a:gd name="connsiteY557" fmla="*/ 3302219 h 3507472"/>
                  <a:gd name="connsiteX558" fmla="*/ 2205980 w 3023491"/>
                  <a:gd name="connsiteY558" fmla="*/ 3316210 h 3507472"/>
                  <a:gd name="connsiteX559" fmla="*/ 2158734 w 3023491"/>
                  <a:gd name="connsiteY559" fmla="*/ 3330820 h 3507472"/>
                  <a:gd name="connsiteX560" fmla="*/ 2158734 w 3023491"/>
                  <a:gd name="connsiteY560" fmla="*/ 3330820 h 3507472"/>
                  <a:gd name="connsiteX561" fmla="*/ 2148767 w 3023491"/>
                  <a:gd name="connsiteY561" fmla="*/ 3331819 h 3507472"/>
                  <a:gd name="connsiteX562" fmla="*/ 2148767 w 3023491"/>
                  <a:gd name="connsiteY562" fmla="*/ 3356245 h 3507472"/>
                  <a:gd name="connsiteX563" fmla="*/ 2148767 w 3023491"/>
                  <a:gd name="connsiteY563" fmla="*/ 3375390 h 3507472"/>
                  <a:gd name="connsiteX564" fmla="*/ 2184137 w 3023491"/>
                  <a:gd name="connsiteY564" fmla="*/ 3408933 h 3507472"/>
                  <a:gd name="connsiteX565" fmla="*/ 2241122 w 3023491"/>
                  <a:gd name="connsiteY565" fmla="*/ 3446422 h 3507472"/>
                  <a:gd name="connsiteX566" fmla="*/ 2167895 w 3023491"/>
                  <a:gd name="connsiteY566" fmla="*/ 3470007 h 3507472"/>
                  <a:gd name="connsiteX567" fmla="*/ 2135592 w 3023491"/>
                  <a:gd name="connsiteY567" fmla="*/ 3471437 h 3507472"/>
                  <a:gd name="connsiteX568" fmla="*/ 2135592 w 3023491"/>
                  <a:gd name="connsiteY568" fmla="*/ 3472072 h 3507472"/>
                  <a:gd name="connsiteX569" fmla="*/ 2127630 w 3023491"/>
                  <a:gd name="connsiteY569" fmla="*/ 3471790 h 3507472"/>
                  <a:gd name="connsiteX570" fmla="*/ 2121257 w 3023491"/>
                  <a:gd name="connsiteY570" fmla="*/ 3472072 h 3507472"/>
                  <a:gd name="connsiteX571" fmla="*/ 2121257 w 3023491"/>
                  <a:gd name="connsiteY571" fmla="*/ 3471564 h 3507472"/>
                  <a:gd name="connsiteX572" fmla="*/ 2077330 w 3023491"/>
                  <a:gd name="connsiteY572" fmla="*/ 3470007 h 3507472"/>
                  <a:gd name="connsiteX573" fmla="*/ 2009991 w 3023491"/>
                  <a:gd name="connsiteY573" fmla="*/ 3446422 h 3507472"/>
                  <a:gd name="connsiteX574" fmla="*/ 2057091 w 3023491"/>
                  <a:gd name="connsiteY574" fmla="*/ 3408933 h 3507472"/>
                  <a:gd name="connsiteX575" fmla="*/ 2096342 w 3023491"/>
                  <a:gd name="connsiteY575" fmla="*/ 3375390 h 3507472"/>
                  <a:gd name="connsiteX576" fmla="*/ 2096342 w 3023491"/>
                  <a:gd name="connsiteY576" fmla="*/ 3356245 h 3507472"/>
                  <a:gd name="connsiteX577" fmla="*/ 2096342 w 3023491"/>
                  <a:gd name="connsiteY577" fmla="*/ 3334514 h 3507472"/>
                  <a:gd name="connsiteX578" fmla="*/ 2056705 w 3023491"/>
                  <a:gd name="connsiteY578" fmla="*/ 3329734 h 3507472"/>
                  <a:gd name="connsiteX579" fmla="*/ 2049309 w 3023491"/>
                  <a:gd name="connsiteY579" fmla="*/ 3328842 h 3507472"/>
                  <a:gd name="connsiteX580" fmla="*/ 1995296 w 3023491"/>
                  <a:gd name="connsiteY580" fmla="*/ 3308865 h 3507472"/>
                  <a:gd name="connsiteX581" fmla="*/ 1979087 w 3023491"/>
                  <a:gd name="connsiteY581" fmla="*/ 3298330 h 3507472"/>
                  <a:gd name="connsiteX582" fmla="*/ 1970532 w 3023491"/>
                  <a:gd name="connsiteY582" fmla="*/ 3294613 h 3507472"/>
                  <a:gd name="connsiteX583" fmla="*/ 1963385 w 3023491"/>
                  <a:gd name="connsiteY583" fmla="*/ 3288124 h 3507472"/>
                  <a:gd name="connsiteX584" fmla="*/ 1947540 w 3023491"/>
                  <a:gd name="connsiteY584" fmla="*/ 3277825 h 3507472"/>
                  <a:gd name="connsiteX585" fmla="*/ 1907697 w 3023491"/>
                  <a:gd name="connsiteY585" fmla="*/ 3237565 h 3507472"/>
                  <a:gd name="connsiteX586" fmla="*/ 1931253 w 3023491"/>
                  <a:gd name="connsiteY586" fmla="*/ 3217896 h 3507472"/>
                  <a:gd name="connsiteX587" fmla="*/ 2107922 w 3023491"/>
                  <a:gd name="connsiteY587" fmla="*/ 3306407 h 3507472"/>
                  <a:gd name="connsiteX588" fmla="*/ 2329740 w 3023491"/>
                  <a:gd name="connsiteY588" fmla="*/ 3084146 h 3507472"/>
                  <a:gd name="connsiteX589" fmla="*/ 2239443 w 3023491"/>
                  <a:gd name="connsiteY589" fmla="*/ 2905158 h 3507472"/>
                  <a:gd name="connsiteX590" fmla="*/ 609380 w 3023491"/>
                  <a:gd name="connsiteY590" fmla="*/ 2768864 h 3507472"/>
                  <a:gd name="connsiteX591" fmla="*/ 592417 w 3023491"/>
                  <a:gd name="connsiteY591" fmla="*/ 2773529 h 3507472"/>
                  <a:gd name="connsiteX592" fmla="*/ 570785 w 3023491"/>
                  <a:gd name="connsiteY592" fmla="*/ 2793171 h 3507472"/>
                  <a:gd name="connsiteX593" fmla="*/ 590451 w 3023491"/>
                  <a:gd name="connsiteY593" fmla="*/ 2854059 h 3507472"/>
                  <a:gd name="connsiteX594" fmla="*/ 592417 w 3023491"/>
                  <a:gd name="connsiteY594" fmla="*/ 2856023 h 3507472"/>
                  <a:gd name="connsiteX595" fmla="*/ 627817 w 3023491"/>
                  <a:gd name="connsiteY595" fmla="*/ 2856023 h 3507472"/>
                  <a:gd name="connsiteX596" fmla="*/ 651416 w 3023491"/>
                  <a:gd name="connsiteY596" fmla="*/ 2834418 h 3507472"/>
                  <a:gd name="connsiteX597" fmla="*/ 653382 w 3023491"/>
                  <a:gd name="connsiteY597" fmla="*/ 2828525 h 3507472"/>
                  <a:gd name="connsiteX598" fmla="*/ 653382 w 3023491"/>
                  <a:gd name="connsiteY598" fmla="*/ 2797099 h 3507472"/>
                  <a:gd name="connsiteX599" fmla="*/ 631750 w 3023491"/>
                  <a:gd name="connsiteY599" fmla="*/ 2773529 h 3507472"/>
                  <a:gd name="connsiteX600" fmla="*/ 627817 w 3023491"/>
                  <a:gd name="connsiteY600" fmla="*/ 2771565 h 3507472"/>
                  <a:gd name="connsiteX601" fmla="*/ 609380 w 3023491"/>
                  <a:gd name="connsiteY601" fmla="*/ 2768864 h 3507472"/>
                  <a:gd name="connsiteX602" fmla="*/ 1484308 w 3023491"/>
                  <a:gd name="connsiteY602" fmla="*/ 2758418 h 3507472"/>
                  <a:gd name="connsiteX603" fmla="*/ 1476442 w 3023491"/>
                  <a:gd name="connsiteY603" fmla="*/ 2766307 h 3507472"/>
                  <a:gd name="connsiteX604" fmla="*/ 1484308 w 3023491"/>
                  <a:gd name="connsiteY604" fmla="*/ 2776169 h 3507472"/>
                  <a:gd name="connsiteX605" fmla="*/ 1523638 w 3023491"/>
                  <a:gd name="connsiteY605" fmla="*/ 2776169 h 3507472"/>
                  <a:gd name="connsiteX606" fmla="*/ 1562968 w 3023491"/>
                  <a:gd name="connsiteY606" fmla="*/ 2776169 h 3507472"/>
                  <a:gd name="connsiteX607" fmla="*/ 1570834 w 3023491"/>
                  <a:gd name="connsiteY607" fmla="*/ 2766307 h 3507472"/>
                  <a:gd name="connsiteX608" fmla="*/ 1562968 w 3023491"/>
                  <a:gd name="connsiteY608" fmla="*/ 2758418 h 3507472"/>
                  <a:gd name="connsiteX609" fmla="*/ 1523638 w 3023491"/>
                  <a:gd name="connsiteY609" fmla="*/ 2758418 h 3507472"/>
                  <a:gd name="connsiteX610" fmla="*/ 1484308 w 3023491"/>
                  <a:gd name="connsiteY610" fmla="*/ 2758418 h 3507472"/>
                  <a:gd name="connsiteX611" fmla="*/ 560460 w 3023491"/>
                  <a:gd name="connsiteY611" fmla="*/ 2679250 h 3507472"/>
                  <a:gd name="connsiteX612" fmla="*/ 537352 w 3023491"/>
                  <a:gd name="connsiteY612" fmla="*/ 2700856 h 3507472"/>
                  <a:gd name="connsiteX613" fmla="*/ 555052 w 3023491"/>
                  <a:gd name="connsiteY613" fmla="*/ 2755852 h 3507472"/>
                  <a:gd name="connsiteX614" fmla="*/ 592417 w 3023491"/>
                  <a:gd name="connsiteY614" fmla="*/ 2755852 h 3507472"/>
                  <a:gd name="connsiteX615" fmla="*/ 612084 w 3023491"/>
                  <a:gd name="connsiteY615" fmla="*/ 2738175 h 3507472"/>
                  <a:gd name="connsiteX616" fmla="*/ 592417 w 3023491"/>
                  <a:gd name="connsiteY616" fmla="*/ 2681215 h 3507472"/>
                  <a:gd name="connsiteX617" fmla="*/ 560460 w 3023491"/>
                  <a:gd name="connsiteY617" fmla="*/ 2679250 h 3507472"/>
                  <a:gd name="connsiteX618" fmla="*/ 875610 w 3023491"/>
                  <a:gd name="connsiteY618" fmla="*/ 2645860 h 3507472"/>
                  <a:gd name="connsiteX619" fmla="*/ 826444 w 3023491"/>
                  <a:gd name="connsiteY619" fmla="*/ 2675322 h 3507472"/>
                  <a:gd name="connsiteX620" fmla="*/ 850044 w 3023491"/>
                  <a:gd name="connsiteY620" fmla="*/ 2749960 h 3507472"/>
                  <a:gd name="connsiteX621" fmla="*/ 875610 w 3023491"/>
                  <a:gd name="connsiteY621" fmla="*/ 2755852 h 3507472"/>
                  <a:gd name="connsiteX622" fmla="*/ 922808 w 3023491"/>
                  <a:gd name="connsiteY622" fmla="*/ 2724426 h 3507472"/>
                  <a:gd name="connsiteX623" fmla="*/ 899209 w 3023491"/>
                  <a:gd name="connsiteY623" fmla="*/ 2651752 h 3507472"/>
                  <a:gd name="connsiteX624" fmla="*/ 875610 w 3023491"/>
                  <a:gd name="connsiteY624" fmla="*/ 2645860 h 3507472"/>
                  <a:gd name="connsiteX625" fmla="*/ 592417 w 3023491"/>
                  <a:gd name="connsiteY625" fmla="*/ 2588900 h 3507472"/>
                  <a:gd name="connsiteX626" fmla="*/ 558985 w 3023491"/>
                  <a:gd name="connsiteY626" fmla="*/ 2610505 h 3507472"/>
                  <a:gd name="connsiteX627" fmla="*/ 574718 w 3023491"/>
                  <a:gd name="connsiteY627" fmla="*/ 2659609 h 3507472"/>
                  <a:gd name="connsiteX628" fmla="*/ 592417 w 3023491"/>
                  <a:gd name="connsiteY628" fmla="*/ 2663537 h 3507472"/>
                  <a:gd name="connsiteX629" fmla="*/ 623883 w 3023491"/>
                  <a:gd name="connsiteY629" fmla="*/ 2643896 h 3507472"/>
                  <a:gd name="connsiteX630" fmla="*/ 627817 w 3023491"/>
                  <a:gd name="connsiteY630" fmla="*/ 2636039 h 3507472"/>
                  <a:gd name="connsiteX631" fmla="*/ 627817 w 3023491"/>
                  <a:gd name="connsiteY631" fmla="*/ 2616398 h 3507472"/>
                  <a:gd name="connsiteX632" fmla="*/ 608150 w 3023491"/>
                  <a:gd name="connsiteY632" fmla="*/ 2592828 h 3507472"/>
                  <a:gd name="connsiteX633" fmla="*/ 592417 w 3023491"/>
                  <a:gd name="connsiteY633" fmla="*/ 2588900 h 3507472"/>
                  <a:gd name="connsiteX634" fmla="*/ 653382 w 3023491"/>
                  <a:gd name="connsiteY634" fmla="*/ 2537832 h 3507472"/>
                  <a:gd name="connsiteX635" fmla="*/ 627817 w 3023491"/>
                  <a:gd name="connsiteY635" fmla="*/ 2553545 h 3507472"/>
                  <a:gd name="connsiteX636" fmla="*/ 627817 w 3023491"/>
                  <a:gd name="connsiteY636" fmla="*/ 2553791 h 3507472"/>
                  <a:gd name="connsiteX637" fmla="*/ 627817 w 3023491"/>
                  <a:gd name="connsiteY637" fmla="*/ 2557474 h 3507472"/>
                  <a:gd name="connsiteX638" fmla="*/ 627817 w 3023491"/>
                  <a:gd name="connsiteY638" fmla="*/ 2575151 h 3507472"/>
                  <a:gd name="connsiteX639" fmla="*/ 639616 w 3023491"/>
                  <a:gd name="connsiteY639" fmla="*/ 2590864 h 3507472"/>
                  <a:gd name="connsiteX640" fmla="*/ 653382 w 3023491"/>
                  <a:gd name="connsiteY640" fmla="*/ 2592828 h 3507472"/>
                  <a:gd name="connsiteX641" fmla="*/ 676982 w 3023491"/>
                  <a:gd name="connsiteY641" fmla="*/ 2577115 h 3507472"/>
                  <a:gd name="connsiteX642" fmla="*/ 665182 w 3023491"/>
                  <a:gd name="connsiteY642" fmla="*/ 2539796 h 3507472"/>
                  <a:gd name="connsiteX643" fmla="*/ 653382 w 3023491"/>
                  <a:gd name="connsiteY643" fmla="*/ 2537832 h 3507472"/>
                  <a:gd name="connsiteX644" fmla="*/ 698061 w 3023491"/>
                  <a:gd name="connsiteY644" fmla="*/ 2517515 h 3507472"/>
                  <a:gd name="connsiteX645" fmla="*/ 875610 w 3023491"/>
                  <a:gd name="connsiteY645" fmla="*/ 2563366 h 3507472"/>
                  <a:gd name="connsiteX646" fmla="*/ 893309 w 3023491"/>
                  <a:gd name="connsiteY646" fmla="*/ 2571223 h 3507472"/>
                  <a:gd name="connsiteX647" fmla="*/ 971974 w 3023491"/>
                  <a:gd name="connsiteY647" fmla="*/ 2714605 h 3507472"/>
                  <a:gd name="connsiteX648" fmla="*/ 875610 w 3023491"/>
                  <a:gd name="connsiteY648" fmla="*/ 2797099 h 3507472"/>
                  <a:gd name="connsiteX649" fmla="*/ 800878 w 3023491"/>
                  <a:gd name="connsiteY649" fmla="*/ 2795135 h 3507472"/>
                  <a:gd name="connsiteX650" fmla="*/ 653382 w 3023491"/>
                  <a:gd name="connsiteY650" fmla="*/ 2873701 h 3507472"/>
                  <a:gd name="connsiteX651" fmla="*/ 627817 w 3023491"/>
                  <a:gd name="connsiteY651" fmla="*/ 2879593 h 3507472"/>
                  <a:gd name="connsiteX652" fmla="*/ 592417 w 3023491"/>
                  <a:gd name="connsiteY652" fmla="*/ 2877629 h 3507472"/>
                  <a:gd name="connsiteX653" fmla="*/ 564885 w 3023491"/>
                  <a:gd name="connsiteY653" fmla="*/ 2863880 h 3507472"/>
                  <a:gd name="connsiteX654" fmla="*/ 592417 w 3023491"/>
                  <a:gd name="connsiteY654" fmla="*/ 2545689 h 3507472"/>
                  <a:gd name="connsiteX655" fmla="*/ 627817 w 3023491"/>
                  <a:gd name="connsiteY655" fmla="*/ 2528011 h 3507472"/>
                  <a:gd name="connsiteX656" fmla="*/ 653382 w 3023491"/>
                  <a:gd name="connsiteY656" fmla="*/ 2522119 h 3507472"/>
                  <a:gd name="connsiteX657" fmla="*/ 698061 w 3023491"/>
                  <a:gd name="connsiteY657" fmla="*/ 2517515 h 3507472"/>
                  <a:gd name="connsiteX658" fmla="*/ 1045868 w 3023491"/>
                  <a:gd name="connsiteY658" fmla="*/ 2500531 h 3507472"/>
                  <a:gd name="connsiteX659" fmla="*/ 1037470 w 3023491"/>
                  <a:gd name="connsiteY659" fmla="*/ 2502505 h 3507472"/>
                  <a:gd name="connsiteX660" fmla="*/ 1033518 w 3023491"/>
                  <a:gd name="connsiteY660" fmla="*/ 2514352 h 3507472"/>
                  <a:gd name="connsiteX661" fmla="*/ 1027590 w 3023491"/>
                  <a:gd name="connsiteY661" fmla="*/ 2512378 h 3507472"/>
                  <a:gd name="connsiteX662" fmla="*/ 1021662 w 3023491"/>
                  <a:gd name="connsiteY662" fmla="*/ 2514352 h 3507472"/>
                  <a:gd name="connsiteX663" fmla="*/ 1017710 w 3023491"/>
                  <a:gd name="connsiteY663" fmla="*/ 2526200 h 3507472"/>
                  <a:gd name="connsiteX664" fmla="*/ 1003878 w 3023491"/>
                  <a:gd name="connsiteY664" fmla="*/ 2524225 h 3507472"/>
                  <a:gd name="connsiteX665" fmla="*/ 1001902 w 3023491"/>
                  <a:gd name="connsiteY665" fmla="*/ 2538047 h 3507472"/>
                  <a:gd name="connsiteX666" fmla="*/ 1003878 w 3023491"/>
                  <a:gd name="connsiteY666" fmla="*/ 2541996 h 3507472"/>
                  <a:gd name="connsiteX667" fmla="*/ 1027590 w 3023491"/>
                  <a:gd name="connsiteY667" fmla="*/ 2549894 h 3507472"/>
                  <a:gd name="connsiteX668" fmla="*/ 1035494 w 3023491"/>
                  <a:gd name="connsiteY668" fmla="*/ 2553843 h 3507472"/>
                  <a:gd name="connsiteX669" fmla="*/ 1053278 w 3023491"/>
                  <a:gd name="connsiteY669" fmla="*/ 2541996 h 3507472"/>
                  <a:gd name="connsiteX670" fmla="*/ 1053278 w 3023491"/>
                  <a:gd name="connsiteY670" fmla="*/ 2508429 h 3507472"/>
                  <a:gd name="connsiteX671" fmla="*/ 1051302 w 3023491"/>
                  <a:gd name="connsiteY671" fmla="*/ 2504480 h 3507472"/>
                  <a:gd name="connsiteX672" fmla="*/ 1045868 w 3023491"/>
                  <a:gd name="connsiteY672" fmla="*/ 2500531 h 3507472"/>
                  <a:gd name="connsiteX673" fmla="*/ 2042371 w 3023491"/>
                  <a:gd name="connsiteY673" fmla="*/ 2410003 h 3507472"/>
                  <a:gd name="connsiteX674" fmla="*/ 2101211 w 3023491"/>
                  <a:gd name="connsiteY674" fmla="*/ 2421828 h 3507472"/>
                  <a:gd name="connsiteX675" fmla="*/ 2019018 w 3023491"/>
                  <a:gd name="connsiteY675" fmla="*/ 2506633 h 3507472"/>
                  <a:gd name="connsiteX676" fmla="*/ 2017770 w 3023491"/>
                  <a:gd name="connsiteY676" fmla="*/ 2515945 h 3507472"/>
                  <a:gd name="connsiteX677" fmla="*/ 2048605 w 3023491"/>
                  <a:gd name="connsiteY677" fmla="*/ 2498401 h 3507472"/>
                  <a:gd name="connsiteX678" fmla="*/ 2093687 w 3023491"/>
                  <a:gd name="connsiteY678" fmla="*/ 2490267 h 3507472"/>
                  <a:gd name="connsiteX679" fmla="*/ 2215875 w 3023491"/>
                  <a:gd name="connsiteY679" fmla="*/ 2608583 h 3507472"/>
                  <a:gd name="connsiteX680" fmla="*/ 2016826 w 3023491"/>
                  <a:gd name="connsiteY680" fmla="*/ 2799859 h 3507472"/>
                  <a:gd name="connsiteX681" fmla="*/ 1805952 w 3023491"/>
                  <a:gd name="connsiteY681" fmla="*/ 2608583 h 3507472"/>
                  <a:gd name="connsiteX682" fmla="*/ 1928141 w 3023491"/>
                  <a:gd name="connsiteY682" fmla="*/ 2490267 h 3507472"/>
                  <a:gd name="connsiteX683" fmla="*/ 1973222 w 3023491"/>
                  <a:gd name="connsiteY683" fmla="*/ 2498401 h 3507472"/>
                  <a:gd name="connsiteX684" fmla="*/ 2002127 w 3023491"/>
                  <a:gd name="connsiteY684" fmla="*/ 2514847 h 3507472"/>
                  <a:gd name="connsiteX685" fmla="*/ 2004124 w 3023491"/>
                  <a:gd name="connsiteY685" fmla="*/ 2477995 h 3507472"/>
                  <a:gd name="connsiteX686" fmla="*/ 2042371 w 3023491"/>
                  <a:gd name="connsiteY686" fmla="*/ 2410003 h 3507472"/>
                  <a:gd name="connsiteX687" fmla="*/ 1205064 w 3023491"/>
                  <a:gd name="connsiteY687" fmla="*/ 2385660 h 3507472"/>
                  <a:gd name="connsiteX688" fmla="*/ 1165734 w 3023491"/>
                  <a:gd name="connsiteY688" fmla="*/ 2423133 h 3507472"/>
                  <a:gd name="connsiteX689" fmla="*/ 1165734 w 3023491"/>
                  <a:gd name="connsiteY689" fmla="*/ 2620360 h 3507472"/>
                  <a:gd name="connsiteX690" fmla="*/ 1205064 w 3023491"/>
                  <a:gd name="connsiteY690" fmla="*/ 2657833 h 3507472"/>
                  <a:gd name="connsiteX691" fmla="*/ 1419413 w 3023491"/>
                  <a:gd name="connsiteY691" fmla="*/ 2657833 h 3507472"/>
                  <a:gd name="connsiteX692" fmla="*/ 1523638 w 3023491"/>
                  <a:gd name="connsiteY692" fmla="*/ 2657833 h 3507472"/>
                  <a:gd name="connsiteX693" fmla="*/ 1635729 w 3023491"/>
                  <a:gd name="connsiteY693" fmla="*/ 2657833 h 3507472"/>
                  <a:gd name="connsiteX694" fmla="*/ 1673092 w 3023491"/>
                  <a:gd name="connsiteY694" fmla="*/ 2620360 h 3507472"/>
                  <a:gd name="connsiteX695" fmla="*/ 1673092 w 3023491"/>
                  <a:gd name="connsiteY695" fmla="*/ 2423133 h 3507472"/>
                  <a:gd name="connsiteX696" fmla="*/ 1635729 w 3023491"/>
                  <a:gd name="connsiteY696" fmla="*/ 2385660 h 3507472"/>
                  <a:gd name="connsiteX697" fmla="*/ 1523638 w 3023491"/>
                  <a:gd name="connsiteY697" fmla="*/ 2385660 h 3507472"/>
                  <a:gd name="connsiteX698" fmla="*/ 1419413 w 3023491"/>
                  <a:gd name="connsiteY698" fmla="*/ 2385660 h 3507472"/>
                  <a:gd name="connsiteX699" fmla="*/ 1205064 w 3023491"/>
                  <a:gd name="connsiteY699" fmla="*/ 2385660 h 3507472"/>
                  <a:gd name="connsiteX700" fmla="*/ 376887 w 3023491"/>
                  <a:gd name="connsiteY700" fmla="*/ 2368192 h 3507472"/>
                  <a:gd name="connsiteX701" fmla="*/ 359178 w 3023491"/>
                  <a:gd name="connsiteY701" fmla="*/ 2376061 h 3507472"/>
                  <a:gd name="connsiteX702" fmla="*/ 321790 w 3023491"/>
                  <a:gd name="connsiteY702" fmla="*/ 2393764 h 3507472"/>
                  <a:gd name="connsiteX703" fmla="*/ 317855 w 3023491"/>
                  <a:gd name="connsiteY703" fmla="*/ 2403599 h 3507472"/>
                  <a:gd name="connsiteX704" fmla="*/ 329661 w 3023491"/>
                  <a:gd name="connsiteY704" fmla="*/ 2429170 h 3507472"/>
                  <a:gd name="connsiteX705" fmla="*/ 339500 w 3023491"/>
                  <a:gd name="connsiteY705" fmla="*/ 2433104 h 3507472"/>
                  <a:gd name="connsiteX706" fmla="*/ 359178 w 3023491"/>
                  <a:gd name="connsiteY706" fmla="*/ 2425236 h 3507472"/>
                  <a:gd name="connsiteX707" fmla="*/ 396565 w 3023491"/>
                  <a:gd name="connsiteY707" fmla="*/ 2407533 h 3507472"/>
                  <a:gd name="connsiteX708" fmla="*/ 400500 w 3023491"/>
                  <a:gd name="connsiteY708" fmla="*/ 2397698 h 3507472"/>
                  <a:gd name="connsiteX709" fmla="*/ 388694 w 3023491"/>
                  <a:gd name="connsiteY709" fmla="*/ 2372126 h 3507472"/>
                  <a:gd name="connsiteX710" fmla="*/ 376887 w 3023491"/>
                  <a:gd name="connsiteY710" fmla="*/ 2368192 h 3507472"/>
                  <a:gd name="connsiteX711" fmla="*/ 1177533 w 3023491"/>
                  <a:gd name="connsiteY711" fmla="*/ 2354104 h 3507472"/>
                  <a:gd name="connsiteX712" fmla="*/ 1419413 w 3023491"/>
                  <a:gd name="connsiteY712" fmla="*/ 2354104 h 3507472"/>
                  <a:gd name="connsiteX713" fmla="*/ 1523638 w 3023491"/>
                  <a:gd name="connsiteY713" fmla="*/ 2354104 h 3507472"/>
                  <a:gd name="connsiteX714" fmla="*/ 1661293 w 3023491"/>
                  <a:gd name="connsiteY714" fmla="*/ 2354104 h 3507472"/>
                  <a:gd name="connsiteX715" fmla="*/ 1708489 w 3023491"/>
                  <a:gd name="connsiteY715" fmla="*/ 2401438 h 3507472"/>
                  <a:gd name="connsiteX716" fmla="*/ 1708489 w 3023491"/>
                  <a:gd name="connsiteY716" fmla="*/ 2644027 h 3507472"/>
                  <a:gd name="connsiteX717" fmla="*/ 1661293 w 3023491"/>
                  <a:gd name="connsiteY717" fmla="*/ 2689389 h 3507472"/>
                  <a:gd name="connsiteX718" fmla="*/ 1523638 w 3023491"/>
                  <a:gd name="connsiteY718" fmla="*/ 2689389 h 3507472"/>
                  <a:gd name="connsiteX719" fmla="*/ 1476442 w 3023491"/>
                  <a:gd name="connsiteY719" fmla="*/ 2689389 h 3507472"/>
                  <a:gd name="connsiteX720" fmla="*/ 1476442 w 3023491"/>
                  <a:gd name="connsiteY720" fmla="*/ 2732779 h 3507472"/>
                  <a:gd name="connsiteX721" fmla="*/ 1523638 w 3023491"/>
                  <a:gd name="connsiteY721" fmla="*/ 2732779 h 3507472"/>
                  <a:gd name="connsiteX722" fmla="*/ 1562968 w 3023491"/>
                  <a:gd name="connsiteY722" fmla="*/ 2732779 h 3507472"/>
                  <a:gd name="connsiteX723" fmla="*/ 1608198 w 3023491"/>
                  <a:gd name="connsiteY723" fmla="*/ 2780113 h 3507472"/>
                  <a:gd name="connsiteX724" fmla="*/ 1608198 w 3023491"/>
                  <a:gd name="connsiteY724" fmla="*/ 2786030 h 3507472"/>
                  <a:gd name="connsiteX725" fmla="*/ 1562968 w 3023491"/>
                  <a:gd name="connsiteY725" fmla="*/ 2831392 h 3507472"/>
                  <a:gd name="connsiteX726" fmla="*/ 1523638 w 3023491"/>
                  <a:gd name="connsiteY726" fmla="*/ 2831392 h 3507472"/>
                  <a:gd name="connsiteX727" fmla="*/ 1419413 w 3023491"/>
                  <a:gd name="connsiteY727" fmla="*/ 2831392 h 3507472"/>
                  <a:gd name="connsiteX728" fmla="*/ 1279791 w 3023491"/>
                  <a:gd name="connsiteY728" fmla="*/ 2831392 h 3507472"/>
                  <a:gd name="connsiteX729" fmla="*/ 1234562 w 3023491"/>
                  <a:gd name="connsiteY729" fmla="*/ 2786030 h 3507472"/>
                  <a:gd name="connsiteX730" fmla="*/ 1234562 w 3023491"/>
                  <a:gd name="connsiteY730" fmla="*/ 2780113 h 3507472"/>
                  <a:gd name="connsiteX731" fmla="*/ 1279791 w 3023491"/>
                  <a:gd name="connsiteY731" fmla="*/ 2732779 h 3507472"/>
                  <a:gd name="connsiteX732" fmla="*/ 1362384 w 3023491"/>
                  <a:gd name="connsiteY732" fmla="*/ 2732779 h 3507472"/>
                  <a:gd name="connsiteX733" fmla="*/ 1362384 w 3023491"/>
                  <a:gd name="connsiteY733" fmla="*/ 2689389 h 3507472"/>
                  <a:gd name="connsiteX734" fmla="*/ 1177533 w 3023491"/>
                  <a:gd name="connsiteY734" fmla="*/ 2689389 h 3507472"/>
                  <a:gd name="connsiteX735" fmla="*/ 1132304 w 3023491"/>
                  <a:gd name="connsiteY735" fmla="*/ 2644027 h 3507472"/>
                  <a:gd name="connsiteX736" fmla="*/ 1132304 w 3023491"/>
                  <a:gd name="connsiteY736" fmla="*/ 2401438 h 3507472"/>
                  <a:gd name="connsiteX737" fmla="*/ 1177533 w 3023491"/>
                  <a:gd name="connsiteY737" fmla="*/ 2354104 h 3507472"/>
                  <a:gd name="connsiteX738" fmla="*/ 899150 w 3023491"/>
                  <a:gd name="connsiteY738" fmla="*/ 2350465 h 3507472"/>
                  <a:gd name="connsiteX739" fmla="*/ 885318 w 3023491"/>
                  <a:gd name="connsiteY739" fmla="*/ 2358363 h 3507472"/>
                  <a:gd name="connsiteX740" fmla="*/ 883342 w 3023491"/>
                  <a:gd name="connsiteY740" fmla="*/ 2370211 h 3507472"/>
                  <a:gd name="connsiteX741" fmla="*/ 911006 w 3023491"/>
                  <a:gd name="connsiteY741" fmla="*/ 2409701 h 3507472"/>
                  <a:gd name="connsiteX742" fmla="*/ 912982 w 3023491"/>
                  <a:gd name="connsiteY742" fmla="*/ 2413651 h 3507472"/>
                  <a:gd name="connsiteX743" fmla="*/ 922862 w 3023491"/>
                  <a:gd name="connsiteY743" fmla="*/ 2415625 h 3507472"/>
                  <a:gd name="connsiteX744" fmla="*/ 936694 w 3023491"/>
                  <a:gd name="connsiteY744" fmla="*/ 2405752 h 3507472"/>
                  <a:gd name="connsiteX745" fmla="*/ 928790 w 3023491"/>
                  <a:gd name="connsiteY745" fmla="*/ 2401803 h 3507472"/>
                  <a:gd name="connsiteX746" fmla="*/ 911006 w 3023491"/>
                  <a:gd name="connsiteY746" fmla="*/ 2374160 h 3507472"/>
                  <a:gd name="connsiteX747" fmla="*/ 899150 w 3023491"/>
                  <a:gd name="connsiteY747" fmla="*/ 2358363 h 3507472"/>
                  <a:gd name="connsiteX748" fmla="*/ 899150 w 3023491"/>
                  <a:gd name="connsiteY748" fmla="*/ 2350465 h 3507472"/>
                  <a:gd name="connsiteX749" fmla="*/ 465436 w 3023491"/>
                  <a:gd name="connsiteY749" fmla="*/ 2324918 h 3507472"/>
                  <a:gd name="connsiteX750" fmla="*/ 447726 w 3023491"/>
                  <a:gd name="connsiteY750" fmla="*/ 2334753 h 3507472"/>
                  <a:gd name="connsiteX751" fmla="*/ 410339 w 3023491"/>
                  <a:gd name="connsiteY751" fmla="*/ 2352456 h 3507472"/>
                  <a:gd name="connsiteX752" fmla="*/ 406403 w 3023491"/>
                  <a:gd name="connsiteY752" fmla="*/ 2354423 h 3507472"/>
                  <a:gd name="connsiteX753" fmla="*/ 406403 w 3023491"/>
                  <a:gd name="connsiteY753" fmla="*/ 2362291 h 3507472"/>
                  <a:gd name="connsiteX754" fmla="*/ 406403 w 3023491"/>
                  <a:gd name="connsiteY754" fmla="*/ 2364258 h 3507472"/>
                  <a:gd name="connsiteX755" fmla="*/ 418210 w 3023491"/>
                  <a:gd name="connsiteY755" fmla="*/ 2387863 h 3507472"/>
                  <a:gd name="connsiteX756" fmla="*/ 430016 w 3023491"/>
                  <a:gd name="connsiteY756" fmla="*/ 2391797 h 3507472"/>
                  <a:gd name="connsiteX757" fmla="*/ 447726 w 3023491"/>
                  <a:gd name="connsiteY757" fmla="*/ 2383929 h 3507472"/>
                  <a:gd name="connsiteX758" fmla="*/ 477242 w 3023491"/>
                  <a:gd name="connsiteY758" fmla="*/ 2370159 h 3507472"/>
                  <a:gd name="connsiteX759" fmla="*/ 485113 w 3023491"/>
                  <a:gd name="connsiteY759" fmla="*/ 2366225 h 3507472"/>
                  <a:gd name="connsiteX760" fmla="*/ 489049 w 3023491"/>
                  <a:gd name="connsiteY760" fmla="*/ 2354423 h 3507472"/>
                  <a:gd name="connsiteX761" fmla="*/ 477242 w 3023491"/>
                  <a:gd name="connsiteY761" fmla="*/ 2330819 h 3507472"/>
                  <a:gd name="connsiteX762" fmla="*/ 477242 w 3023491"/>
                  <a:gd name="connsiteY762" fmla="*/ 2330081 h 3507472"/>
                  <a:gd name="connsiteX763" fmla="*/ 477242 w 3023491"/>
                  <a:gd name="connsiteY763" fmla="*/ 2328852 h 3507472"/>
                  <a:gd name="connsiteX764" fmla="*/ 465436 w 3023491"/>
                  <a:gd name="connsiteY764" fmla="*/ 2324918 h 3507472"/>
                  <a:gd name="connsiteX765" fmla="*/ 2473870 w 3023491"/>
                  <a:gd name="connsiteY765" fmla="*/ 2318791 h 3507472"/>
                  <a:gd name="connsiteX766" fmla="*/ 2331711 w 3023491"/>
                  <a:gd name="connsiteY766" fmla="*/ 2433038 h 3507472"/>
                  <a:gd name="connsiteX767" fmla="*/ 2444254 w 3023491"/>
                  <a:gd name="connsiteY767" fmla="*/ 2602439 h 3507472"/>
                  <a:gd name="connsiteX768" fmla="*/ 2473870 w 3023491"/>
                  <a:gd name="connsiteY768" fmla="*/ 2606379 h 3507472"/>
                  <a:gd name="connsiteX769" fmla="*/ 2614055 w 3023491"/>
                  <a:gd name="connsiteY769" fmla="*/ 2492132 h 3507472"/>
                  <a:gd name="connsiteX770" fmla="*/ 2503487 w 3023491"/>
                  <a:gd name="connsiteY770" fmla="*/ 2320761 h 3507472"/>
                  <a:gd name="connsiteX771" fmla="*/ 2473870 w 3023491"/>
                  <a:gd name="connsiteY771" fmla="*/ 2318791 h 3507472"/>
                  <a:gd name="connsiteX772" fmla="*/ 349339 w 3023491"/>
                  <a:gd name="connsiteY772" fmla="*/ 2309182 h 3507472"/>
                  <a:gd name="connsiteX773" fmla="*/ 304081 w 3023491"/>
                  <a:gd name="connsiteY773" fmla="*/ 2330819 h 3507472"/>
                  <a:gd name="connsiteX774" fmla="*/ 294242 w 3023491"/>
                  <a:gd name="connsiteY774" fmla="*/ 2334753 h 3507472"/>
                  <a:gd name="connsiteX775" fmla="*/ 290306 w 3023491"/>
                  <a:gd name="connsiteY775" fmla="*/ 2346555 h 3507472"/>
                  <a:gd name="connsiteX776" fmla="*/ 302113 w 3023491"/>
                  <a:gd name="connsiteY776" fmla="*/ 2372126 h 3507472"/>
                  <a:gd name="connsiteX777" fmla="*/ 304081 w 3023491"/>
                  <a:gd name="connsiteY777" fmla="*/ 2374093 h 3507472"/>
                  <a:gd name="connsiteX778" fmla="*/ 311952 w 3023491"/>
                  <a:gd name="connsiteY778" fmla="*/ 2376061 h 3507472"/>
                  <a:gd name="connsiteX779" fmla="*/ 359178 w 3023491"/>
                  <a:gd name="connsiteY779" fmla="*/ 2354423 h 3507472"/>
                  <a:gd name="connsiteX780" fmla="*/ 369016 w 3023491"/>
                  <a:gd name="connsiteY780" fmla="*/ 2350489 h 3507472"/>
                  <a:gd name="connsiteX781" fmla="*/ 372952 w 3023491"/>
                  <a:gd name="connsiteY781" fmla="*/ 2338687 h 3507472"/>
                  <a:gd name="connsiteX782" fmla="*/ 361145 w 3023491"/>
                  <a:gd name="connsiteY782" fmla="*/ 2313116 h 3507472"/>
                  <a:gd name="connsiteX783" fmla="*/ 359178 w 3023491"/>
                  <a:gd name="connsiteY783" fmla="*/ 2311149 h 3507472"/>
                  <a:gd name="connsiteX784" fmla="*/ 349339 w 3023491"/>
                  <a:gd name="connsiteY784" fmla="*/ 2309182 h 3507472"/>
                  <a:gd name="connsiteX785" fmla="*/ 892234 w 3023491"/>
                  <a:gd name="connsiteY785" fmla="*/ 2287280 h 3507472"/>
                  <a:gd name="connsiteX786" fmla="*/ 911006 w 3023491"/>
                  <a:gd name="connsiteY786" fmla="*/ 2293203 h 3507472"/>
                  <a:gd name="connsiteX787" fmla="*/ 918910 w 3023491"/>
                  <a:gd name="connsiteY787" fmla="*/ 2301101 h 3507472"/>
                  <a:gd name="connsiteX788" fmla="*/ 926814 w 3023491"/>
                  <a:gd name="connsiteY788" fmla="*/ 2314923 h 3507472"/>
                  <a:gd name="connsiteX789" fmla="*/ 911006 w 3023491"/>
                  <a:gd name="connsiteY789" fmla="*/ 2332694 h 3507472"/>
                  <a:gd name="connsiteX790" fmla="*/ 897174 w 3023491"/>
                  <a:gd name="connsiteY790" fmla="*/ 2346516 h 3507472"/>
                  <a:gd name="connsiteX791" fmla="*/ 911006 w 3023491"/>
                  <a:gd name="connsiteY791" fmla="*/ 2336643 h 3507472"/>
                  <a:gd name="connsiteX792" fmla="*/ 932742 w 3023491"/>
                  <a:gd name="connsiteY792" fmla="*/ 2322821 h 3507472"/>
                  <a:gd name="connsiteX793" fmla="*/ 942622 w 3023491"/>
                  <a:gd name="connsiteY793" fmla="*/ 2326771 h 3507472"/>
                  <a:gd name="connsiteX794" fmla="*/ 976214 w 3023491"/>
                  <a:gd name="connsiteY794" fmla="*/ 2376134 h 3507472"/>
                  <a:gd name="connsiteX795" fmla="*/ 976214 w 3023491"/>
                  <a:gd name="connsiteY795" fmla="*/ 2384032 h 3507472"/>
                  <a:gd name="connsiteX796" fmla="*/ 1027590 w 3023491"/>
                  <a:gd name="connsiteY796" fmla="*/ 2459065 h 3507472"/>
                  <a:gd name="connsiteX797" fmla="*/ 1059206 w 3023491"/>
                  <a:gd name="connsiteY797" fmla="*/ 2506454 h 3507472"/>
                  <a:gd name="connsiteX798" fmla="*/ 1057230 w 3023491"/>
                  <a:gd name="connsiteY798" fmla="*/ 2567665 h 3507472"/>
                  <a:gd name="connsiteX799" fmla="*/ 1027590 w 3023491"/>
                  <a:gd name="connsiteY799" fmla="*/ 2555818 h 3507472"/>
                  <a:gd name="connsiteX800" fmla="*/ 999926 w 3023491"/>
                  <a:gd name="connsiteY800" fmla="*/ 2545945 h 3507472"/>
                  <a:gd name="connsiteX801" fmla="*/ 918910 w 3023491"/>
                  <a:gd name="connsiteY801" fmla="*/ 2423523 h 3507472"/>
                  <a:gd name="connsiteX802" fmla="*/ 911006 w 3023491"/>
                  <a:gd name="connsiteY802" fmla="*/ 2419574 h 3507472"/>
                  <a:gd name="connsiteX803" fmla="*/ 911006 w 3023491"/>
                  <a:gd name="connsiteY803" fmla="*/ 2417600 h 3507472"/>
                  <a:gd name="connsiteX804" fmla="*/ 877414 w 3023491"/>
                  <a:gd name="connsiteY804" fmla="*/ 2370211 h 3507472"/>
                  <a:gd name="connsiteX805" fmla="*/ 877414 w 3023491"/>
                  <a:gd name="connsiteY805" fmla="*/ 2358363 h 3507472"/>
                  <a:gd name="connsiteX806" fmla="*/ 865558 w 3023491"/>
                  <a:gd name="connsiteY806" fmla="*/ 2338618 h 3507472"/>
                  <a:gd name="connsiteX807" fmla="*/ 873462 w 3023491"/>
                  <a:gd name="connsiteY807" fmla="*/ 2293203 h 3507472"/>
                  <a:gd name="connsiteX808" fmla="*/ 892234 w 3023491"/>
                  <a:gd name="connsiteY808" fmla="*/ 2287280 h 3507472"/>
                  <a:gd name="connsiteX809" fmla="*/ 2473870 w 3023491"/>
                  <a:gd name="connsiteY809" fmla="*/ 2285305 h 3507472"/>
                  <a:gd name="connsiteX810" fmla="*/ 2509410 w 3023491"/>
                  <a:gd name="connsiteY810" fmla="*/ 2289245 h 3507472"/>
                  <a:gd name="connsiteX811" fmla="*/ 2645646 w 3023491"/>
                  <a:gd name="connsiteY811" fmla="*/ 2498041 h 3507472"/>
                  <a:gd name="connsiteX812" fmla="*/ 2473870 w 3023491"/>
                  <a:gd name="connsiteY812" fmla="*/ 2637895 h 3507472"/>
                  <a:gd name="connsiteX813" fmla="*/ 2460491 w 3023491"/>
                  <a:gd name="connsiteY813" fmla="*/ 2636490 h 3507472"/>
                  <a:gd name="connsiteX814" fmla="*/ 2450600 w 3023491"/>
                  <a:gd name="connsiteY814" fmla="*/ 2683176 h 3507472"/>
                  <a:gd name="connsiteX815" fmla="*/ 2453553 w 3023491"/>
                  <a:gd name="connsiteY815" fmla="*/ 2685069 h 3507472"/>
                  <a:gd name="connsiteX816" fmla="*/ 2457961 w 3023491"/>
                  <a:gd name="connsiteY816" fmla="*/ 2714362 h 3507472"/>
                  <a:gd name="connsiteX817" fmla="*/ 2424661 w 3023491"/>
                  <a:gd name="connsiteY817" fmla="*/ 2873878 h 3507472"/>
                  <a:gd name="connsiteX818" fmla="*/ 2381566 w 3023491"/>
                  <a:gd name="connsiteY818" fmla="*/ 2903418 h 3507472"/>
                  <a:gd name="connsiteX819" fmla="*/ 2352184 w 3023491"/>
                  <a:gd name="connsiteY819" fmla="*/ 2858123 h 3507472"/>
                  <a:gd name="connsiteX820" fmla="*/ 2385484 w 3023491"/>
                  <a:gd name="connsiteY820" fmla="*/ 2698608 h 3507472"/>
                  <a:gd name="connsiteX821" fmla="*/ 2401155 w 3023491"/>
                  <a:gd name="connsiteY821" fmla="*/ 2674237 h 3507472"/>
                  <a:gd name="connsiteX822" fmla="*/ 2403149 w 3023491"/>
                  <a:gd name="connsiteY822" fmla="*/ 2673861 h 3507472"/>
                  <a:gd name="connsiteX823" fmla="*/ 2413658 w 3023491"/>
                  <a:gd name="connsiteY823" fmla="*/ 2624259 h 3507472"/>
                  <a:gd name="connsiteX824" fmla="*/ 2372310 w 3023491"/>
                  <a:gd name="connsiteY824" fmla="*/ 2606594 h 3507472"/>
                  <a:gd name="connsiteX825" fmla="*/ 2300120 w 3023491"/>
                  <a:gd name="connsiteY825" fmla="*/ 2425159 h 3507472"/>
                  <a:gd name="connsiteX826" fmla="*/ 2473870 w 3023491"/>
                  <a:gd name="connsiteY826" fmla="*/ 2285305 h 3507472"/>
                  <a:gd name="connsiteX827" fmla="*/ 553984 w 3023491"/>
                  <a:gd name="connsiteY827" fmla="*/ 2283610 h 3507472"/>
                  <a:gd name="connsiteX828" fmla="*/ 536275 w 3023491"/>
                  <a:gd name="connsiteY828" fmla="*/ 2293445 h 3507472"/>
                  <a:gd name="connsiteX829" fmla="*/ 498888 w 3023491"/>
                  <a:gd name="connsiteY829" fmla="*/ 2311149 h 3507472"/>
                  <a:gd name="connsiteX830" fmla="*/ 494952 w 3023491"/>
                  <a:gd name="connsiteY830" fmla="*/ 2313116 h 3507472"/>
                  <a:gd name="connsiteX831" fmla="*/ 494952 w 3023491"/>
                  <a:gd name="connsiteY831" fmla="*/ 2320984 h 3507472"/>
                  <a:gd name="connsiteX832" fmla="*/ 494952 w 3023491"/>
                  <a:gd name="connsiteY832" fmla="*/ 2322951 h 3507472"/>
                  <a:gd name="connsiteX833" fmla="*/ 506759 w 3023491"/>
                  <a:gd name="connsiteY833" fmla="*/ 2346555 h 3507472"/>
                  <a:gd name="connsiteX834" fmla="*/ 518565 w 3023491"/>
                  <a:gd name="connsiteY834" fmla="*/ 2350489 h 3507472"/>
                  <a:gd name="connsiteX835" fmla="*/ 536275 w 3023491"/>
                  <a:gd name="connsiteY835" fmla="*/ 2342621 h 3507472"/>
                  <a:gd name="connsiteX836" fmla="*/ 573662 w 3023491"/>
                  <a:gd name="connsiteY836" fmla="*/ 2324918 h 3507472"/>
                  <a:gd name="connsiteX837" fmla="*/ 577597 w 3023491"/>
                  <a:gd name="connsiteY837" fmla="*/ 2313116 h 3507472"/>
                  <a:gd name="connsiteX838" fmla="*/ 565791 w 3023491"/>
                  <a:gd name="connsiteY838" fmla="*/ 2287544 h 3507472"/>
                  <a:gd name="connsiteX839" fmla="*/ 553984 w 3023491"/>
                  <a:gd name="connsiteY839" fmla="*/ 2283610 h 3507472"/>
                  <a:gd name="connsiteX840" fmla="*/ 437887 w 3023491"/>
                  <a:gd name="connsiteY840" fmla="*/ 2267874 h 3507472"/>
                  <a:gd name="connsiteX841" fmla="*/ 406403 w 3023491"/>
                  <a:gd name="connsiteY841" fmla="*/ 2281643 h 3507472"/>
                  <a:gd name="connsiteX842" fmla="*/ 382791 w 3023491"/>
                  <a:gd name="connsiteY842" fmla="*/ 2293445 h 3507472"/>
                  <a:gd name="connsiteX843" fmla="*/ 378855 w 3023491"/>
                  <a:gd name="connsiteY843" fmla="*/ 2305247 h 3507472"/>
                  <a:gd name="connsiteX844" fmla="*/ 390662 w 3023491"/>
                  <a:gd name="connsiteY844" fmla="*/ 2328852 h 3507472"/>
                  <a:gd name="connsiteX845" fmla="*/ 402468 w 3023491"/>
                  <a:gd name="connsiteY845" fmla="*/ 2334753 h 3507472"/>
                  <a:gd name="connsiteX846" fmla="*/ 406403 w 3023491"/>
                  <a:gd name="connsiteY846" fmla="*/ 2332786 h 3507472"/>
                  <a:gd name="connsiteX847" fmla="*/ 447726 w 3023491"/>
                  <a:gd name="connsiteY847" fmla="*/ 2313116 h 3507472"/>
                  <a:gd name="connsiteX848" fmla="*/ 457565 w 3023491"/>
                  <a:gd name="connsiteY848" fmla="*/ 2307214 h 3507472"/>
                  <a:gd name="connsiteX849" fmla="*/ 461500 w 3023491"/>
                  <a:gd name="connsiteY849" fmla="*/ 2297379 h 3507472"/>
                  <a:gd name="connsiteX850" fmla="*/ 449694 w 3023491"/>
                  <a:gd name="connsiteY850" fmla="*/ 2271808 h 3507472"/>
                  <a:gd name="connsiteX851" fmla="*/ 447726 w 3023491"/>
                  <a:gd name="connsiteY851" fmla="*/ 2267874 h 3507472"/>
                  <a:gd name="connsiteX852" fmla="*/ 437887 w 3023491"/>
                  <a:gd name="connsiteY852" fmla="*/ 2267874 h 3507472"/>
                  <a:gd name="connsiteX853" fmla="*/ 321790 w 3023491"/>
                  <a:gd name="connsiteY853" fmla="*/ 2250171 h 3507472"/>
                  <a:gd name="connsiteX854" fmla="*/ 304081 w 3023491"/>
                  <a:gd name="connsiteY854" fmla="*/ 2260006 h 3507472"/>
                  <a:gd name="connsiteX855" fmla="*/ 266694 w 3023491"/>
                  <a:gd name="connsiteY855" fmla="*/ 2277709 h 3507472"/>
                  <a:gd name="connsiteX856" fmla="*/ 262758 w 3023491"/>
                  <a:gd name="connsiteY856" fmla="*/ 2287544 h 3507472"/>
                  <a:gd name="connsiteX857" fmla="*/ 274565 w 3023491"/>
                  <a:gd name="connsiteY857" fmla="*/ 2313116 h 3507472"/>
                  <a:gd name="connsiteX858" fmla="*/ 286371 w 3023491"/>
                  <a:gd name="connsiteY858" fmla="*/ 2317050 h 3507472"/>
                  <a:gd name="connsiteX859" fmla="*/ 304081 w 3023491"/>
                  <a:gd name="connsiteY859" fmla="*/ 2309182 h 3507472"/>
                  <a:gd name="connsiteX860" fmla="*/ 341468 w 3023491"/>
                  <a:gd name="connsiteY860" fmla="*/ 2291478 h 3507472"/>
                  <a:gd name="connsiteX861" fmla="*/ 345403 w 3023491"/>
                  <a:gd name="connsiteY861" fmla="*/ 2279676 h 3507472"/>
                  <a:gd name="connsiteX862" fmla="*/ 333597 w 3023491"/>
                  <a:gd name="connsiteY862" fmla="*/ 2256072 h 3507472"/>
                  <a:gd name="connsiteX863" fmla="*/ 321790 w 3023491"/>
                  <a:gd name="connsiteY863" fmla="*/ 2250171 h 3507472"/>
                  <a:gd name="connsiteX864" fmla="*/ 528404 w 3023491"/>
                  <a:gd name="connsiteY864" fmla="*/ 2226566 h 3507472"/>
                  <a:gd name="connsiteX865" fmla="*/ 494952 w 3023491"/>
                  <a:gd name="connsiteY865" fmla="*/ 2240335 h 3507472"/>
                  <a:gd name="connsiteX866" fmla="*/ 477242 w 3023491"/>
                  <a:gd name="connsiteY866" fmla="*/ 2248204 h 3507472"/>
                  <a:gd name="connsiteX867" fmla="*/ 471339 w 3023491"/>
                  <a:gd name="connsiteY867" fmla="*/ 2252138 h 3507472"/>
                  <a:gd name="connsiteX868" fmla="*/ 467404 w 3023491"/>
                  <a:gd name="connsiteY868" fmla="*/ 2263940 h 3507472"/>
                  <a:gd name="connsiteX869" fmla="*/ 477242 w 3023491"/>
                  <a:gd name="connsiteY869" fmla="*/ 2283610 h 3507472"/>
                  <a:gd name="connsiteX870" fmla="*/ 479210 w 3023491"/>
                  <a:gd name="connsiteY870" fmla="*/ 2287544 h 3507472"/>
                  <a:gd name="connsiteX871" fmla="*/ 491017 w 3023491"/>
                  <a:gd name="connsiteY871" fmla="*/ 2293445 h 3507472"/>
                  <a:gd name="connsiteX872" fmla="*/ 494952 w 3023491"/>
                  <a:gd name="connsiteY872" fmla="*/ 2289511 h 3507472"/>
                  <a:gd name="connsiteX873" fmla="*/ 536275 w 3023491"/>
                  <a:gd name="connsiteY873" fmla="*/ 2271808 h 3507472"/>
                  <a:gd name="connsiteX874" fmla="*/ 546113 w 3023491"/>
                  <a:gd name="connsiteY874" fmla="*/ 2265907 h 3507472"/>
                  <a:gd name="connsiteX875" fmla="*/ 550049 w 3023491"/>
                  <a:gd name="connsiteY875" fmla="*/ 2256072 h 3507472"/>
                  <a:gd name="connsiteX876" fmla="*/ 538242 w 3023491"/>
                  <a:gd name="connsiteY876" fmla="*/ 2230500 h 3507472"/>
                  <a:gd name="connsiteX877" fmla="*/ 536275 w 3023491"/>
                  <a:gd name="connsiteY877" fmla="*/ 2226566 h 3507472"/>
                  <a:gd name="connsiteX878" fmla="*/ 528404 w 3023491"/>
                  <a:gd name="connsiteY878" fmla="*/ 2226566 h 3507472"/>
                  <a:gd name="connsiteX879" fmla="*/ 412307 w 3023491"/>
                  <a:gd name="connsiteY879" fmla="*/ 2208863 h 3507472"/>
                  <a:gd name="connsiteX880" fmla="*/ 406403 w 3023491"/>
                  <a:gd name="connsiteY880" fmla="*/ 2210830 h 3507472"/>
                  <a:gd name="connsiteX881" fmla="*/ 359178 w 3023491"/>
                  <a:gd name="connsiteY881" fmla="*/ 2234434 h 3507472"/>
                  <a:gd name="connsiteX882" fmla="*/ 355242 w 3023491"/>
                  <a:gd name="connsiteY882" fmla="*/ 2234434 h 3507472"/>
                  <a:gd name="connsiteX883" fmla="*/ 351307 w 3023491"/>
                  <a:gd name="connsiteY883" fmla="*/ 2246237 h 3507472"/>
                  <a:gd name="connsiteX884" fmla="*/ 359178 w 3023491"/>
                  <a:gd name="connsiteY884" fmla="*/ 2260006 h 3507472"/>
                  <a:gd name="connsiteX885" fmla="*/ 363113 w 3023491"/>
                  <a:gd name="connsiteY885" fmla="*/ 2271808 h 3507472"/>
                  <a:gd name="connsiteX886" fmla="*/ 374920 w 3023491"/>
                  <a:gd name="connsiteY886" fmla="*/ 2275742 h 3507472"/>
                  <a:gd name="connsiteX887" fmla="*/ 406403 w 3023491"/>
                  <a:gd name="connsiteY887" fmla="*/ 2261973 h 3507472"/>
                  <a:gd name="connsiteX888" fmla="*/ 430016 w 3023491"/>
                  <a:gd name="connsiteY888" fmla="*/ 2250171 h 3507472"/>
                  <a:gd name="connsiteX889" fmla="*/ 433952 w 3023491"/>
                  <a:gd name="connsiteY889" fmla="*/ 2238368 h 3507472"/>
                  <a:gd name="connsiteX890" fmla="*/ 422145 w 3023491"/>
                  <a:gd name="connsiteY890" fmla="*/ 2212797 h 3507472"/>
                  <a:gd name="connsiteX891" fmla="*/ 412307 w 3023491"/>
                  <a:gd name="connsiteY891" fmla="*/ 2208863 h 3507472"/>
                  <a:gd name="connsiteX892" fmla="*/ 500855 w 3023491"/>
                  <a:gd name="connsiteY892" fmla="*/ 2167555 h 3507472"/>
                  <a:gd name="connsiteX893" fmla="*/ 494952 w 3023491"/>
                  <a:gd name="connsiteY893" fmla="*/ 2169522 h 3507472"/>
                  <a:gd name="connsiteX894" fmla="*/ 477242 w 3023491"/>
                  <a:gd name="connsiteY894" fmla="*/ 2177391 h 3507472"/>
                  <a:gd name="connsiteX895" fmla="*/ 447726 w 3023491"/>
                  <a:gd name="connsiteY895" fmla="*/ 2191160 h 3507472"/>
                  <a:gd name="connsiteX896" fmla="*/ 443791 w 3023491"/>
                  <a:gd name="connsiteY896" fmla="*/ 2193127 h 3507472"/>
                  <a:gd name="connsiteX897" fmla="*/ 439855 w 3023491"/>
                  <a:gd name="connsiteY897" fmla="*/ 2204929 h 3507472"/>
                  <a:gd name="connsiteX898" fmla="*/ 447726 w 3023491"/>
                  <a:gd name="connsiteY898" fmla="*/ 2220665 h 3507472"/>
                  <a:gd name="connsiteX899" fmla="*/ 451662 w 3023491"/>
                  <a:gd name="connsiteY899" fmla="*/ 2230500 h 3507472"/>
                  <a:gd name="connsiteX900" fmla="*/ 463468 w 3023491"/>
                  <a:gd name="connsiteY900" fmla="*/ 2234434 h 3507472"/>
                  <a:gd name="connsiteX901" fmla="*/ 477242 w 3023491"/>
                  <a:gd name="connsiteY901" fmla="*/ 2228533 h 3507472"/>
                  <a:gd name="connsiteX902" fmla="*/ 494952 w 3023491"/>
                  <a:gd name="connsiteY902" fmla="*/ 2218698 h 3507472"/>
                  <a:gd name="connsiteX903" fmla="*/ 518565 w 3023491"/>
                  <a:gd name="connsiteY903" fmla="*/ 2208863 h 3507472"/>
                  <a:gd name="connsiteX904" fmla="*/ 522500 w 3023491"/>
                  <a:gd name="connsiteY904" fmla="*/ 2197061 h 3507472"/>
                  <a:gd name="connsiteX905" fmla="*/ 510694 w 3023491"/>
                  <a:gd name="connsiteY905" fmla="*/ 2171489 h 3507472"/>
                  <a:gd name="connsiteX906" fmla="*/ 500855 w 3023491"/>
                  <a:gd name="connsiteY906" fmla="*/ 2167555 h 3507472"/>
                  <a:gd name="connsiteX907" fmla="*/ 2734238 w 3023491"/>
                  <a:gd name="connsiteY907" fmla="*/ 2148083 h 3507472"/>
                  <a:gd name="connsiteX908" fmla="*/ 2723633 w 3023491"/>
                  <a:gd name="connsiteY908" fmla="*/ 2159891 h 3507472"/>
                  <a:gd name="connsiteX909" fmla="*/ 2721660 w 3023491"/>
                  <a:gd name="connsiteY909" fmla="*/ 2165795 h 3507472"/>
                  <a:gd name="connsiteX910" fmla="*/ 2737444 w 3023491"/>
                  <a:gd name="connsiteY910" fmla="*/ 2234674 h 3507472"/>
                  <a:gd name="connsiteX911" fmla="*/ 2776904 w 3023491"/>
                  <a:gd name="connsiteY911" fmla="*/ 2248450 h 3507472"/>
                  <a:gd name="connsiteX912" fmla="*/ 2780850 w 3023491"/>
                  <a:gd name="connsiteY912" fmla="*/ 2246482 h 3507472"/>
                  <a:gd name="connsiteX913" fmla="*/ 2836094 w 3023491"/>
                  <a:gd name="connsiteY913" fmla="*/ 2209090 h 3507472"/>
                  <a:gd name="connsiteX914" fmla="*/ 2838067 w 3023491"/>
                  <a:gd name="connsiteY914" fmla="*/ 2203186 h 3507472"/>
                  <a:gd name="connsiteX915" fmla="*/ 2826229 w 3023491"/>
                  <a:gd name="connsiteY915" fmla="*/ 2175635 h 3507472"/>
                  <a:gd name="connsiteX916" fmla="*/ 2800580 w 3023491"/>
                  <a:gd name="connsiteY916" fmla="*/ 2183507 h 3507472"/>
                  <a:gd name="connsiteX917" fmla="*/ 2788742 w 3023491"/>
                  <a:gd name="connsiteY917" fmla="*/ 2161859 h 3507472"/>
                  <a:gd name="connsiteX918" fmla="*/ 2780850 w 3023491"/>
                  <a:gd name="connsiteY918" fmla="*/ 2159891 h 3507472"/>
                  <a:gd name="connsiteX919" fmla="*/ 2763093 w 3023491"/>
                  <a:gd name="connsiteY919" fmla="*/ 2169731 h 3507472"/>
                  <a:gd name="connsiteX920" fmla="*/ 2749282 w 3023491"/>
                  <a:gd name="connsiteY920" fmla="*/ 2148083 h 3507472"/>
                  <a:gd name="connsiteX921" fmla="*/ 2734238 w 3023491"/>
                  <a:gd name="connsiteY921" fmla="*/ 2148083 h 3507472"/>
                  <a:gd name="connsiteX922" fmla="*/ 1210529 w 3023491"/>
                  <a:gd name="connsiteY922" fmla="*/ 2112345 h 3507472"/>
                  <a:gd name="connsiteX923" fmla="*/ 1210529 w 3023491"/>
                  <a:gd name="connsiteY923" fmla="*/ 2130024 h 3507472"/>
                  <a:gd name="connsiteX924" fmla="*/ 1257755 w 3023491"/>
                  <a:gd name="connsiteY924" fmla="*/ 2130024 h 3507472"/>
                  <a:gd name="connsiteX925" fmla="*/ 1304981 w 3023491"/>
                  <a:gd name="connsiteY925" fmla="*/ 2130024 h 3507472"/>
                  <a:gd name="connsiteX926" fmla="*/ 1304981 w 3023491"/>
                  <a:gd name="connsiteY926" fmla="*/ 2112345 h 3507472"/>
                  <a:gd name="connsiteX927" fmla="*/ 1257755 w 3023491"/>
                  <a:gd name="connsiteY927" fmla="*/ 2112345 h 3507472"/>
                  <a:gd name="connsiteX928" fmla="*/ 1210529 w 3023491"/>
                  <a:gd name="connsiteY928" fmla="*/ 2112345 h 3507472"/>
                  <a:gd name="connsiteX929" fmla="*/ 447726 w 3023491"/>
                  <a:gd name="connsiteY929" fmla="*/ 2059369 h 3507472"/>
                  <a:gd name="connsiteX930" fmla="*/ 433952 w 3023491"/>
                  <a:gd name="connsiteY930" fmla="*/ 2061336 h 3507472"/>
                  <a:gd name="connsiteX931" fmla="*/ 406403 w 3023491"/>
                  <a:gd name="connsiteY931" fmla="*/ 2075105 h 3507472"/>
                  <a:gd name="connsiteX932" fmla="*/ 359178 w 3023491"/>
                  <a:gd name="connsiteY932" fmla="*/ 2096742 h 3507472"/>
                  <a:gd name="connsiteX933" fmla="*/ 304081 w 3023491"/>
                  <a:gd name="connsiteY933" fmla="*/ 2122314 h 3507472"/>
                  <a:gd name="connsiteX934" fmla="*/ 229306 w 3023491"/>
                  <a:gd name="connsiteY934" fmla="*/ 2157720 h 3507472"/>
                  <a:gd name="connsiteX935" fmla="*/ 215532 w 3023491"/>
                  <a:gd name="connsiteY935" fmla="*/ 2191160 h 3507472"/>
                  <a:gd name="connsiteX936" fmla="*/ 233242 w 3023491"/>
                  <a:gd name="connsiteY936" fmla="*/ 2230500 h 3507472"/>
                  <a:gd name="connsiteX937" fmla="*/ 268661 w 3023491"/>
                  <a:gd name="connsiteY937" fmla="*/ 2242303 h 3507472"/>
                  <a:gd name="connsiteX938" fmla="*/ 304081 w 3023491"/>
                  <a:gd name="connsiteY938" fmla="*/ 2226566 h 3507472"/>
                  <a:gd name="connsiteX939" fmla="*/ 359178 w 3023491"/>
                  <a:gd name="connsiteY939" fmla="*/ 2200995 h 3507472"/>
                  <a:gd name="connsiteX940" fmla="*/ 406403 w 3023491"/>
                  <a:gd name="connsiteY940" fmla="*/ 2177391 h 3507472"/>
                  <a:gd name="connsiteX941" fmla="*/ 447726 w 3023491"/>
                  <a:gd name="connsiteY941" fmla="*/ 2157720 h 3507472"/>
                  <a:gd name="connsiteX942" fmla="*/ 473307 w 3023491"/>
                  <a:gd name="connsiteY942" fmla="*/ 2145918 h 3507472"/>
                  <a:gd name="connsiteX943" fmla="*/ 477242 w 3023491"/>
                  <a:gd name="connsiteY943" fmla="*/ 2143951 h 3507472"/>
                  <a:gd name="connsiteX944" fmla="*/ 485113 w 3023491"/>
                  <a:gd name="connsiteY944" fmla="*/ 2112479 h 3507472"/>
                  <a:gd name="connsiteX945" fmla="*/ 477242 w 3023491"/>
                  <a:gd name="connsiteY945" fmla="*/ 2094775 h 3507472"/>
                  <a:gd name="connsiteX946" fmla="*/ 467404 w 3023491"/>
                  <a:gd name="connsiteY946" fmla="*/ 2075105 h 3507472"/>
                  <a:gd name="connsiteX947" fmla="*/ 447726 w 3023491"/>
                  <a:gd name="connsiteY947" fmla="*/ 2059369 h 3507472"/>
                  <a:gd name="connsiteX948" fmla="*/ 447726 w 3023491"/>
                  <a:gd name="connsiteY948" fmla="*/ 2016094 h 3507472"/>
                  <a:gd name="connsiteX949" fmla="*/ 477242 w 3023491"/>
                  <a:gd name="connsiteY949" fmla="*/ 2025929 h 3507472"/>
                  <a:gd name="connsiteX950" fmla="*/ 494952 w 3023491"/>
                  <a:gd name="connsiteY950" fmla="*/ 2045600 h 3507472"/>
                  <a:gd name="connsiteX951" fmla="*/ 494952 w 3023491"/>
                  <a:gd name="connsiteY951" fmla="*/ 2047567 h 3507472"/>
                  <a:gd name="connsiteX952" fmla="*/ 536275 w 3023491"/>
                  <a:gd name="connsiteY952" fmla="*/ 2134116 h 3507472"/>
                  <a:gd name="connsiteX953" fmla="*/ 614985 w 3023491"/>
                  <a:gd name="connsiteY953" fmla="*/ 2303280 h 3507472"/>
                  <a:gd name="connsiteX954" fmla="*/ 589404 w 3023491"/>
                  <a:gd name="connsiteY954" fmla="*/ 2374093 h 3507472"/>
                  <a:gd name="connsiteX955" fmla="*/ 536275 w 3023491"/>
                  <a:gd name="connsiteY955" fmla="*/ 2399665 h 3507472"/>
                  <a:gd name="connsiteX956" fmla="*/ 494952 w 3023491"/>
                  <a:gd name="connsiteY956" fmla="*/ 2417368 h 3507472"/>
                  <a:gd name="connsiteX957" fmla="*/ 477242 w 3023491"/>
                  <a:gd name="connsiteY957" fmla="*/ 2427203 h 3507472"/>
                  <a:gd name="connsiteX958" fmla="*/ 447726 w 3023491"/>
                  <a:gd name="connsiteY958" fmla="*/ 2440972 h 3507472"/>
                  <a:gd name="connsiteX959" fmla="*/ 406403 w 3023491"/>
                  <a:gd name="connsiteY959" fmla="*/ 2458676 h 3507472"/>
                  <a:gd name="connsiteX960" fmla="*/ 367049 w 3023491"/>
                  <a:gd name="connsiteY960" fmla="*/ 2478346 h 3507472"/>
                  <a:gd name="connsiteX961" fmla="*/ 359178 w 3023491"/>
                  <a:gd name="connsiteY961" fmla="*/ 2480313 h 3507472"/>
                  <a:gd name="connsiteX962" fmla="*/ 304081 w 3023491"/>
                  <a:gd name="connsiteY962" fmla="*/ 2462610 h 3507472"/>
                  <a:gd name="connsiteX963" fmla="*/ 298177 w 3023491"/>
                  <a:gd name="connsiteY963" fmla="*/ 2452775 h 3507472"/>
                  <a:gd name="connsiteX964" fmla="*/ 178145 w 3023491"/>
                  <a:gd name="connsiteY964" fmla="*/ 2195094 h 3507472"/>
                  <a:gd name="connsiteX965" fmla="*/ 203726 w 3023491"/>
                  <a:gd name="connsiteY965" fmla="*/ 2124281 h 3507472"/>
                  <a:gd name="connsiteX966" fmla="*/ 304081 w 3023491"/>
                  <a:gd name="connsiteY966" fmla="*/ 2077072 h 3507472"/>
                  <a:gd name="connsiteX967" fmla="*/ 359178 w 3023491"/>
                  <a:gd name="connsiteY967" fmla="*/ 2051501 h 3507472"/>
                  <a:gd name="connsiteX968" fmla="*/ 406403 w 3023491"/>
                  <a:gd name="connsiteY968" fmla="*/ 2029863 h 3507472"/>
                  <a:gd name="connsiteX969" fmla="*/ 424113 w 3023491"/>
                  <a:gd name="connsiteY969" fmla="*/ 2020028 h 3507472"/>
                  <a:gd name="connsiteX970" fmla="*/ 447726 w 3023491"/>
                  <a:gd name="connsiteY970" fmla="*/ 2016094 h 3507472"/>
                  <a:gd name="connsiteX971" fmla="*/ 2652687 w 3023491"/>
                  <a:gd name="connsiteY971" fmla="*/ 1974282 h 3507472"/>
                  <a:gd name="connsiteX972" fmla="*/ 2664497 w 3023491"/>
                  <a:gd name="connsiteY972" fmla="*/ 1982165 h 3507472"/>
                  <a:gd name="connsiteX973" fmla="*/ 2550330 w 3023491"/>
                  <a:gd name="connsiteY973" fmla="*/ 2167419 h 3507472"/>
                  <a:gd name="connsiteX974" fmla="*/ 2518836 w 3023491"/>
                  <a:gd name="connsiteY974" fmla="*/ 2173332 h 3507472"/>
                  <a:gd name="connsiteX975" fmla="*/ 2516867 w 3023491"/>
                  <a:gd name="connsiteY975" fmla="*/ 2171361 h 3507472"/>
                  <a:gd name="connsiteX976" fmla="*/ 2536551 w 3023491"/>
                  <a:gd name="connsiteY976" fmla="*/ 2161507 h 3507472"/>
                  <a:gd name="connsiteX977" fmla="*/ 2652687 w 3023491"/>
                  <a:gd name="connsiteY977" fmla="*/ 1974282 h 3507472"/>
                  <a:gd name="connsiteX978" fmla="*/ 1106238 w 3023491"/>
                  <a:gd name="connsiteY978" fmla="*/ 1965017 h 3507472"/>
                  <a:gd name="connsiteX979" fmla="*/ 1086560 w 3023491"/>
                  <a:gd name="connsiteY979" fmla="*/ 1970910 h 3507472"/>
                  <a:gd name="connsiteX980" fmla="*/ 1088528 w 3023491"/>
                  <a:gd name="connsiteY980" fmla="*/ 1992518 h 3507472"/>
                  <a:gd name="connsiteX981" fmla="*/ 1066883 w 3023491"/>
                  <a:gd name="connsiteY981" fmla="*/ 1998411 h 3507472"/>
                  <a:gd name="connsiteX982" fmla="*/ 1066883 w 3023491"/>
                  <a:gd name="connsiteY982" fmla="*/ 2018055 h 3507472"/>
                  <a:gd name="connsiteX983" fmla="*/ 1088528 w 3023491"/>
                  <a:gd name="connsiteY983" fmla="*/ 2012162 h 3507472"/>
                  <a:gd name="connsiteX984" fmla="*/ 1088528 w 3023491"/>
                  <a:gd name="connsiteY984" fmla="*/ 2033770 h 3507472"/>
                  <a:gd name="connsiteX985" fmla="*/ 1106238 w 3023491"/>
                  <a:gd name="connsiteY985" fmla="*/ 2029841 h 3507472"/>
                  <a:gd name="connsiteX986" fmla="*/ 1108206 w 3023491"/>
                  <a:gd name="connsiteY986" fmla="*/ 2029841 h 3507472"/>
                  <a:gd name="connsiteX987" fmla="*/ 1108206 w 3023491"/>
                  <a:gd name="connsiteY987" fmla="*/ 2006269 h 3507472"/>
                  <a:gd name="connsiteX988" fmla="*/ 1129851 w 3023491"/>
                  <a:gd name="connsiteY988" fmla="*/ 2002340 h 3507472"/>
                  <a:gd name="connsiteX989" fmla="*/ 1127883 w 3023491"/>
                  <a:gd name="connsiteY989" fmla="*/ 1980732 h 3507472"/>
                  <a:gd name="connsiteX990" fmla="*/ 1106238 w 3023491"/>
                  <a:gd name="connsiteY990" fmla="*/ 1986625 h 3507472"/>
                  <a:gd name="connsiteX991" fmla="*/ 1106238 w 3023491"/>
                  <a:gd name="connsiteY991" fmla="*/ 1968945 h 3507472"/>
                  <a:gd name="connsiteX992" fmla="*/ 1106238 w 3023491"/>
                  <a:gd name="connsiteY992" fmla="*/ 1966582 h 3507472"/>
                  <a:gd name="connsiteX993" fmla="*/ 1182980 w 3023491"/>
                  <a:gd name="connsiteY993" fmla="*/ 1955195 h 3507472"/>
                  <a:gd name="connsiteX994" fmla="*/ 1184948 w 3023491"/>
                  <a:gd name="connsiteY994" fmla="*/ 1957159 h 3507472"/>
                  <a:gd name="connsiteX995" fmla="*/ 1198722 w 3023491"/>
                  <a:gd name="connsiteY995" fmla="*/ 1978767 h 3507472"/>
                  <a:gd name="connsiteX996" fmla="*/ 1198722 w 3023491"/>
                  <a:gd name="connsiteY996" fmla="*/ 2000375 h 3507472"/>
                  <a:gd name="connsiteX997" fmla="*/ 1186916 w 3023491"/>
                  <a:gd name="connsiteY997" fmla="*/ 2012162 h 3507472"/>
                  <a:gd name="connsiteX998" fmla="*/ 1184948 w 3023491"/>
                  <a:gd name="connsiteY998" fmla="*/ 2012162 h 3507472"/>
                  <a:gd name="connsiteX999" fmla="*/ 1177077 w 3023491"/>
                  <a:gd name="connsiteY999" fmla="*/ 2010197 h 3507472"/>
                  <a:gd name="connsiteX1000" fmla="*/ 1171174 w 3023491"/>
                  <a:gd name="connsiteY1000" fmla="*/ 1998411 h 3507472"/>
                  <a:gd name="connsiteX1001" fmla="*/ 1169206 w 3023491"/>
                  <a:gd name="connsiteY1001" fmla="*/ 1988589 h 3507472"/>
                  <a:gd name="connsiteX1002" fmla="*/ 1182980 w 3023491"/>
                  <a:gd name="connsiteY1002" fmla="*/ 1955195 h 3507472"/>
                  <a:gd name="connsiteX1003" fmla="*/ 2620473 w 3023491"/>
                  <a:gd name="connsiteY1003" fmla="*/ 1942291 h 3507472"/>
                  <a:gd name="connsiteX1004" fmla="*/ 2620377 w 3023491"/>
                  <a:gd name="connsiteY1004" fmla="*/ 1942447 h 3507472"/>
                  <a:gd name="connsiteX1005" fmla="*/ 2497462 w 3023491"/>
                  <a:gd name="connsiteY1005" fmla="*/ 2139961 h 3507472"/>
                  <a:gd name="connsiteX1006" fmla="*/ 2511224 w 3023491"/>
                  <a:gd name="connsiteY1006" fmla="*/ 2185204 h 3507472"/>
                  <a:gd name="connsiteX1007" fmla="*/ 2556442 w 3023491"/>
                  <a:gd name="connsiteY1007" fmla="*/ 2177336 h 3507472"/>
                  <a:gd name="connsiteX1008" fmla="*/ 2643370 w 3023491"/>
                  <a:gd name="connsiteY1008" fmla="*/ 2037650 h 3507472"/>
                  <a:gd name="connsiteX1009" fmla="*/ 2679699 w 3023491"/>
                  <a:gd name="connsiteY1009" fmla="*/ 1979273 h 3507472"/>
                  <a:gd name="connsiteX1010" fmla="*/ 2664784 w 3023491"/>
                  <a:gd name="connsiteY1010" fmla="*/ 1969959 h 3507472"/>
                  <a:gd name="connsiteX1011" fmla="*/ 2642967 w 3023491"/>
                  <a:gd name="connsiteY1011" fmla="*/ 1956337 h 3507472"/>
                  <a:gd name="connsiteX1012" fmla="*/ 1011786 w 3023491"/>
                  <a:gd name="connsiteY1012" fmla="*/ 1933587 h 3507472"/>
                  <a:gd name="connsiteX1013" fmla="*/ 984237 w 3023491"/>
                  <a:gd name="connsiteY1013" fmla="*/ 1951266 h 3507472"/>
                  <a:gd name="connsiteX1014" fmla="*/ 972431 w 3023491"/>
                  <a:gd name="connsiteY1014" fmla="*/ 1988589 h 3507472"/>
                  <a:gd name="connsiteX1015" fmla="*/ 972431 w 3023491"/>
                  <a:gd name="connsiteY1015" fmla="*/ 2014126 h 3507472"/>
                  <a:gd name="connsiteX1016" fmla="*/ 976366 w 3023491"/>
                  <a:gd name="connsiteY1016" fmla="*/ 2039663 h 3507472"/>
                  <a:gd name="connsiteX1017" fmla="*/ 976366 w 3023491"/>
                  <a:gd name="connsiteY1017" fmla="*/ 2043592 h 3507472"/>
                  <a:gd name="connsiteX1018" fmla="*/ 980302 w 3023491"/>
                  <a:gd name="connsiteY1018" fmla="*/ 2055378 h 3507472"/>
                  <a:gd name="connsiteX1019" fmla="*/ 1011786 w 3023491"/>
                  <a:gd name="connsiteY1019" fmla="*/ 2069129 h 3507472"/>
                  <a:gd name="connsiteX1020" fmla="*/ 1017689 w 3023491"/>
                  <a:gd name="connsiteY1020" fmla="*/ 2067164 h 3507472"/>
                  <a:gd name="connsiteX1021" fmla="*/ 1047205 w 3023491"/>
                  <a:gd name="connsiteY1021" fmla="*/ 2045556 h 3507472"/>
                  <a:gd name="connsiteX1022" fmla="*/ 1051141 w 3023491"/>
                  <a:gd name="connsiteY1022" fmla="*/ 2004304 h 3507472"/>
                  <a:gd name="connsiteX1023" fmla="*/ 1041302 w 3023491"/>
                  <a:gd name="connsiteY1023" fmla="*/ 1986625 h 3507472"/>
                  <a:gd name="connsiteX1024" fmla="*/ 1031463 w 3023491"/>
                  <a:gd name="connsiteY1024" fmla="*/ 1982696 h 3507472"/>
                  <a:gd name="connsiteX1025" fmla="*/ 1019657 w 3023491"/>
                  <a:gd name="connsiteY1025" fmla="*/ 1982696 h 3507472"/>
                  <a:gd name="connsiteX1026" fmla="*/ 1011786 w 3023491"/>
                  <a:gd name="connsiteY1026" fmla="*/ 1986625 h 3507472"/>
                  <a:gd name="connsiteX1027" fmla="*/ 1005883 w 3023491"/>
                  <a:gd name="connsiteY1027" fmla="*/ 1992518 h 3507472"/>
                  <a:gd name="connsiteX1028" fmla="*/ 1001947 w 3023491"/>
                  <a:gd name="connsiteY1028" fmla="*/ 2006269 h 3507472"/>
                  <a:gd name="connsiteX1029" fmla="*/ 1007850 w 3023491"/>
                  <a:gd name="connsiteY1029" fmla="*/ 2014126 h 3507472"/>
                  <a:gd name="connsiteX1030" fmla="*/ 1011786 w 3023491"/>
                  <a:gd name="connsiteY1030" fmla="*/ 2002340 h 3507472"/>
                  <a:gd name="connsiteX1031" fmla="*/ 1019657 w 3023491"/>
                  <a:gd name="connsiteY1031" fmla="*/ 1998411 h 3507472"/>
                  <a:gd name="connsiteX1032" fmla="*/ 1033431 w 3023491"/>
                  <a:gd name="connsiteY1032" fmla="*/ 2014126 h 3507472"/>
                  <a:gd name="connsiteX1033" fmla="*/ 1031463 w 3023491"/>
                  <a:gd name="connsiteY1033" fmla="*/ 2039663 h 3507472"/>
                  <a:gd name="connsiteX1034" fmla="*/ 1015721 w 3023491"/>
                  <a:gd name="connsiteY1034" fmla="*/ 2055378 h 3507472"/>
                  <a:gd name="connsiteX1035" fmla="*/ 1011786 w 3023491"/>
                  <a:gd name="connsiteY1035" fmla="*/ 2055378 h 3507472"/>
                  <a:gd name="connsiteX1036" fmla="*/ 1005883 w 3023491"/>
                  <a:gd name="connsiteY1036" fmla="*/ 2053414 h 3507472"/>
                  <a:gd name="connsiteX1037" fmla="*/ 999979 w 3023491"/>
                  <a:gd name="connsiteY1037" fmla="*/ 2039663 h 3507472"/>
                  <a:gd name="connsiteX1038" fmla="*/ 996044 w 3023491"/>
                  <a:gd name="connsiteY1038" fmla="*/ 2021984 h 3507472"/>
                  <a:gd name="connsiteX1039" fmla="*/ 994076 w 3023491"/>
                  <a:gd name="connsiteY1039" fmla="*/ 1994482 h 3507472"/>
                  <a:gd name="connsiteX1040" fmla="*/ 999979 w 3023491"/>
                  <a:gd name="connsiteY1040" fmla="*/ 1957159 h 3507472"/>
                  <a:gd name="connsiteX1041" fmla="*/ 1011786 w 3023491"/>
                  <a:gd name="connsiteY1041" fmla="*/ 1943408 h 3507472"/>
                  <a:gd name="connsiteX1042" fmla="*/ 1013754 w 3023491"/>
                  <a:gd name="connsiteY1042" fmla="*/ 1943408 h 3507472"/>
                  <a:gd name="connsiteX1043" fmla="*/ 1021625 w 3023491"/>
                  <a:gd name="connsiteY1043" fmla="*/ 1945373 h 3507472"/>
                  <a:gd name="connsiteX1044" fmla="*/ 1025560 w 3023491"/>
                  <a:gd name="connsiteY1044" fmla="*/ 1951266 h 3507472"/>
                  <a:gd name="connsiteX1045" fmla="*/ 1023592 w 3023491"/>
                  <a:gd name="connsiteY1045" fmla="*/ 1957159 h 3507472"/>
                  <a:gd name="connsiteX1046" fmla="*/ 1035399 w 3023491"/>
                  <a:gd name="connsiteY1046" fmla="*/ 1951266 h 3507472"/>
                  <a:gd name="connsiteX1047" fmla="*/ 1035399 w 3023491"/>
                  <a:gd name="connsiteY1047" fmla="*/ 1941444 h 3507472"/>
                  <a:gd name="connsiteX1048" fmla="*/ 1027528 w 3023491"/>
                  <a:gd name="connsiteY1048" fmla="*/ 1933587 h 3507472"/>
                  <a:gd name="connsiteX1049" fmla="*/ 1013754 w 3023491"/>
                  <a:gd name="connsiteY1049" fmla="*/ 1933587 h 3507472"/>
                  <a:gd name="connsiteX1050" fmla="*/ 1011786 w 3023491"/>
                  <a:gd name="connsiteY1050" fmla="*/ 1933587 h 3507472"/>
                  <a:gd name="connsiteX1051" fmla="*/ 2219676 w 3023491"/>
                  <a:gd name="connsiteY1051" fmla="*/ 1920410 h 3507472"/>
                  <a:gd name="connsiteX1052" fmla="*/ 2225576 w 3023491"/>
                  <a:gd name="connsiteY1052" fmla="*/ 1922378 h 3507472"/>
                  <a:gd name="connsiteX1053" fmla="*/ 2241309 w 3023491"/>
                  <a:gd name="connsiteY1053" fmla="*/ 1949936 h 3507472"/>
                  <a:gd name="connsiteX1054" fmla="*/ 2219676 w 3023491"/>
                  <a:gd name="connsiteY1054" fmla="*/ 1965683 h 3507472"/>
                  <a:gd name="connsiteX1055" fmla="*/ 2213776 w 3023491"/>
                  <a:gd name="connsiteY1055" fmla="*/ 1965683 h 3507472"/>
                  <a:gd name="connsiteX1056" fmla="*/ 2198043 w 3023491"/>
                  <a:gd name="connsiteY1056" fmla="*/ 1938126 h 3507472"/>
                  <a:gd name="connsiteX1057" fmla="*/ 2219676 w 3023491"/>
                  <a:gd name="connsiteY1057" fmla="*/ 1920410 h 3507472"/>
                  <a:gd name="connsiteX1058" fmla="*/ 2615635 w 3023491"/>
                  <a:gd name="connsiteY1058" fmla="*/ 1917477 h 3507472"/>
                  <a:gd name="connsiteX1059" fmla="*/ 2703587 w 3023491"/>
                  <a:gd name="connsiteY1059" fmla="*/ 1972396 h 3507472"/>
                  <a:gd name="connsiteX1060" fmla="*/ 2705542 w 3023491"/>
                  <a:gd name="connsiteY1060" fmla="*/ 1984164 h 3507472"/>
                  <a:gd name="connsiteX1061" fmla="*/ 2693815 w 3023491"/>
                  <a:gd name="connsiteY1061" fmla="*/ 1988087 h 3507472"/>
                  <a:gd name="connsiteX1062" fmla="*/ 2689467 w 3023491"/>
                  <a:gd name="connsiteY1062" fmla="*/ 1985372 h 3507472"/>
                  <a:gd name="connsiteX1063" fmla="*/ 2566272 w 3023491"/>
                  <a:gd name="connsiteY1063" fmla="*/ 2185204 h 3507472"/>
                  <a:gd name="connsiteX1064" fmla="*/ 2503360 w 3023491"/>
                  <a:gd name="connsiteY1064" fmla="*/ 2197007 h 3507472"/>
                  <a:gd name="connsiteX1065" fmla="*/ 2485665 w 3023491"/>
                  <a:gd name="connsiteY1065" fmla="*/ 2136027 h 3507472"/>
                  <a:gd name="connsiteX1066" fmla="*/ 2573910 w 3023491"/>
                  <a:gd name="connsiteY1066" fmla="*/ 1995024 h 3507472"/>
                  <a:gd name="connsiteX1067" fmla="*/ 2610722 w 3023491"/>
                  <a:gd name="connsiteY1067" fmla="*/ 1936203 h 3507472"/>
                  <a:gd name="connsiteX1068" fmla="*/ 2607237 w 3023491"/>
                  <a:gd name="connsiteY1068" fmla="*/ 1934026 h 3507472"/>
                  <a:gd name="connsiteX1069" fmla="*/ 2605863 w 3023491"/>
                  <a:gd name="connsiteY1069" fmla="*/ 1933168 h 3507472"/>
                  <a:gd name="connsiteX1070" fmla="*/ 2603908 w 3023491"/>
                  <a:gd name="connsiteY1070" fmla="*/ 1921400 h 3507472"/>
                  <a:gd name="connsiteX1071" fmla="*/ 2615635 w 3023491"/>
                  <a:gd name="connsiteY1071" fmla="*/ 1917477 h 3507472"/>
                  <a:gd name="connsiteX1072" fmla="*/ 1935930 w 3023491"/>
                  <a:gd name="connsiteY1072" fmla="*/ 1902617 h 3507472"/>
                  <a:gd name="connsiteX1073" fmla="*/ 1953582 w 3023491"/>
                  <a:gd name="connsiteY1073" fmla="*/ 1920308 h 3507472"/>
                  <a:gd name="connsiteX1074" fmla="*/ 1894742 w 3023491"/>
                  <a:gd name="connsiteY1074" fmla="*/ 1981243 h 3507472"/>
                  <a:gd name="connsiteX1075" fmla="*/ 1898664 w 3023491"/>
                  <a:gd name="connsiteY1075" fmla="*/ 1998934 h 3507472"/>
                  <a:gd name="connsiteX1076" fmla="*/ 1857476 w 3023491"/>
                  <a:gd name="connsiteY1076" fmla="*/ 2040213 h 3507472"/>
                  <a:gd name="connsiteX1077" fmla="*/ 1820210 w 3023491"/>
                  <a:gd name="connsiteY1077" fmla="*/ 2012694 h 3507472"/>
                  <a:gd name="connsiteX1078" fmla="*/ 1692722 w 3023491"/>
                  <a:gd name="connsiteY1078" fmla="*/ 2012694 h 3507472"/>
                  <a:gd name="connsiteX1079" fmla="*/ 1692722 w 3023491"/>
                  <a:gd name="connsiteY1079" fmla="*/ 1985175 h 3507472"/>
                  <a:gd name="connsiteX1080" fmla="*/ 1820210 w 3023491"/>
                  <a:gd name="connsiteY1080" fmla="*/ 1985175 h 3507472"/>
                  <a:gd name="connsiteX1081" fmla="*/ 1857476 w 3023491"/>
                  <a:gd name="connsiteY1081" fmla="*/ 1957656 h 3507472"/>
                  <a:gd name="connsiteX1082" fmla="*/ 1875128 w 3023491"/>
                  <a:gd name="connsiteY1082" fmla="*/ 1961587 h 3507472"/>
                  <a:gd name="connsiteX1083" fmla="*/ 1935930 w 3023491"/>
                  <a:gd name="connsiteY1083" fmla="*/ 1902617 h 3507472"/>
                  <a:gd name="connsiteX1084" fmla="*/ 1179045 w 3023491"/>
                  <a:gd name="connsiteY1084" fmla="*/ 1898228 h 3507472"/>
                  <a:gd name="connsiteX1085" fmla="*/ 1184948 w 3023491"/>
                  <a:gd name="connsiteY1085" fmla="*/ 1900192 h 3507472"/>
                  <a:gd name="connsiteX1086" fmla="*/ 1186916 w 3023491"/>
                  <a:gd name="connsiteY1086" fmla="*/ 1900192 h 3507472"/>
                  <a:gd name="connsiteX1087" fmla="*/ 1190851 w 3023491"/>
                  <a:gd name="connsiteY1087" fmla="*/ 1908050 h 3507472"/>
                  <a:gd name="connsiteX1088" fmla="*/ 1190851 w 3023491"/>
                  <a:gd name="connsiteY1088" fmla="*/ 1917871 h 3507472"/>
                  <a:gd name="connsiteX1089" fmla="*/ 1184948 w 3023491"/>
                  <a:gd name="connsiteY1089" fmla="*/ 1939480 h 3507472"/>
                  <a:gd name="connsiteX1090" fmla="*/ 1181012 w 3023491"/>
                  <a:gd name="connsiteY1090" fmla="*/ 1943408 h 3507472"/>
                  <a:gd name="connsiteX1091" fmla="*/ 1167238 w 3023491"/>
                  <a:gd name="connsiteY1091" fmla="*/ 1923765 h 3507472"/>
                  <a:gd name="connsiteX1092" fmla="*/ 1167238 w 3023491"/>
                  <a:gd name="connsiteY1092" fmla="*/ 1910014 h 3507472"/>
                  <a:gd name="connsiteX1093" fmla="*/ 1179045 w 3023491"/>
                  <a:gd name="connsiteY1093" fmla="*/ 1898228 h 3507472"/>
                  <a:gd name="connsiteX1094" fmla="*/ 1184948 w 3023491"/>
                  <a:gd name="connsiteY1094" fmla="*/ 1890370 h 3507472"/>
                  <a:gd name="connsiteX1095" fmla="*/ 1175109 w 3023491"/>
                  <a:gd name="connsiteY1095" fmla="*/ 1892335 h 3507472"/>
                  <a:gd name="connsiteX1096" fmla="*/ 1149528 w 3023491"/>
                  <a:gd name="connsiteY1096" fmla="*/ 1908050 h 3507472"/>
                  <a:gd name="connsiteX1097" fmla="*/ 1145593 w 3023491"/>
                  <a:gd name="connsiteY1097" fmla="*/ 1933587 h 3507472"/>
                  <a:gd name="connsiteX1098" fmla="*/ 1165270 w 3023491"/>
                  <a:gd name="connsiteY1098" fmla="*/ 1953230 h 3507472"/>
                  <a:gd name="connsiteX1099" fmla="*/ 1147561 w 3023491"/>
                  <a:gd name="connsiteY1099" fmla="*/ 1974838 h 3507472"/>
                  <a:gd name="connsiteX1100" fmla="*/ 1145593 w 3023491"/>
                  <a:gd name="connsiteY1100" fmla="*/ 2000375 h 3507472"/>
                  <a:gd name="connsiteX1101" fmla="*/ 1161335 w 3023491"/>
                  <a:gd name="connsiteY1101" fmla="*/ 2021984 h 3507472"/>
                  <a:gd name="connsiteX1102" fmla="*/ 1184948 w 3023491"/>
                  <a:gd name="connsiteY1102" fmla="*/ 2025912 h 3507472"/>
                  <a:gd name="connsiteX1103" fmla="*/ 1188883 w 3023491"/>
                  <a:gd name="connsiteY1103" fmla="*/ 2023948 h 3507472"/>
                  <a:gd name="connsiteX1104" fmla="*/ 1212496 w 3023491"/>
                  <a:gd name="connsiteY1104" fmla="*/ 2012162 h 3507472"/>
                  <a:gd name="connsiteX1105" fmla="*/ 1224303 w 3023491"/>
                  <a:gd name="connsiteY1105" fmla="*/ 1990554 h 3507472"/>
                  <a:gd name="connsiteX1106" fmla="*/ 1226271 w 3023491"/>
                  <a:gd name="connsiteY1106" fmla="*/ 1978767 h 3507472"/>
                  <a:gd name="connsiteX1107" fmla="*/ 1224303 w 3023491"/>
                  <a:gd name="connsiteY1107" fmla="*/ 1965017 h 3507472"/>
                  <a:gd name="connsiteX1108" fmla="*/ 1216432 w 3023491"/>
                  <a:gd name="connsiteY1108" fmla="*/ 1953230 h 3507472"/>
                  <a:gd name="connsiteX1109" fmla="*/ 1196754 w 3023491"/>
                  <a:gd name="connsiteY1109" fmla="*/ 1945373 h 3507472"/>
                  <a:gd name="connsiteX1110" fmla="*/ 1212496 w 3023491"/>
                  <a:gd name="connsiteY1110" fmla="*/ 1927693 h 3507472"/>
                  <a:gd name="connsiteX1111" fmla="*/ 1212496 w 3023491"/>
                  <a:gd name="connsiteY1111" fmla="*/ 1906085 h 3507472"/>
                  <a:gd name="connsiteX1112" fmla="*/ 1200690 w 3023491"/>
                  <a:gd name="connsiteY1112" fmla="*/ 1892335 h 3507472"/>
                  <a:gd name="connsiteX1113" fmla="*/ 1184948 w 3023491"/>
                  <a:gd name="connsiteY1113" fmla="*/ 1890370 h 3507472"/>
                  <a:gd name="connsiteX1114" fmla="*/ 375748 w 3023491"/>
                  <a:gd name="connsiteY1114" fmla="*/ 1837344 h 3507472"/>
                  <a:gd name="connsiteX1115" fmla="*/ 385585 w 3023491"/>
                  <a:gd name="connsiteY1115" fmla="*/ 1841286 h 3507472"/>
                  <a:gd name="connsiteX1116" fmla="*/ 428865 w 3023491"/>
                  <a:gd name="connsiteY1116" fmla="*/ 1884658 h 3507472"/>
                  <a:gd name="connsiteX1117" fmla="*/ 428865 w 3023491"/>
                  <a:gd name="connsiteY1117" fmla="*/ 1902401 h 3507472"/>
                  <a:gd name="connsiteX1118" fmla="*/ 411159 w 3023491"/>
                  <a:gd name="connsiteY1118" fmla="*/ 1902401 h 3507472"/>
                  <a:gd name="connsiteX1119" fmla="*/ 375748 w 3023491"/>
                  <a:gd name="connsiteY1119" fmla="*/ 1868886 h 3507472"/>
                  <a:gd name="connsiteX1120" fmla="*/ 365912 w 3023491"/>
                  <a:gd name="connsiteY1120" fmla="*/ 1859029 h 3507472"/>
                  <a:gd name="connsiteX1121" fmla="*/ 365912 w 3023491"/>
                  <a:gd name="connsiteY1121" fmla="*/ 1841286 h 3507472"/>
                  <a:gd name="connsiteX1122" fmla="*/ 375748 w 3023491"/>
                  <a:gd name="connsiteY1122" fmla="*/ 1837344 h 3507472"/>
                  <a:gd name="connsiteX1123" fmla="*/ 125905 w 3023491"/>
                  <a:gd name="connsiteY1123" fmla="*/ 1837344 h 3507472"/>
                  <a:gd name="connsiteX1124" fmla="*/ 135741 w 3023491"/>
                  <a:gd name="connsiteY1124" fmla="*/ 1841286 h 3507472"/>
                  <a:gd name="connsiteX1125" fmla="*/ 135741 w 3023491"/>
                  <a:gd name="connsiteY1125" fmla="*/ 1859029 h 3507472"/>
                  <a:gd name="connsiteX1126" fmla="*/ 125905 w 3023491"/>
                  <a:gd name="connsiteY1126" fmla="*/ 1868886 h 3507472"/>
                  <a:gd name="connsiteX1127" fmla="*/ 92461 w 3023491"/>
                  <a:gd name="connsiteY1127" fmla="*/ 1902401 h 3507472"/>
                  <a:gd name="connsiteX1128" fmla="*/ 74756 w 3023491"/>
                  <a:gd name="connsiteY1128" fmla="*/ 1902401 h 3507472"/>
                  <a:gd name="connsiteX1129" fmla="*/ 74756 w 3023491"/>
                  <a:gd name="connsiteY1129" fmla="*/ 1884658 h 3507472"/>
                  <a:gd name="connsiteX1130" fmla="*/ 118036 w 3023491"/>
                  <a:gd name="connsiteY1130" fmla="*/ 1841286 h 3507472"/>
                  <a:gd name="connsiteX1131" fmla="*/ 125905 w 3023491"/>
                  <a:gd name="connsiteY1131" fmla="*/ 1837344 h 3507472"/>
                  <a:gd name="connsiteX1132" fmla="*/ 907495 w 3023491"/>
                  <a:gd name="connsiteY1132" fmla="*/ 1817688 h 3507472"/>
                  <a:gd name="connsiteX1133" fmla="*/ 1011786 w 3023491"/>
                  <a:gd name="connsiteY1133" fmla="*/ 1817688 h 3507472"/>
                  <a:gd name="connsiteX1134" fmla="*/ 1106238 w 3023491"/>
                  <a:gd name="connsiteY1134" fmla="*/ 1817688 h 3507472"/>
                  <a:gd name="connsiteX1135" fmla="*/ 1184948 w 3023491"/>
                  <a:gd name="connsiteY1135" fmla="*/ 1817688 h 3507472"/>
                  <a:gd name="connsiteX1136" fmla="*/ 1257755 w 3023491"/>
                  <a:gd name="connsiteY1136" fmla="*/ 1817688 h 3507472"/>
                  <a:gd name="connsiteX1137" fmla="*/ 1306948 w 3023491"/>
                  <a:gd name="connsiteY1137" fmla="*/ 1817688 h 3507472"/>
                  <a:gd name="connsiteX1138" fmla="*/ 1336465 w 3023491"/>
                  <a:gd name="connsiteY1138" fmla="*/ 1849118 h 3507472"/>
                  <a:gd name="connsiteX1139" fmla="*/ 1336465 w 3023491"/>
                  <a:gd name="connsiteY1139" fmla="*/ 2112345 h 3507472"/>
                  <a:gd name="connsiteX1140" fmla="*/ 1306948 w 3023491"/>
                  <a:gd name="connsiteY1140" fmla="*/ 2141811 h 3507472"/>
                  <a:gd name="connsiteX1141" fmla="*/ 1257755 w 3023491"/>
                  <a:gd name="connsiteY1141" fmla="*/ 2141811 h 3507472"/>
                  <a:gd name="connsiteX1142" fmla="*/ 1184948 w 3023491"/>
                  <a:gd name="connsiteY1142" fmla="*/ 2141811 h 3507472"/>
                  <a:gd name="connsiteX1143" fmla="*/ 1106238 w 3023491"/>
                  <a:gd name="connsiteY1143" fmla="*/ 2141811 h 3507472"/>
                  <a:gd name="connsiteX1144" fmla="*/ 1011786 w 3023491"/>
                  <a:gd name="connsiteY1144" fmla="*/ 2141811 h 3507472"/>
                  <a:gd name="connsiteX1145" fmla="*/ 907495 w 3023491"/>
                  <a:gd name="connsiteY1145" fmla="*/ 2141811 h 3507472"/>
                  <a:gd name="connsiteX1146" fmla="*/ 876011 w 3023491"/>
                  <a:gd name="connsiteY1146" fmla="*/ 2112345 h 3507472"/>
                  <a:gd name="connsiteX1147" fmla="*/ 876011 w 3023491"/>
                  <a:gd name="connsiteY1147" fmla="*/ 1849118 h 3507472"/>
                  <a:gd name="connsiteX1148" fmla="*/ 907495 w 3023491"/>
                  <a:gd name="connsiteY1148" fmla="*/ 1817688 h 3507472"/>
                  <a:gd name="connsiteX1149" fmla="*/ 535873 w 3023491"/>
                  <a:gd name="connsiteY1149" fmla="*/ 1808019 h 3507472"/>
                  <a:gd name="connsiteX1150" fmla="*/ 634412 w 3023491"/>
                  <a:gd name="connsiteY1150" fmla="*/ 1965682 h 3507472"/>
                  <a:gd name="connsiteX1151" fmla="*/ 652149 w 3023491"/>
                  <a:gd name="connsiteY1151" fmla="*/ 1975536 h 3507472"/>
                  <a:gd name="connsiteX1152" fmla="*/ 650178 w 3023491"/>
                  <a:gd name="connsiteY1152" fmla="*/ 1975536 h 3507472"/>
                  <a:gd name="connsiteX1153" fmla="*/ 622587 w 3023491"/>
                  <a:gd name="connsiteY1153" fmla="*/ 1969623 h 3507472"/>
                  <a:gd name="connsiteX1154" fmla="*/ 526019 w 3023491"/>
                  <a:gd name="connsiteY1154" fmla="*/ 1813931 h 3507472"/>
                  <a:gd name="connsiteX1155" fmla="*/ 535873 w 3023491"/>
                  <a:gd name="connsiteY1155" fmla="*/ 1808019 h 3507472"/>
                  <a:gd name="connsiteX1156" fmla="*/ 889785 w 3023491"/>
                  <a:gd name="connsiteY1156" fmla="*/ 1792151 h 3507472"/>
                  <a:gd name="connsiteX1157" fmla="*/ 850430 w 3023491"/>
                  <a:gd name="connsiteY1157" fmla="*/ 1829474 h 3507472"/>
                  <a:gd name="connsiteX1158" fmla="*/ 850430 w 3023491"/>
                  <a:gd name="connsiteY1158" fmla="*/ 2131989 h 3507472"/>
                  <a:gd name="connsiteX1159" fmla="*/ 889785 w 3023491"/>
                  <a:gd name="connsiteY1159" fmla="*/ 2169312 h 3507472"/>
                  <a:gd name="connsiteX1160" fmla="*/ 1011786 w 3023491"/>
                  <a:gd name="connsiteY1160" fmla="*/ 2169312 h 3507472"/>
                  <a:gd name="connsiteX1161" fmla="*/ 1106238 w 3023491"/>
                  <a:gd name="connsiteY1161" fmla="*/ 2169312 h 3507472"/>
                  <a:gd name="connsiteX1162" fmla="*/ 1184948 w 3023491"/>
                  <a:gd name="connsiteY1162" fmla="*/ 2169312 h 3507472"/>
                  <a:gd name="connsiteX1163" fmla="*/ 1257755 w 3023491"/>
                  <a:gd name="connsiteY1163" fmla="*/ 2169312 h 3507472"/>
                  <a:gd name="connsiteX1164" fmla="*/ 1324658 w 3023491"/>
                  <a:gd name="connsiteY1164" fmla="*/ 2169312 h 3507472"/>
                  <a:gd name="connsiteX1165" fmla="*/ 1362045 w 3023491"/>
                  <a:gd name="connsiteY1165" fmla="*/ 2131989 h 3507472"/>
                  <a:gd name="connsiteX1166" fmla="*/ 1362045 w 3023491"/>
                  <a:gd name="connsiteY1166" fmla="*/ 1829474 h 3507472"/>
                  <a:gd name="connsiteX1167" fmla="*/ 1324658 w 3023491"/>
                  <a:gd name="connsiteY1167" fmla="*/ 1792151 h 3507472"/>
                  <a:gd name="connsiteX1168" fmla="*/ 1257755 w 3023491"/>
                  <a:gd name="connsiteY1168" fmla="*/ 1792151 h 3507472"/>
                  <a:gd name="connsiteX1169" fmla="*/ 1184948 w 3023491"/>
                  <a:gd name="connsiteY1169" fmla="*/ 1792151 h 3507472"/>
                  <a:gd name="connsiteX1170" fmla="*/ 1106238 w 3023491"/>
                  <a:gd name="connsiteY1170" fmla="*/ 1792151 h 3507472"/>
                  <a:gd name="connsiteX1171" fmla="*/ 1011786 w 3023491"/>
                  <a:gd name="connsiteY1171" fmla="*/ 1792151 h 3507472"/>
                  <a:gd name="connsiteX1172" fmla="*/ 889785 w 3023491"/>
                  <a:gd name="connsiteY1172" fmla="*/ 1792151 h 3507472"/>
                  <a:gd name="connsiteX1173" fmla="*/ 2954474 w 3023491"/>
                  <a:gd name="connsiteY1173" fmla="*/ 1785976 h 3507472"/>
                  <a:gd name="connsiteX1174" fmla="*/ 2958420 w 3023491"/>
                  <a:gd name="connsiteY1174" fmla="*/ 1803688 h 3507472"/>
                  <a:gd name="connsiteX1175" fmla="*/ 2950528 w 3023491"/>
                  <a:gd name="connsiteY1175" fmla="*/ 1823368 h 3507472"/>
                  <a:gd name="connsiteX1176" fmla="*/ 2920933 w 3023491"/>
                  <a:gd name="connsiteY1176" fmla="*/ 1902087 h 3507472"/>
                  <a:gd name="connsiteX1177" fmla="*/ 2905149 w 3023491"/>
                  <a:gd name="connsiteY1177" fmla="*/ 1911926 h 3507472"/>
                  <a:gd name="connsiteX1178" fmla="*/ 2936717 w 3023491"/>
                  <a:gd name="connsiteY1178" fmla="*/ 1925702 h 3507472"/>
                  <a:gd name="connsiteX1179" fmla="*/ 2950528 w 3023491"/>
                  <a:gd name="connsiteY1179" fmla="*/ 1923734 h 3507472"/>
                  <a:gd name="connsiteX1180" fmla="*/ 2958420 w 3023491"/>
                  <a:gd name="connsiteY1180" fmla="*/ 1915862 h 3507472"/>
                  <a:gd name="connsiteX1181" fmla="*/ 2995907 w 3023491"/>
                  <a:gd name="connsiteY1181" fmla="*/ 1819432 h 3507472"/>
                  <a:gd name="connsiteX1182" fmla="*/ 2986042 w 3023491"/>
                  <a:gd name="connsiteY1182" fmla="*/ 1797784 h 3507472"/>
                  <a:gd name="connsiteX1183" fmla="*/ 2954474 w 3023491"/>
                  <a:gd name="connsiteY1183" fmla="*/ 1785976 h 3507472"/>
                  <a:gd name="connsiteX1184" fmla="*/ 1826800 w 3023491"/>
                  <a:gd name="connsiteY1184" fmla="*/ 1783557 h 3507472"/>
                  <a:gd name="connsiteX1185" fmla="*/ 1643893 w 3023491"/>
                  <a:gd name="connsiteY1185" fmla="*/ 1966464 h 3507472"/>
                  <a:gd name="connsiteX1186" fmla="*/ 1665527 w 3023491"/>
                  <a:gd name="connsiteY1186" fmla="*/ 1997932 h 3507472"/>
                  <a:gd name="connsiteX1187" fmla="*/ 1643893 w 3023491"/>
                  <a:gd name="connsiteY1187" fmla="*/ 2029399 h 3507472"/>
                  <a:gd name="connsiteX1188" fmla="*/ 1826800 w 3023491"/>
                  <a:gd name="connsiteY1188" fmla="*/ 2212306 h 3507472"/>
                  <a:gd name="connsiteX1189" fmla="*/ 1858268 w 3023491"/>
                  <a:gd name="connsiteY1189" fmla="*/ 2190672 h 3507472"/>
                  <a:gd name="connsiteX1190" fmla="*/ 1891703 w 3023491"/>
                  <a:gd name="connsiteY1190" fmla="*/ 2212306 h 3507472"/>
                  <a:gd name="connsiteX1191" fmla="*/ 2072643 w 3023491"/>
                  <a:gd name="connsiteY1191" fmla="*/ 2029399 h 3507472"/>
                  <a:gd name="connsiteX1192" fmla="*/ 2051009 w 3023491"/>
                  <a:gd name="connsiteY1192" fmla="*/ 1997932 h 3507472"/>
                  <a:gd name="connsiteX1193" fmla="*/ 2072643 w 3023491"/>
                  <a:gd name="connsiteY1193" fmla="*/ 1966464 h 3507472"/>
                  <a:gd name="connsiteX1194" fmla="*/ 1891703 w 3023491"/>
                  <a:gd name="connsiteY1194" fmla="*/ 1783557 h 3507472"/>
                  <a:gd name="connsiteX1195" fmla="*/ 1858268 w 3023491"/>
                  <a:gd name="connsiteY1195" fmla="*/ 1805191 h 3507472"/>
                  <a:gd name="connsiteX1196" fmla="*/ 1826800 w 3023491"/>
                  <a:gd name="connsiteY1196" fmla="*/ 1783557 h 3507472"/>
                  <a:gd name="connsiteX1197" fmla="*/ 561784 w 3023491"/>
                  <a:gd name="connsiteY1197" fmla="*/ 1778409 h 3507472"/>
                  <a:gd name="connsiteX1198" fmla="*/ 543341 w 3023491"/>
                  <a:gd name="connsiteY1198" fmla="*/ 1790171 h 3507472"/>
                  <a:gd name="connsiteX1199" fmla="*/ 512668 w 3023491"/>
                  <a:gd name="connsiteY1199" fmla="*/ 1809733 h 3507472"/>
                  <a:gd name="connsiteX1200" fmla="*/ 543673 w 3023491"/>
                  <a:gd name="connsiteY1200" fmla="*/ 1860373 h 3507472"/>
                  <a:gd name="connsiteX1201" fmla="*/ 615940 w 3023491"/>
                  <a:gd name="connsiteY1201" fmla="*/ 1978407 h 3507472"/>
                  <a:gd name="connsiteX1202" fmla="*/ 655167 w 3023491"/>
                  <a:gd name="connsiteY1202" fmla="*/ 1984280 h 3507472"/>
                  <a:gd name="connsiteX1203" fmla="*/ 666935 w 3023491"/>
                  <a:gd name="connsiteY1203" fmla="*/ 1947084 h 3507472"/>
                  <a:gd name="connsiteX1204" fmla="*/ 570829 w 3023491"/>
                  <a:gd name="connsiteY1204" fmla="*/ 1792918 h 3507472"/>
                  <a:gd name="connsiteX1205" fmla="*/ 862237 w 3023491"/>
                  <a:gd name="connsiteY1205" fmla="*/ 1760721 h 3507472"/>
                  <a:gd name="connsiteX1206" fmla="*/ 1011786 w 3023491"/>
                  <a:gd name="connsiteY1206" fmla="*/ 1760721 h 3507472"/>
                  <a:gd name="connsiteX1207" fmla="*/ 1106238 w 3023491"/>
                  <a:gd name="connsiteY1207" fmla="*/ 1760721 h 3507472"/>
                  <a:gd name="connsiteX1208" fmla="*/ 1184948 w 3023491"/>
                  <a:gd name="connsiteY1208" fmla="*/ 1760721 h 3507472"/>
                  <a:gd name="connsiteX1209" fmla="*/ 1257755 w 3023491"/>
                  <a:gd name="connsiteY1209" fmla="*/ 1760721 h 3507472"/>
                  <a:gd name="connsiteX1210" fmla="*/ 1350239 w 3023491"/>
                  <a:gd name="connsiteY1210" fmla="*/ 1760721 h 3507472"/>
                  <a:gd name="connsiteX1211" fmla="*/ 1397465 w 3023491"/>
                  <a:gd name="connsiteY1211" fmla="*/ 1805902 h 3507472"/>
                  <a:gd name="connsiteX1212" fmla="*/ 1397465 w 3023491"/>
                  <a:gd name="connsiteY1212" fmla="*/ 2153597 h 3507472"/>
                  <a:gd name="connsiteX1213" fmla="*/ 1350239 w 3023491"/>
                  <a:gd name="connsiteY1213" fmla="*/ 2200742 h 3507472"/>
                  <a:gd name="connsiteX1214" fmla="*/ 1257755 w 3023491"/>
                  <a:gd name="connsiteY1214" fmla="*/ 2200742 h 3507472"/>
                  <a:gd name="connsiteX1215" fmla="*/ 1184948 w 3023491"/>
                  <a:gd name="connsiteY1215" fmla="*/ 2200742 h 3507472"/>
                  <a:gd name="connsiteX1216" fmla="*/ 1106238 w 3023491"/>
                  <a:gd name="connsiteY1216" fmla="*/ 2200742 h 3507472"/>
                  <a:gd name="connsiteX1217" fmla="*/ 1011786 w 3023491"/>
                  <a:gd name="connsiteY1217" fmla="*/ 2200742 h 3507472"/>
                  <a:gd name="connsiteX1218" fmla="*/ 862237 w 3023491"/>
                  <a:gd name="connsiteY1218" fmla="*/ 2200742 h 3507472"/>
                  <a:gd name="connsiteX1219" fmla="*/ 816979 w 3023491"/>
                  <a:gd name="connsiteY1219" fmla="*/ 2153597 h 3507472"/>
                  <a:gd name="connsiteX1220" fmla="*/ 816979 w 3023491"/>
                  <a:gd name="connsiteY1220" fmla="*/ 1805902 h 3507472"/>
                  <a:gd name="connsiteX1221" fmla="*/ 862237 w 3023491"/>
                  <a:gd name="connsiteY1221" fmla="*/ 1760721 h 3507472"/>
                  <a:gd name="connsiteX1222" fmla="*/ 568774 w 3023491"/>
                  <a:gd name="connsiteY1222" fmla="*/ 1758392 h 3507472"/>
                  <a:gd name="connsiteX1223" fmla="*/ 578533 w 3023491"/>
                  <a:gd name="connsiteY1223" fmla="*/ 1760363 h 3507472"/>
                  <a:gd name="connsiteX1224" fmla="*/ 574630 w 3023491"/>
                  <a:gd name="connsiteY1224" fmla="*/ 1770217 h 3507472"/>
                  <a:gd name="connsiteX1225" fmla="*/ 573471 w 3023491"/>
                  <a:gd name="connsiteY1225" fmla="*/ 1770956 h 3507472"/>
                  <a:gd name="connsiteX1226" fmla="*/ 571386 w 3023491"/>
                  <a:gd name="connsiteY1226" fmla="*/ 1772286 h 3507472"/>
                  <a:gd name="connsiteX1227" fmla="*/ 603161 w 3023491"/>
                  <a:gd name="connsiteY1227" fmla="*/ 1823824 h 3507472"/>
                  <a:gd name="connsiteX1228" fmla="*/ 676742 w 3023491"/>
                  <a:gd name="connsiteY1228" fmla="*/ 1943169 h 3507472"/>
                  <a:gd name="connsiteX1229" fmla="*/ 661051 w 3023491"/>
                  <a:gd name="connsiteY1229" fmla="*/ 1994068 h 3507472"/>
                  <a:gd name="connsiteX1230" fmla="*/ 610056 w 3023491"/>
                  <a:gd name="connsiteY1230" fmla="*/ 1984280 h 3507472"/>
                  <a:gd name="connsiteX1231" fmla="*/ 505327 w 3023491"/>
                  <a:gd name="connsiteY1231" fmla="*/ 1814414 h 3507472"/>
                  <a:gd name="connsiteX1232" fmla="*/ 500464 w 3023491"/>
                  <a:gd name="connsiteY1232" fmla="*/ 1817515 h 3507472"/>
                  <a:gd name="connsiteX1233" fmla="*/ 490705 w 3023491"/>
                  <a:gd name="connsiteY1233" fmla="*/ 1815545 h 3507472"/>
                  <a:gd name="connsiteX1234" fmla="*/ 492657 w 3023491"/>
                  <a:gd name="connsiteY1234" fmla="*/ 1805691 h 3507472"/>
                  <a:gd name="connsiteX1235" fmla="*/ 568774 w 3023491"/>
                  <a:gd name="connsiteY1235" fmla="*/ 1758392 h 3507472"/>
                  <a:gd name="connsiteX1236" fmla="*/ 1858268 w 3023491"/>
                  <a:gd name="connsiteY1236" fmla="*/ 1736355 h 3507472"/>
                  <a:gd name="connsiteX1237" fmla="*/ 2119845 w 3023491"/>
                  <a:gd name="connsiteY1237" fmla="*/ 1997932 h 3507472"/>
                  <a:gd name="connsiteX1238" fmla="*/ 1858268 w 3023491"/>
                  <a:gd name="connsiteY1238" fmla="*/ 2259508 h 3507472"/>
                  <a:gd name="connsiteX1239" fmla="*/ 1596691 w 3023491"/>
                  <a:gd name="connsiteY1239" fmla="*/ 1997932 h 3507472"/>
                  <a:gd name="connsiteX1240" fmla="*/ 1858268 w 3023491"/>
                  <a:gd name="connsiteY1240" fmla="*/ 1736355 h 3507472"/>
                  <a:gd name="connsiteX1241" fmla="*/ 426897 w 3023491"/>
                  <a:gd name="connsiteY1241" fmla="*/ 1711172 h 3507472"/>
                  <a:gd name="connsiteX1242" fmla="*/ 489850 w 3023491"/>
                  <a:gd name="connsiteY1242" fmla="*/ 1711172 h 3507472"/>
                  <a:gd name="connsiteX1243" fmla="*/ 501654 w 3023491"/>
                  <a:gd name="connsiteY1243" fmla="*/ 1724972 h 3507472"/>
                  <a:gd name="connsiteX1244" fmla="*/ 489850 w 3023491"/>
                  <a:gd name="connsiteY1244" fmla="*/ 1736801 h 3507472"/>
                  <a:gd name="connsiteX1245" fmla="*/ 426897 w 3023491"/>
                  <a:gd name="connsiteY1245" fmla="*/ 1736801 h 3507472"/>
                  <a:gd name="connsiteX1246" fmla="*/ 415094 w 3023491"/>
                  <a:gd name="connsiteY1246" fmla="*/ 1724972 h 3507472"/>
                  <a:gd name="connsiteX1247" fmla="*/ 426897 w 3023491"/>
                  <a:gd name="connsiteY1247" fmla="*/ 1711172 h 3507472"/>
                  <a:gd name="connsiteX1248" fmla="*/ 13771 w 3023491"/>
                  <a:gd name="connsiteY1248" fmla="*/ 1711172 h 3507472"/>
                  <a:gd name="connsiteX1249" fmla="*/ 74756 w 3023491"/>
                  <a:gd name="connsiteY1249" fmla="*/ 1711172 h 3507472"/>
                  <a:gd name="connsiteX1250" fmla="*/ 88527 w 3023491"/>
                  <a:gd name="connsiteY1250" fmla="*/ 1724972 h 3507472"/>
                  <a:gd name="connsiteX1251" fmla="*/ 74756 w 3023491"/>
                  <a:gd name="connsiteY1251" fmla="*/ 1736801 h 3507472"/>
                  <a:gd name="connsiteX1252" fmla="*/ 13771 w 3023491"/>
                  <a:gd name="connsiteY1252" fmla="*/ 1736801 h 3507472"/>
                  <a:gd name="connsiteX1253" fmla="*/ 0 w 3023491"/>
                  <a:gd name="connsiteY1253" fmla="*/ 1724972 h 3507472"/>
                  <a:gd name="connsiteX1254" fmla="*/ 13771 w 3023491"/>
                  <a:gd name="connsiteY1254" fmla="*/ 1711172 h 3507472"/>
                  <a:gd name="connsiteX1255" fmla="*/ 2294408 w 3023491"/>
                  <a:gd name="connsiteY1255" fmla="*/ 1672393 h 3507472"/>
                  <a:gd name="connsiteX1256" fmla="*/ 2306207 w 3023491"/>
                  <a:gd name="connsiteY1256" fmla="*/ 1694045 h 3507472"/>
                  <a:gd name="connsiteX1257" fmla="*/ 2288508 w 3023491"/>
                  <a:gd name="connsiteY1257" fmla="*/ 1770812 h 3507472"/>
                  <a:gd name="connsiteX1258" fmla="*/ 2314074 w 3023491"/>
                  <a:gd name="connsiteY1258" fmla="*/ 1835769 h 3507472"/>
                  <a:gd name="connsiteX1259" fmla="*/ 2304241 w 3023491"/>
                  <a:gd name="connsiteY1259" fmla="*/ 1873169 h 3507472"/>
                  <a:gd name="connsiteX1260" fmla="*/ 2321940 w 3023491"/>
                  <a:gd name="connsiteY1260" fmla="*/ 1900726 h 3507472"/>
                  <a:gd name="connsiteX1261" fmla="*/ 2316040 w 3023491"/>
                  <a:gd name="connsiteY1261" fmla="*/ 1926315 h 3507472"/>
                  <a:gd name="connsiteX1262" fmla="*/ 2219676 w 3023491"/>
                  <a:gd name="connsiteY1262" fmla="*/ 1902695 h 3507472"/>
                  <a:gd name="connsiteX1263" fmla="*/ 2152811 w 3023491"/>
                  <a:gd name="connsiteY1263" fmla="*/ 1884979 h 3507472"/>
                  <a:gd name="connsiteX1264" fmla="*/ 2158711 w 3023491"/>
                  <a:gd name="connsiteY1264" fmla="*/ 1859390 h 3507472"/>
                  <a:gd name="connsiteX1265" fmla="*/ 2188210 w 3023491"/>
                  <a:gd name="connsiteY1265" fmla="*/ 1843643 h 3507472"/>
                  <a:gd name="connsiteX1266" fmla="*/ 2198043 w 3023491"/>
                  <a:gd name="connsiteY1266" fmla="*/ 1806243 h 3507472"/>
                  <a:gd name="connsiteX1267" fmla="*/ 2219676 w 3023491"/>
                  <a:gd name="connsiteY1267" fmla="*/ 1770812 h 3507472"/>
                  <a:gd name="connsiteX1268" fmla="*/ 2253109 w 3023491"/>
                  <a:gd name="connsiteY1268" fmla="*/ 1760970 h 3507472"/>
                  <a:gd name="connsiteX1269" fmla="*/ 2272775 w 3023491"/>
                  <a:gd name="connsiteY1269" fmla="*/ 1686171 h 3507472"/>
                  <a:gd name="connsiteX1270" fmla="*/ 2294408 w 3023491"/>
                  <a:gd name="connsiteY1270" fmla="*/ 1672393 h 3507472"/>
                  <a:gd name="connsiteX1271" fmla="*/ 1478258 w 3023491"/>
                  <a:gd name="connsiteY1271" fmla="*/ 1664690 h 3507472"/>
                  <a:gd name="connsiteX1272" fmla="*/ 1499864 w 3023491"/>
                  <a:gd name="connsiteY1272" fmla="*/ 1692033 h 3507472"/>
                  <a:gd name="connsiteX1273" fmla="*/ 1521276 w 3023491"/>
                  <a:gd name="connsiteY1273" fmla="*/ 1799906 h 3507472"/>
                  <a:gd name="connsiteX1274" fmla="*/ 1525308 w 3023491"/>
                  <a:gd name="connsiteY1274" fmla="*/ 1820220 h 3507472"/>
                  <a:gd name="connsiteX1275" fmla="*/ 1599559 w 3023491"/>
                  <a:gd name="connsiteY1275" fmla="*/ 1711990 h 3507472"/>
                  <a:gd name="connsiteX1276" fmla="*/ 1628225 w 3023491"/>
                  <a:gd name="connsiteY1276" fmla="*/ 1693357 h 3507472"/>
                  <a:gd name="connsiteX1277" fmla="*/ 1615326 w 3023491"/>
                  <a:gd name="connsiteY1277" fmla="*/ 1723456 h 3507472"/>
                  <a:gd name="connsiteX1278" fmla="*/ 1535806 w 3023491"/>
                  <a:gd name="connsiteY1278" fmla="*/ 1839366 h 3507472"/>
                  <a:gd name="connsiteX1279" fmla="*/ 1539607 w 3023491"/>
                  <a:gd name="connsiteY1279" fmla="*/ 1841676 h 3507472"/>
                  <a:gd name="connsiteX1280" fmla="*/ 1544549 w 3023491"/>
                  <a:gd name="connsiteY1280" fmla="*/ 1860642 h 3507472"/>
                  <a:gd name="connsiteX1281" fmla="*/ 1532440 w 3023491"/>
                  <a:gd name="connsiteY1281" fmla="*/ 1877176 h 3507472"/>
                  <a:gd name="connsiteX1282" fmla="*/ 1516958 w 3023491"/>
                  <a:gd name="connsiteY1282" fmla="*/ 1881032 h 3507472"/>
                  <a:gd name="connsiteX1283" fmla="*/ 1514278 w 3023491"/>
                  <a:gd name="connsiteY1283" fmla="*/ 1893540 h 3507472"/>
                  <a:gd name="connsiteX1284" fmla="*/ 1513766 w 3023491"/>
                  <a:gd name="connsiteY1284" fmla="*/ 1895929 h 3507472"/>
                  <a:gd name="connsiteX1285" fmla="*/ 1509671 w 3023491"/>
                  <a:gd name="connsiteY1285" fmla="*/ 1899751 h 3507472"/>
                  <a:gd name="connsiteX1286" fmla="*/ 1505576 w 3023491"/>
                  <a:gd name="connsiteY1286" fmla="*/ 1894018 h 3507472"/>
                  <a:gd name="connsiteX1287" fmla="*/ 1507401 w 3023491"/>
                  <a:gd name="connsiteY1287" fmla="*/ 1878686 h 3507472"/>
                  <a:gd name="connsiteX1288" fmla="*/ 1496114 w 3023491"/>
                  <a:gd name="connsiteY1288" fmla="*/ 1871827 h 3507472"/>
                  <a:gd name="connsiteX1289" fmla="*/ 1491171 w 3023491"/>
                  <a:gd name="connsiteY1289" fmla="*/ 1852861 h 3507472"/>
                  <a:gd name="connsiteX1290" fmla="*/ 1503280 w 3023491"/>
                  <a:gd name="connsiteY1290" fmla="*/ 1835598 h 3507472"/>
                  <a:gd name="connsiteX1291" fmla="*/ 1508212 w 3023491"/>
                  <a:gd name="connsiteY1291" fmla="*/ 1834554 h 3507472"/>
                  <a:gd name="connsiteX1292" fmla="*/ 1504499 w 3023491"/>
                  <a:gd name="connsiteY1292" fmla="*/ 1814649 h 3507472"/>
                  <a:gd name="connsiteX1293" fmla="*/ 1478258 w 3023491"/>
                  <a:gd name="connsiteY1293" fmla="*/ 1664690 h 3507472"/>
                  <a:gd name="connsiteX1294" fmla="*/ 2950528 w 3023491"/>
                  <a:gd name="connsiteY1294" fmla="*/ 1658058 h 3507472"/>
                  <a:gd name="connsiteX1295" fmla="*/ 2982096 w 3023491"/>
                  <a:gd name="connsiteY1295" fmla="*/ 1661994 h 3507472"/>
                  <a:gd name="connsiteX1296" fmla="*/ 3019583 w 3023491"/>
                  <a:gd name="connsiteY1296" fmla="*/ 1746617 h 3507472"/>
                  <a:gd name="connsiteX1297" fmla="*/ 3001826 w 3023491"/>
                  <a:gd name="connsiteY1297" fmla="*/ 1791880 h 3507472"/>
                  <a:gd name="connsiteX1298" fmla="*/ 3007745 w 3023491"/>
                  <a:gd name="connsiteY1298" fmla="*/ 1813528 h 3507472"/>
                  <a:gd name="connsiteX1299" fmla="*/ 2964339 w 3023491"/>
                  <a:gd name="connsiteY1299" fmla="*/ 1927670 h 3507472"/>
                  <a:gd name="connsiteX1300" fmla="*/ 2950528 w 3023491"/>
                  <a:gd name="connsiteY1300" fmla="*/ 1939478 h 3507472"/>
                  <a:gd name="connsiteX1301" fmla="*/ 2842013 w 3023491"/>
                  <a:gd name="connsiteY1301" fmla="*/ 2214994 h 3507472"/>
                  <a:gd name="connsiteX1302" fmla="*/ 2780850 w 3023491"/>
                  <a:gd name="connsiteY1302" fmla="*/ 2258290 h 3507472"/>
                  <a:gd name="connsiteX1303" fmla="*/ 2741390 w 3023491"/>
                  <a:gd name="connsiteY1303" fmla="*/ 2283873 h 3507472"/>
                  <a:gd name="connsiteX1304" fmla="*/ 2711795 w 3023491"/>
                  <a:gd name="connsiteY1304" fmla="*/ 2163827 h 3507472"/>
                  <a:gd name="connsiteX1305" fmla="*/ 2780850 w 3023491"/>
                  <a:gd name="connsiteY1305" fmla="*/ 1986709 h 3507472"/>
                  <a:gd name="connsiteX1306" fmla="*/ 2818337 w 3023491"/>
                  <a:gd name="connsiteY1306" fmla="*/ 1888311 h 3507472"/>
                  <a:gd name="connsiteX1307" fmla="*/ 2814391 w 3023491"/>
                  <a:gd name="connsiteY1307" fmla="*/ 1868631 h 3507472"/>
                  <a:gd name="connsiteX1308" fmla="*/ 2857797 w 3023491"/>
                  <a:gd name="connsiteY1308" fmla="*/ 1756457 h 3507472"/>
                  <a:gd name="connsiteX1309" fmla="*/ 2879500 w 3023491"/>
                  <a:gd name="connsiteY1309" fmla="*/ 1744649 h 3507472"/>
                  <a:gd name="connsiteX1310" fmla="*/ 2950528 w 3023491"/>
                  <a:gd name="connsiteY1310" fmla="*/ 1772200 h 3507472"/>
                  <a:gd name="connsiteX1311" fmla="*/ 2960393 w 3023491"/>
                  <a:gd name="connsiteY1311" fmla="*/ 1776136 h 3507472"/>
                  <a:gd name="connsiteX1312" fmla="*/ 2950528 w 3023491"/>
                  <a:gd name="connsiteY1312" fmla="*/ 1770232 h 3507472"/>
                  <a:gd name="connsiteX1313" fmla="*/ 2885419 w 3023491"/>
                  <a:gd name="connsiteY1313" fmla="*/ 1726937 h 3507472"/>
                  <a:gd name="connsiteX1314" fmla="*/ 2897257 w 3023491"/>
                  <a:gd name="connsiteY1314" fmla="*/ 1699386 h 3507472"/>
                  <a:gd name="connsiteX1315" fmla="*/ 2950528 w 3023491"/>
                  <a:gd name="connsiteY1315" fmla="*/ 1658058 h 3507472"/>
                  <a:gd name="connsiteX1316" fmla="*/ 860522 w 3023491"/>
                  <a:gd name="connsiteY1316" fmla="*/ 1620552 h 3507472"/>
                  <a:gd name="connsiteX1317" fmla="*/ 860522 w 3023491"/>
                  <a:gd name="connsiteY1317" fmla="*/ 1621534 h 3507472"/>
                  <a:gd name="connsiteX1318" fmla="*/ 860522 w 3023491"/>
                  <a:gd name="connsiteY1318" fmla="*/ 1622516 h 3507472"/>
                  <a:gd name="connsiteX1319" fmla="*/ 831052 w 3023491"/>
                  <a:gd name="connsiteY1319" fmla="*/ 1651967 h 3507472"/>
                  <a:gd name="connsiteX1320" fmla="*/ 834982 w 3023491"/>
                  <a:gd name="connsiteY1320" fmla="*/ 1677491 h 3507472"/>
                  <a:gd name="connsiteX1321" fmla="*/ 860522 w 3023491"/>
                  <a:gd name="connsiteY1321" fmla="*/ 1687309 h 3507472"/>
                  <a:gd name="connsiteX1322" fmla="*/ 874275 w 3023491"/>
                  <a:gd name="connsiteY1322" fmla="*/ 1693199 h 3507472"/>
                  <a:gd name="connsiteX1323" fmla="*/ 878204 w 3023491"/>
                  <a:gd name="connsiteY1323" fmla="*/ 1693199 h 3507472"/>
                  <a:gd name="connsiteX1324" fmla="*/ 888028 w 3023491"/>
                  <a:gd name="connsiteY1324" fmla="*/ 1677491 h 3507472"/>
                  <a:gd name="connsiteX1325" fmla="*/ 876240 w 3023491"/>
                  <a:gd name="connsiteY1325" fmla="*/ 1667674 h 3507472"/>
                  <a:gd name="connsiteX1326" fmla="*/ 884098 w 3023491"/>
                  <a:gd name="connsiteY1326" fmla="*/ 1653930 h 3507472"/>
                  <a:gd name="connsiteX1327" fmla="*/ 872310 w 3023491"/>
                  <a:gd name="connsiteY1327" fmla="*/ 1644113 h 3507472"/>
                  <a:gd name="connsiteX1328" fmla="*/ 878204 w 3023491"/>
                  <a:gd name="connsiteY1328" fmla="*/ 1630369 h 3507472"/>
                  <a:gd name="connsiteX1329" fmla="*/ 864452 w 3023491"/>
                  <a:gd name="connsiteY1329" fmla="*/ 1620552 h 3507472"/>
                  <a:gd name="connsiteX1330" fmla="*/ 860522 w 3023491"/>
                  <a:gd name="connsiteY1330" fmla="*/ 1620552 h 3507472"/>
                  <a:gd name="connsiteX1331" fmla="*/ 249843 w 3023491"/>
                  <a:gd name="connsiteY1331" fmla="*/ 1614572 h 3507472"/>
                  <a:gd name="connsiteX1332" fmla="*/ 173120 w 3023491"/>
                  <a:gd name="connsiteY1332" fmla="*/ 1646115 h 3507472"/>
                  <a:gd name="connsiteX1333" fmla="*/ 139676 w 3023491"/>
                  <a:gd name="connsiteY1333" fmla="*/ 1724972 h 3507472"/>
                  <a:gd name="connsiteX1334" fmla="*/ 196727 w 3023491"/>
                  <a:gd name="connsiteY1334" fmla="*/ 1819601 h 3507472"/>
                  <a:gd name="connsiteX1335" fmla="*/ 202629 w 3023491"/>
                  <a:gd name="connsiteY1335" fmla="*/ 1833401 h 3507472"/>
                  <a:gd name="connsiteX1336" fmla="*/ 202629 w 3023491"/>
                  <a:gd name="connsiteY1336" fmla="*/ 1894515 h 3507472"/>
                  <a:gd name="connsiteX1337" fmla="*/ 249843 w 3023491"/>
                  <a:gd name="connsiteY1337" fmla="*/ 1894515 h 3507472"/>
                  <a:gd name="connsiteX1338" fmla="*/ 300992 w 3023491"/>
                  <a:gd name="connsiteY1338" fmla="*/ 1894515 h 3507472"/>
                  <a:gd name="connsiteX1339" fmla="*/ 300992 w 3023491"/>
                  <a:gd name="connsiteY1339" fmla="*/ 1831429 h 3507472"/>
                  <a:gd name="connsiteX1340" fmla="*/ 306894 w 3023491"/>
                  <a:gd name="connsiteY1340" fmla="*/ 1819601 h 3507472"/>
                  <a:gd name="connsiteX1341" fmla="*/ 360010 w 3023491"/>
                  <a:gd name="connsiteY1341" fmla="*/ 1724972 h 3507472"/>
                  <a:gd name="connsiteX1342" fmla="*/ 328534 w 3023491"/>
                  <a:gd name="connsiteY1342" fmla="*/ 1646115 h 3507472"/>
                  <a:gd name="connsiteX1343" fmla="*/ 249843 w 3023491"/>
                  <a:gd name="connsiteY1343" fmla="*/ 1614572 h 3507472"/>
                  <a:gd name="connsiteX1344" fmla="*/ 249843 w 3023491"/>
                  <a:gd name="connsiteY1344" fmla="*/ 1585001 h 3507472"/>
                  <a:gd name="connsiteX1345" fmla="*/ 375748 w 3023491"/>
                  <a:gd name="connsiteY1345" fmla="*/ 1665829 h 3507472"/>
                  <a:gd name="connsiteX1346" fmla="*/ 389519 w 3023491"/>
                  <a:gd name="connsiteY1346" fmla="*/ 1724972 h 3507472"/>
                  <a:gd name="connsiteX1347" fmla="*/ 375748 w 3023491"/>
                  <a:gd name="connsiteY1347" fmla="*/ 1784115 h 3507472"/>
                  <a:gd name="connsiteX1348" fmla="*/ 328534 w 3023491"/>
                  <a:gd name="connsiteY1348" fmla="*/ 1839315 h 3507472"/>
                  <a:gd name="connsiteX1349" fmla="*/ 328534 w 3023491"/>
                  <a:gd name="connsiteY1349" fmla="*/ 1949715 h 3507472"/>
                  <a:gd name="connsiteX1350" fmla="*/ 259679 w 3023491"/>
                  <a:gd name="connsiteY1350" fmla="*/ 2018715 h 3507472"/>
                  <a:gd name="connsiteX1351" fmla="*/ 249843 w 3023491"/>
                  <a:gd name="connsiteY1351" fmla="*/ 2018715 h 3507472"/>
                  <a:gd name="connsiteX1352" fmla="*/ 243941 w 3023491"/>
                  <a:gd name="connsiteY1352" fmla="*/ 2018715 h 3507472"/>
                  <a:gd name="connsiteX1353" fmla="*/ 175087 w 3023491"/>
                  <a:gd name="connsiteY1353" fmla="*/ 1949715 h 3507472"/>
                  <a:gd name="connsiteX1354" fmla="*/ 175087 w 3023491"/>
                  <a:gd name="connsiteY1354" fmla="*/ 1841286 h 3507472"/>
                  <a:gd name="connsiteX1355" fmla="*/ 125905 w 3023491"/>
                  <a:gd name="connsiteY1355" fmla="*/ 1786086 h 3507472"/>
                  <a:gd name="connsiteX1356" fmla="*/ 112134 w 3023491"/>
                  <a:gd name="connsiteY1356" fmla="*/ 1724972 h 3507472"/>
                  <a:gd name="connsiteX1357" fmla="*/ 125905 w 3023491"/>
                  <a:gd name="connsiteY1357" fmla="*/ 1663858 h 3507472"/>
                  <a:gd name="connsiteX1358" fmla="*/ 249843 w 3023491"/>
                  <a:gd name="connsiteY1358" fmla="*/ 1585001 h 3507472"/>
                  <a:gd name="connsiteX1359" fmla="*/ 1966483 w 3023491"/>
                  <a:gd name="connsiteY1359" fmla="*/ 1570093 h 3507472"/>
                  <a:gd name="connsiteX1360" fmla="*/ 2532635 w 3023491"/>
                  <a:gd name="connsiteY1360" fmla="*/ 1570093 h 3507472"/>
                  <a:gd name="connsiteX1361" fmla="*/ 2532635 w 3023491"/>
                  <a:gd name="connsiteY1361" fmla="*/ 1598759 h 3507472"/>
                  <a:gd name="connsiteX1362" fmla="*/ 1966483 w 3023491"/>
                  <a:gd name="connsiteY1362" fmla="*/ 1598759 h 3507472"/>
                  <a:gd name="connsiteX1363" fmla="*/ 1110035 w 3023491"/>
                  <a:gd name="connsiteY1363" fmla="*/ 1565576 h 3507472"/>
                  <a:gd name="connsiteX1364" fmla="*/ 1084495 w 3023491"/>
                  <a:gd name="connsiteY1364" fmla="*/ 1571467 h 3507472"/>
                  <a:gd name="connsiteX1365" fmla="*/ 1049131 w 3023491"/>
                  <a:gd name="connsiteY1365" fmla="*/ 1577357 h 3507472"/>
                  <a:gd name="connsiteX1366" fmla="*/ 1041272 w 3023491"/>
                  <a:gd name="connsiteY1366" fmla="*/ 1589137 h 3507472"/>
                  <a:gd name="connsiteX1367" fmla="*/ 1045201 w 3023491"/>
                  <a:gd name="connsiteY1367" fmla="*/ 1610735 h 3507472"/>
                  <a:gd name="connsiteX1368" fmla="*/ 1053060 w 3023491"/>
                  <a:gd name="connsiteY1368" fmla="*/ 1602881 h 3507472"/>
                  <a:gd name="connsiteX1369" fmla="*/ 1084495 w 3023491"/>
                  <a:gd name="connsiteY1369" fmla="*/ 1595028 h 3507472"/>
                  <a:gd name="connsiteX1370" fmla="*/ 1115929 w 3023491"/>
                  <a:gd name="connsiteY1370" fmla="*/ 1589137 h 3507472"/>
                  <a:gd name="connsiteX1371" fmla="*/ 1125753 w 3023491"/>
                  <a:gd name="connsiteY1371" fmla="*/ 1593064 h 3507472"/>
                  <a:gd name="connsiteX1372" fmla="*/ 1121823 w 3023491"/>
                  <a:gd name="connsiteY1372" fmla="*/ 1573430 h 3507472"/>
                  <a:gd name="connsiteX1373" fmla="*/ 1110035 w 3023491"/>
                  <a:gd name="connsiteY1373" fmla="*/ 1565576 h 3507472"/>
                  <a:gd name="connsiteX1374" fmla="*/ 1113965 w 3023491"/>
                  <a:gd name="connsiteY1374" fmla="*/ 1559686 h 3507472"/>
                  <a:gd name="connsiteX1375" fmla="*/ 1127717 w 3023491"/>
                  <a:gd name="connsiteY1375" fmla="*/ 1565576 h 3507472"/>
                  <a:gd name="connsiteX1376" fmla="*/ 1157187 w 3023491"/>
                  <a:gd name="connsiteY1376" fmla="*/ 1559686 h 3507472"/>
                  <a:gd name="connsiteX1377" fmla="*/ 1202375 w 3023491"/>
                  <a:gd name="connsiteY1377" fmla="*/ 1591101 h 3507472"/>
                  <a:gd name="connsiteX1378" fmla="*/ 1172905 w 3023491"/>
                  <a:gd name="connsiteY1378" fmla="*/ 1638223 h 3507472"/>
                  <a:gd name="connsiteX1379" fmla="*/ 1153258 w 3023491"/>
                  <a:gd name="connsiteY1379" fmla="*/ 1640186 h 3507472"/>
                  <a:gd name="connsiteX1380" fmla="*/ 1131647 w 3023491"/>
                  <a:gd name="connsiteY1380" fmla="*/ 1591101 h 3507472"/>
                  <a:gd name="connsiteX1381" fmla="*/ 1143435 w 3023491"/>
                  <a:gd name="connsiteY1381" fmla="*/ 1644113 h 3507472"/>
                  <a:gd name="connsiteX1382" fmla="*/ 1133611 w 3023491"/>
                  <a:gd name="connsiteY1382" fmla="*/ 1653930 h 3507472"/>
                  <a:gd name="connsiteX1383" fmla="*/ 1084495 w 3023491"/>
                  <a:gd name="connsiteY1383" fmla="*/ 1663747 h 3507472"/>
                  <a:gd name="connsiteX1384" fmla="*/ 1060919 w 3023491"/>
                  <a:gd name="connsiteY1384" fmla="*/ 1667674 h 3507472"/>
                  <a:gd name="connsiteX1385" fmla="*/ 1051095 w 3023491"/>
                  <a:gd name="connsiteY1385" fmla="*/ 1665711 h 3507472"/>
                  <a:gd name="connsiteX1386" fmla="*/ 874275 w 3023491"/>
                  <a:gd name="connsiteY1386" fmla="*/ 1699089 h 3507472"/>
                  <a:gd name="connsiteX1387" fmla="*/ 860522 w 3023491"/>
                  <a:gd name="connsiteY1387" fmla="*/ 1693199 h 3507472"/>
                  <a:gd name="connsiteX1388" fmla="*/ 805512 w 3023491"/>
                  <a:gd name="connsiteY1388" fmla="*/ 1669638 h 3507472"/>
                  <a:gd name="connsiteX1389" fmla="*/ 856593 w 3023491"/>
                  <a:gd name="connsiteY1389" fmla="*/ 1616625 h 3507472"/>
                  <a:gd name="connsiteX1390" fmla="*/ 860522 w 3023491"/>
                  <a:gd name="connsiteY1390" fmla="*/ 1614662 h 3507472"/>
                  <a:gd name="connsiteX1391" fmla="*/ 1033413 w 3023491"/>
                  <a:gd name="connsiteY1391" fmla="*/ 1581284 h 3507472"/>
                  <a:gd name="connsiteX1392" fmla="*/ 1043237 w 3023491"/>
                  <a:gd name="connsiteY1392" fmla="*/ 1573430 h 3507472"/>
                  <a:gd name="connsiteX1393" fmla="*/ 1084495 w 3023491"/>
                  <a:gd name="connsiteY1393" fmla="*/ 1565576 h 3507472"/>
                  <a:gd name="connsiteX1394" fmla="*/ 1113965 w 3023491"/>
                  <a:gd name="connsiteY1394" fmla="*/ 1559686 h 3507472"/>
                  <a:gd name="connsiteX1395" fmla="*/ 1708622 w 3023491"/>
                  <a:gd name="connsiteY1395" fmla="*/ 1552575 h 3507472"/>
                  <a:gd name="connsiteX1396" fmla="*/ 1714536 w 3023491"/>
                  <a:gd name="connsiteY1396" fmla="*/ 1552575 h 3507472"/>
                  <a:gd name="connsiteX1397" fmla="*/ 1742137 w 3023491"/>
                  <a:gd name="connsiteY1397" fmla="*/ 1552575 h 3507472"/>
                  <a:gd name="connsiteX1398" fmla="*/ 1775652 w 3023491"/>
                  <a:gd name="connsiteY1398" fmla="*/ 1552575 h 3507472"/>
                  <a:gd name="connsiteX1399" fmla="*/ 1775652 w 3023491"/>
                  <a:gd name="connsiteY1399" fmla="*/ 1586055 h 3507472"/>
                  <a:gd name="connsiteX1400" fmla="*/ 1750023 w 3023491"/>
                  <a:gd name="connsiteY1400" fmla="*/ 1611657 h 3507472"/>
                  <a:gd name="connsiteX1401" fmla="*/ 1742137 w 3023491"/>
                  <a:gd name="connsiteY1401" fmla="*/ 1611657 h 3507472"/>
                  <a:gd name="connsiteX1402" fmla="*/ 1736222 w 3023491"/>
                  <a:gd name="connsiteY1402" fmla="*/ 1611657 h 3507472"/>
                  <a:gd name="connsiteX1403" fmla="*/ 1714536 w 3023491"/>
                  <a:gd name="connsiteY1403" fmla="*/ 1601810 h 3507472"/>
                  <a:gd name="connsiteX1404" fmla="*/ 1708622 w 3023491"/>
                  <a:gd name="connsiteY1404" fmla="*/ 1586055 h 3507472"/>
                  <a:gd name="connsiteX1405" fmla="*/ 1708622 w 3023491"/>
                  <a:gd name="connsiteY1405" fmla="*/ 1552575 h 3507472"/>
                  <a:gd name="connsiteX1406" fmla="*/ 1399100 w 3023491"/>
                  <a:gd name="connsiteY1406" fmla="*/ 1552575 h 3507472"/>
                  <a:gd name="connsiteX1407" fmla="*/ 1432615 w 3023491"/>
                  <a:gd name="connsiteY1407" fmla="*/ 1552575 h 3507472"/>
                  <a:gd name="connsiteX1408" fmla="*/ 1462188 w 3023491"/>
                  <a:gd name="connsiteY1408" fmla="*/ 1552575 h 3507472"/>
                  <a:gd name="connsiteX1409" fmla="*/ 1466131 w 3023491"/>
                  <a:gd name="connsiteY1409" fmla="*/ 1552575 h 3507472"/>
                  <a:gd name="connsiteX1410" fmla="*/ 1466131 w 3023491"/>
                  <a:gd name="connsiteY1410" fmla="*/ 1586055 h 3507472"/>
                  <a:gd name="connsiteX1411" fmla="*/ 1462188 w 3023491"/>
                  <a:gd name="connsiteY1411" fmla="*/ 1601810 h 3507472"/>
                  <a:gd name="connsiteX1412" fmla="*/ 1440501 w 3023491"/>
                  <a:gd name="connsiteY1412" fmla="*/ 1611657 h 3507472"/>
                  <a:gd name="connsiteX1413" fmla="*/ 1432615 w 3023491"/>
                  <a:gd name="connsiteY1413" fmla="*/ 1611657 h 3507472"/>
                  <a:gd name="connsiteX1414" fmla="*/ 1424729 w 3023491"/>
                  <a:gd name="connsiteY1414" fmla="*/ 1611657 h 3507472"/>
                  <a:gd name="connsiteX1415" fmla="*/ 1399100 w 3023491"/>
                  <a:gd name="connsiteY1415" fmla="*/ 1586055 h 3507472"/>
                  <a:gd name="connsiteX1416" fmla="*/ 1399100 w 3023491"/>
                  <a:gd name="connsiteY1416" fmla="*/ 1552575 h 3507472"/>
                  <a:gd name="connsiteX1417" fmla="*/ 419274 w 3023491"/>
                  <a:gd name="connsiteY1417" fmla="*/ 1543108 h 3507472"/>
                  <a:gd name="connsiteX1418" fmla="*/ 428865 w 3023491"/>
                  <a:gd name="connsiteY1418" fmla="*/ 1547543 h 3507472"/>
                  <a:gd name="connsiteX1419" fmla="*/ 428865 w 3023491"/>
                  <a:gd name="connsiteY1419" fmla="*/ 1565286 h 3507472"/>
                  <a:gd name="connsiteX1420" fmla="*/ 385585 w 3023491"/>
                  <a:gd name="connsiteY1420" fmla="*/ 1608658 h 3507472"/>
                  <a:gd name="connsiteX1421" fmla="*/ 375748 w 3023491"/>
                  <a:gd name="connsiteY1421" fmla="*/ 1612601 h 3507472"/>
                  <a:gd name="connsiteX1422" fmla="*/ 365912 w 3023491"/>
                  <a:gd name="connsiteY1422" fmla="*/ 1608658 h 3507472"/>
                  <a:gd name="connsiteX1423" fmla="*/ 365912 w 3023491"/>
                  <a:gd name="connsiteY1423" fmla="*/ 1590915 h 3507472"/>
                  <a:gd name="connsiteX1424" fmla="*/ 375748 w 3023491"/>
                  <a:gd name="connsiteY1424" fmla="*/ 1581058 h 3507472"/>
                  <a:gd name="connsiteX1425" fmla="*/ 411159 w 3023491"/>
                  <a:gd name="connsiteY1425" fmla="*/ 1547543 h 3507472"/>
                  <a:gd name="connsiteX1426" fmla="*/ 419274 w 3023491"/>
                  <a:gd name="connsiteY1426" fmla="*/ 1543108 h 3507472"/>
                  <a:gd name="connsiteX1427" fmla="*/ 82871 w 3023491"/>
                  <a:gd name="connsiteY1427" fmla="*/ 1543108 h 3507472"/>
                  <a:gd name="connsiteX1428" fmla="*/ 92461 w 3023491"/>
                  <a:gd name="connsiteY1428" fmla="*/ 1547543 h 3507472"/>
                  <a:gd name="connsiteX1429" fmla="*/ 125905 w 3023491"/>
                  <a:gd name="connsiteY1429" fmla="*/ 1581058 h 3507472"/>
                  <a:gd name="connsiteX1430" fmla="*/ 135741 w 3023491"/>
                  <a:gd name="connsiteY1430" fmla="*/ 1590915 h 3507472"/>
                  <a:gd name="connsiteX1431" fmla="*/ 135741 w 3023491"/>
                  <a:gd name="connsiteY1431" fmla="*/ 1608658 h 3507472"/>
                  <a:gd name="connsiteX1432" fmla="*/ 125905 w 3023491"/>
                  <a:gd name="connsiteY1432" fmla="*/ 1612601 h 3507472"/>
                  <a:gd name="connsiteX1433" fmla="*/ 118036 w 3023491"/>
                  <a:gd name="connsiteY1433" fmla="*/ 1608658 h 3507472"/>
                  <a:gd name="connsiteX1434" fmla="*/ 74756 w 3023491"/>
                  <a:gd name="connsiteY1434" fmla="*/ 1565286 h 3507472"/>
                  <a:gd name="connsiteX1435" fmla="*/ 74756 w 3023491"/>
                  <a:gd name="connsiteY1435" fmla="*/ 1547543 h 3507472"/>
                  <a:gd name="connsiteX1436" fmla="*/ 82871 w 3023491"/>
                  <a:gd name="connsiteY1436" fmla="*/ 1543108 h 3507472"/>
                  <a:gd name="connsiteX1437" fmla="*/ 1989416 w 3023491"/>
                  <a:gd name="connsiteY1437" fmla="*/ 1512761 h 3507472"/>
                  <a:gd name="connsiteX1438" fmla="*/ 2509703 w 3023491"/>
                  <a:gd name="connsiteY1438" fmla="*/ 1512761 h 3507472"/>
                  <a:gd name="connsiteX1439" fmla="*/ 2509703 w 3023491"/>
                  <a:gd name="connsiteY1439" fmla="*/ 1541427 h 3507472"/>
                  <a:gd name="connsiteX1440" fmla="*/ 1989416 w 3023491"/>
                  <a:gd name="connsiteY1440" fmla="*/ 1541427 h 3507472"/>
                  <a:gd name="connsiteX1441" fmla="*/ 249843 w 3023491"/>
                  <a:gd name="connsiteY1441" fmla="*/ 1472629 h 3507472"/>
                  <a:gd name="connsiteX1442" fmla="*/ 251810 w 3023491"/>
                  <a:gd name="connsiteY1442" fmla="*/ 1472629 h 3507472"/>
                  <a:gd name="connsiteX1443" fmla="*/ 263614 w 3023491"/>
                  <a:gd name="connsiteY1443" fmla="*/ 1486429 h 3507472"/>
                  <a:gd name="connsiteX1444" fmla="*/ 263614 w 3023491"/>
                  <a:gd name="connsiteY1444" fmla="*/ 1547543 h 3507472"/>
                  <a:gd name="connsiteX1445" fmla="*/ 251810 w 3023491"/>
                  <a:gd name="connsiteY1445" fmla="*/ 1561343 h 3507472"/>
                  <a:gd name="connsiteX1446" fmla="*/ 249843 w 3023491"/>
                  <a:gd name="connsiteY1446" fmla="*/ 1561343 h 3507472"/>
                  <a:gd name="connsiteX1447" fmla="*/ 238039 w 3023491"/>
                  <a:gd name="connsiteY1447" fmla="*/ 1547543 h 3507472"/>
                  <a:gd name="connsiteX1448" fmla="*/ 238039 w 3023491"/>
                  <a:gd name="connsiteY1448" fmla="*/ 1486429 h 3507472"/>
                  <a:gd name="connsiteX1449" fmla="*/ 249843 w 3023491"/>
                  <a:gd name="connsiteY1449" fmla="*/ 1472629 h 3507472"/>
                  <a:gd name="connsiteX1450" fmla="*/ 2788676 w 3023491"/>
                  <a:gd name="connsiteY1450" fmla="*/ 1466871 h 3507472"/>
                  <a:gd name="connsiteX1451" fmla="*/ 2769006 w 3023491"/>
                  <a:gd name="connsiteY1451" fmla="*/ 1476721 h 3507472"/>
                  <a:gd name="connsiteX1452" fmla="*/ 2772940 w 3023491"/>
                  <a:gd name="connsiteY1452" fmla="*/ 1514150 h 3507472"/>
                  <a:gd name="connsiteX1453" fmla="*/ 2788676 w 3023491"/>
                  <a:gd name="connsiteY1453" fmla="*/ 1520060 h 3507472"/>
                  <a:gd name="connsiteX1454" fmla="*/ 2808345 w 3023491"/>
                  <a:gd name="connsiteY1454" fmla="*/ 1510210 h 3507472"/>
                  <a:gd name="connsiteX1455" fmla="*/ 2804412 w 3023491"/>
                  <a:gd name="connsiteY1455" fmla="*/ 1472781 h 3507472"/>
                  <a:gd name="connsiteX1456" fmla="*/ 2788676 w 3023491"/>
                  <a:gd name="connsiteY1456" fmla="*/ 1466871 h 3507472"/>
                  <a:gd name="connsiteX1457" fmla="*/ 1511475 w 3023491"/>
                  <a:gd name="connsiteY1457" fmla="*/ 1463952 h 3507472"/>
                  <a:gd name="connsiteX1458" fmla="*/ 1511475 w 3023491"/>
                  <a:gd name="connsiteY1458" fmla="*/ 1485615 h 3507472"/>
                  <a:gd name="connsiteX1459" fmla="*/ 1513446 w 3023491"/>
                  <a:gd name="connsiteY1459" fmla="*/ 1485615 h 3507472"/>
                  <a:gd name="connsiteX1460" fmla="*/ 1586391 w 3023491"/>
                  <a:gd name="connsiteY1460" fmla="*/ 1485615 h 3507472"/>
                  <a:gd name="connsiteX1461" fmla="*/ 1659335 w 3023491"/>
                  <a:gd name="connsiteY1461" fmla="*/ 1485615 h 3507472"/>
                  <a:gd name="connsiteX1462" fmla="*/ 1659335 w 3023491"/>
                  <a:gd name="connsiteY1462" fmla="*/ 1463952 h 3507472"/>
                  <a:gd name="connsiteX1463" fmla="*/ 1586391 w 3023491"/>
                  <a:gd name="connsiteY1463" fmla="*/ 1463952 h 3507472"/>
                  <a:gd name="connsiteX1464" fmla="*/ 1513446 w 3023491"/>
                  <a:gd name="connsiteY1464" fmla="*/ 1463952 h 3507472"/>
                  <a:gd name="connsiteX1465" fmla="*/ 1511475 w 3023491"/>
                  <a:gd name="connsiteY1465" fmla="*/ 1463952 h 3507472"/>
                  <a:gd name="connsiteX1466" fmla="*/ 1511475 w 3023491"/>
                  <a:gd name="connsiteY1466" fmla="*/ 1424563 h 3507472"/>
                  <a:gd name="connsiteX1467" fmla="*/ 1511475 w 3023491"/>
                  <a:gd name="connsiteY1467" fmla="*/ 1448196 h 3507472"/>
                  <a:gd name="connsiteX1468" fmla="*/ 1513446 w 3023491"/>
                  <a:gd name="connsiteY1468" fmla="*/ 1448196 h 3507472"/>
                  <a:gd name="connsiteX1469" fmla="*/ 1586391 w 3023491"/>
                  <a:gd name="connsiteY1469" fmla="*/ 1448196 h 3507472"/>
                  <a:gd name="connsiteX1470" fmla="*/ 1659335 w 3023491"/>
                  <a:gd name="connsiteY1470" fmla="*/ 1448196 h 3507472"/>
                  <a:gd name="connsiteX1471" fmla="*/ 1659335 w 3023491"/>
                  <a:gd name="connsiteY1471" fmla="*/ 1424563 h 3507472"/>
                  <a:gd name="connsiteX1472" fmla="*/ 1586391 w 3023491"/>
                  <a:gd name="connsiteY1472" fmla="*/ 1424563 h 3507472"/>
                  <a:gd name="connsiteX1473" fmla="*/ 1513446 w 3023491"/>
                  <a:gd name="connsiteY1473" fmla="*/ 1424563 h 3507472"/>
                  <a:gd name="connsiteX1474" fmla="*/ 1511475 w 3023491"/>
                  <a:gd name="connsiteY1474" fmla="*/ 1424563 h 3507472"/>
                  <a:gd name="connsiteX1475" fmla="*/ 1742137 w 3023491"/>
                  <a:gd name="connsiteY1475" fmla="*/ 1414716 h 3507472"/>
                  <a:gd name="connsiteX1476" fmla="*/ 1714536 w 3023491"/>
                  <a:gd name="connsiteY1476" fmla="*/ 1432441 h 3507472"/>
                  <a:gd name="connsiteX1477" fmla="*/ 1708622 w 3023491"/>
                  <a:gd name="connsiteY1477" fmla="*/ 1450166 h 3507472"/>
                  <a:gd name="connsiteX1478" fmla="*/ 1714536 w 3023491"/>
                  <a:gd name="connsiteY1478" fmla="*/ 1465921 h 3507472"/>
                  <a:gd name="connsiteX1479" fmla="*/ 1742137 w 3023491"/>
                  <a:gd name="connsiteY1479" fmla="*/ 1483646 h 3507472"/>
                  <a:gd name="connsiteX1480" fmla="*/ 1777623 w 3023491"/>
                  <a:gd name="connsiteY1480" fmla="*/ 1450166 h 3507472"/>
                  <a:gd name="connsiteX1481" fmla="*/ 1742137 w 3023491"/>
                  <a:gd name="connsiteY1481" fmla="*/ 1414716 h 3507472"/>
                  <a:gd name="connsiteX1482" fmla="*/ 1432615 w 3023491"/>
                  <a:gd name="connsiteY1482" fmla="*/ 1414716 h 3507472"/>
                  <a:gd name="connsiteX1483" fmla="*/ 1399100 w 3023491"/>
                  <a:gd name="connsiteY1483" fmla="*/ 1450166 h 3507472"/>
                  <a:gd name="connsiteX1484" fmla="*/ 1432615 w 3023491"/>
                  <a:gd name="connsiteY1484" fmla="*/ 1483646 h 3507472"/>
                  <a:gd name="connsiteX1485" fmla="*/ 1462188 w 3023491"/>
                  <a:gd name="connsiteY1485" fmla="*/ 1465921 h 3507472"/>
                  <a:gd name="connsiteX1486" fmla="*/ 1466131 w 3023491"/>
                  <a:gd name="connsiteY1486" fmla="*/ 1450166 h 3507472"/>
                  <a:gd name="connsiteX1487" fmla="*/ 1462188 w 3023491"/>
                  <a:gd name="connsiteY1487" fmla="*/ 1432441 h 3507472"/>
                  <a:gd name="connsiteX1488" fmla="*/ 1432615 w 3023491"/>
                  <a:gd name="connsiteY1488" fmla="*/ 1414716 h 3507472"/>
                  <a:gd name="connsiteX1489" fmla="*/ 2786709 w 3023491"/>
                  <a:gd name="connsiteY1489" fmla="*/ 1403832 h 3507472"/>
                  <a:gd name="connsiteX1490" fmla="*/ 2788676 w 3023491"/>
                  <a:gd name="connsiteY1490" fmla="*/ 1405802 h 3507472"/>
                  <a:gd name="connsiteX1491" fmla="*/ 2890958 w 3023491"/>
                  <a:gd name="connsiteY1491" fmla="*/ 1488540 h 3507472"/>
                  <a:gd name="connsiteX1492" fmla="*/ 2788676 w 3023491"/>
                  <a:gd name="connsiteY1492" fmla="*/ 1612648 h 3507472"/>
                  <a:gd name="connsiteX1493" fmla="*/ 2255627 w 3023491"/>
                  <a:gd name="connsiteY1493" fmla="*/ 2266674 h 3507472"/>
                  <a:gd name="connsiteX1494" fmla="*/ 2151377 w 3023491"/>
                  <a:gd name="connsiteY1494" fmla="*/ 2181966 h 3507472"/>
                  <a:gd name="connsiteX1495" fmla="*/ 2194651 w 3023491"/>
                  <a:gd name="connsiteY1495" fmla="*/ 2130747 h 3507472"/>
                  <a:gd name="connsiteX1496" fmla="*/ 2265462 w 3023491"/>
                  <a:gd name="connsiteY1496" fmla="*/ 2187876 h 3507472"/>
                  <a:gd name="connsiteX1497" fmla="*/ 2275296 w 3023491"/>
                  <a:gd name="connsiteY1497" fmla="*/ 2178026 h 3507472"/>
                  <a:gd name="connsiteX1498" fmla="*/ 2202518 w 3023491"/>
                  <a:gd name="connsiteY1498" fmla="*/ 2118927 h 3507472"/>
                  <a:gd name="connsiteX1499" fmla="*/ 2224155 w 3023491"/>
                  <a:gd name="connsiteY1499" fmla="*/ 2093318 h 3507472"/>
                  <a:gd name="connsiteX1500" fmla="*/ 2261528 w 3023491"/>
                  <a:gd name="connsiteY1500" fmla="*/ 2124837 h 3507472"/>
                  <a:gd name="connsiteX1501" fmla="*/ 2271362 w 3023491"/>
                  <a:gd name="connsiteY1501" fmla="*/ 2113017 h 3507472"/>
                  <a:gd name="connsiteX1502" fmla="*/ 2233990 w 3023491"/>
                  <a:gd name="connsiteY1502" fmla="*/ 2081498 h 3507472"/>
                  <a:gd name="connsiteX1503" fmla="*/ 2253660 w 3023491"/>
                  <a:gd name="connsiteY1503" fmla="*/ 2055889 h 3507472"/>
                  <a:gd name="connsiteX1504" fmla="*/ 2291032 w 3023491"/>
                  <a:gd name="connsiteY1504" fmla="*/ 2087408 h 3507472"/>
                  <a:gd name="connsiteX1505" fmla="*/ 2300867 w 3023491"/>
                  <a:gd name="connsiteY1505" fmla="*/ 2075588 h 3507472"/>
                  <a:gd name="connsiteX1506" fmla="*/ 2263495 w 3023491"/>
                  <a:gd name="connsiteY1506" fmla="*/ 2044069 h 3507472"/>
                  <a:gd name="connsiteX1507" fmla="*/ 2285131 w 3023491"/>
                  <a:gd name="connsiteY1507" fmla="*/ 2018459 h 3507472"/>
                  <a:gd name="connsiteX1508" fmla="*/ 2322504 w 3023491"/>
                  <a:gd name="connsiteY1508" fmla="*/ 2049979 h 3507472"/>
                  <a:gd name="connsiteX1509" fmla="*/ 2330372 w 3023491"/>
                  <a:gd name="connsiteY1509" fmla="*/ 2038159 h 3507472"/>
                  <a:gd name="connsiteX1510" fmla="*/ 2292999 w 3023491"/>
                  <a:gd name="connsiteY1510" fmla="*/ 2008610 h 3507472"/>
                  <a:gd name="connsiteX1511" fmla="*/ 2314636 w 3023491"/>
                  <a:gd name="connsiteY1511" fmla="*/ 1983000 h 3507472"/>
                  <a:gd name="connsiteX1512" fmla="*/ 2385447 w 3023491"/>
                  <a:gd name="connsiteY1512" fmla="*/ 2040129 h 3507472"/>
                  <a:gd name="connsiteX1513" fmla="*/ 2395282 w 3023491"/>
                  <a:gd name="connsiteY1513" fmla="*/ 2030279 h 3507472"/>
                  <a:gd name="connsiteX1514" fmla="*/ 2324471 w 3023491"/>
                  <a:gd name="connsiteY1514" fmla="*/ 1971180 h 3507472"/>
                  <a:gd name="connsiteX1515" fmla="*/ 2344140 w 3023491"/>
                  <a:gd name="connsiteY1515" fmla="*/ 1945571 h 3507472"/>
                  <a:gd name="connsiteX1516" fmla="*/ 2381513 w 3023491"/>
                  <a:gd name="connsiteY1516" fmla="*/ 1975120 h 3507472"/>
                  <a:gd name="connsiteX1517" fmla="*/ 2391348 w 3023491"/>
                  <a:gd name="connsiteY1517" fmla="*/ 1965270 h 3507472"/>
                  <a:gd name="connsiteX1518" fmla="*/ 2353975 w 3023491"/>
                  <a:gd name="connsiteY1518" fmla="*/ 1933751 h 3507472"/>
                  <a:gd name="connsiteX1519" fmla="*/ 2375612 w 3023491"/>
                  <a:gd name="connsiteY1519" fmla="*/ 1908142 h 3507472"/>
                  <a:gd name="connsiteX1520" fmla="*/ 2412984 w 3023491"/>
                  <a:gd name="connsiteY1520" fmla="*/ 1939661 h 3507472"/>
                  <a:gd name="connsiteX1521" fmla="*/ 2420852 w 3023491"/>
                  <a:gd name="connsiteY1521" fmla="*/ 1927841 h 3507472"/>
                  <a:gd name="connsiteX1522" fmla="*/ 2383480 w 3023491"/>
                  <a:gd name="connsiteY1522" fmla="*/ 1896322 h 3507472"/>
                  <a:gd name="connsiteX1523" fmla="*/ 2405116 w 3023491"/>
                  <a:gd name="connsiteY1523" fmla="*/ 1870712 h 3507472"/>
                  <a:gd name="connsiteX1524" fmla="*/ 2442489 w 3023491"/>
                  <a:gd name="connsiteY1524" fmla="*/ 1902232 h 3507472"/>
                  <a:gd name="connsiteX1525" fmla="*/ 2452324 w 3023491"/>
                  <a:gd name="connsiteY1525" fmla="*/ 1890412 h 3507472"/>
                  <a:gd name="connsiteX1526" fmla="*/ 2414951 w 3023491"/>
                  <a:gd name="connsiteY1526" fmla="*/ 1860863 h 3507472"/>
                  <a:gd name="connsiteX1527" fmla="*/ 2434621 w 3023491"/>
                  <a:gd name="connsiteY1527" fmla="*/ 1833283 h 3507472"/>
                  <a:gd name="connsiteX1528" fmla="*/ 2507399 w 3023491"/>
                  <a:gd name="connsiteY1528" fmla="*/ 1892382 h 3507472"/>
                  <a:gd name="connsiteX1529" fmla="*/ 2515267 w 3023491"/>
                  <a:gd name="connsiteY1529" fmla="*/ 1882532 h 3507472"/>
                  <a:gd name="connsiteX1530" fmla="*/ 2444456 w 3023491"/>
                  <a:gd name="connsiteY1530" fmla="*/ 1823433 h 3507472"/>
                  <a:gd name="connsiteX1531" fmla="*/ 2466093 w 3023491"/>
                  <a:gd name="connsiteY1531" fmla="*/ 1797824 h 3507472"/>
                  <a:gd name="connsiteX1532" fmla="*/ 2503465 w 3023491"/>
                  <a:gd name="connsiteY1532" fmla="*/ 1827373 h 3507472"/>
                  <a:gd name="connsiteX1533" fmla="*/ 2513300 w 3023491"/>
                  <a:gd name="connsiteY1533" fmla="*/ 1817524 h 3507472"/>
                  <a:gd name="connsiteX1534" fmla="*/ 2473960 w 3023491"/>
                  <a:gd name="connsiteY1534" fmla="*/ 1786004 h 3507472"/>
                  <a:gd name="connsiteX1535" fmla="*/ 2495597 w 3023491"/>
                  <a:gd name="connsiteY1535" fmla="*/ 1760395 h 3507472"/>
                  <a:gd name="connsiteX1536" fmla="*/ 2532970 w 3023491"/>
                  <a:gd name="connsiteY1536" fmla="*/ 1791914 h 3507472"/>
                  <a:gd name="connsiteX1537" fmla="*/ 2542804 w 3023491"/>
                  <a:gd name="connsiteY1537" fmla="*/ 1780094 h 3507472"/>
                  <a:gd name="connsiteX1538" fmla="*/ 2505432 w 3023491"/>
                  <a:gd name="connsiteY1538" fmla="*/ 1748575 h 3507472"/>
                  <a:gd name="connsiteX1539" fmla="*/ 2525102 w 3023491"/>
                  <a:gd name="connsiteY1539" fmla="*/ 1722965 h 3507472"/>
                  <a:gd name="connsiteX1540" fmla="*/ 2564441 w 3023491"/>
                  <a:gd name="connsiteY1540" fmla="*/ 1754485 h 3507472"/>
                  <a:gd name="connsiteX1541" fmla="*/ 2572309 w 3023491"/>
                  <a:gd name="connsiteY1541" fmla="*/ 1742665 h 3507472"/>
                  <a:gd name="connsiteX1542" fmla="*/ 2534937 w 3023491"/>
                  <a:gd name="connsiteY1542" fmla="*/ 1711146 h 3507472"/>
                  <a:gd name="connsiteX1543" fmla="*/ 2556573 w 3023491"/>
                  <a:gd name="connsiteY1543" fmla="*/ 1685536 h 3507472"/>
                  <a:gd name="connsiteX1544" fmla="*/ 2627384 w 3023491"/>
                  <a:gd name="connsiteY1544" fmla="*/ 1744635 h 3507472"/>
                  <a:gd name="connsiteX1545" fmla="*/ 2637219 w 3023491"/>
                  <a:gd name="connsiteY1545" fmla="*/ 1732815 h 3507472"/>
                  <a:gd name="connsiteX1546" fmla="*/ 2564441 w 3023491"/>
                  <a:gd name="connsiteY1546" fmla="*/ 1675686 h 3507472"/>
                  <a:gd name="connsiteX1547" fmla="*/ 2586078 w 3023491"/>
                  <a:gd name="connsiteY1547" fmla="*/ 1650077 h 3507472"/>
                  <a:gd name="connsiteX1548" fmla="*/ 2623450 w 3023491"/>
                  <a:gd name="connsiteY1548" fmla="*/ 1679626 h 3507472"/>
                  <a:gd name="connsiteX1549" fmla="*/ 2633285 w 3023491"/>
                  <a:gd name="connsiteY1549" fmla="*/ 1669777 h 3507472"/>
                  <a:gd name="connsiteX1550" fmla="*/ 2595913 w 3023491"/>
                  <a:gd name="connsiteY1550" fmla="*/ 1638257 h 3507472"/>
                  <a:gd name="connsiteX1551" fmla="*/ 2615582 w 3023491"/>
                  <a:gd name="connsiteY1551" fmla="*/ 1612648 h 3507472"/>
                  <a:gd name="connsiteX1552" fmla="*/ 2654922 w 3023491"/>
                  <a:gd name="connsiteY1552" fmla="*/ 1644167 h 3507472"/>
                  <a:gd name="connsiteX1553" fmla="*/ 2662790 w 3023491"/>
                  <a:gd name="connsiteY1553" fmla="*/ 1632347 h 3507472"/>
                  <a:gd name="connsiteX1554" fmla="*/ 2625417 w 3023491"/>
                  <a:gd name="connsiteY1554" fmla="*/ 1600828 h 3507472"/>
                  <a:gd name="connsiteX1555" fmla="*/ 2647054 w 3023491"/>
                  <a:gd name="connsiteY1555" fmla="*/ 1575219 h 3507472"/>
                  <a:gd name="connsiteX1556" fmla="*/ 2684426 w 3023491"/>
                  <a:gd name="connsiteY1556" fmla="*/ 1606738 h 3507472"/>
                  <a:gd name="connsiteX1557" fmla="*/ 2694261 w 3023491"/>
                  <a:gd name="connsiteY1557" fmla="*/ 1594918 h 3507472"/>
                  <a:gd name="connsiteX1558" fmla="*/ 2654922 w 3023491"/>
                  <a:gd name="connsiteY1558" fmla="*/ 1563399 h 3507472"/>
                  <a:gd name="connsiteX1559" fmla="*/ 2676558 w 3023491"/>
                  <a:gd name="connsiteY1559" fmla="*/ 1537789 h 3507472"/>
                  <a:gd name="connsiteX1560" fmla="*/ 2749336 w 3023491"/>
                  <a:gd name="connsiteY1560" fmla="*/ 1596888 h 3507472"/>
                  <a:gd name="connsiteX1561" fmla="*/ 2757204 w 3023491"/>
                  <a:gd name="connsiteY1561" fmla="*/ 1585068 h 3507472"/>
                  <a:gd name="connsiteX1562" fmla="*/ 2686393 w 3023491"/>
                  <a:gd name="connsiteY1562" fmla="*/ 1527940 h 3507472"/>
                  <a:gd name="connsiteX1563" fmla="*/ 1511475 w 3023491"/>
                  <a:gd name="connsiteY1563" fmla="*/ 1385175 h 3507472"/>
                  <a:gd name="connsiteX1564" fmla="*/ 1511475 w 3023491"/>
                  <a:gd name="connsiteY1564" fmla="*/ 1408808 h 3507472"/>
                  <a:gd name="connsiteX1565" fmla="*/ 1513446 w 3023491"/>
                  <a:gd name="connsiteY1565" fmla="*/ 1408808 h 3507472"/>
                  <a:gd name="connsiteX1566" fmla="*/ 1586391 w 3023491"/>
                  <a:gd name="connsiteY1566" fmla="*/ 1408808 h 3507472"/>
                  <a:gd name="connsiteX1567" fmla="*/ 1659335 w 3023491"/>
                  <a:gd name="connsiteY1567" fmla="*/ 1408808 h 3507472"/>
                  <a:gd name="connsiteX1568" fmla="*/ 1659335 w 3023491"/>
                  <a:gd name="connsiteY1568" fmla="*/ 1385175 h 3507472"/>
                  <a:gd name="connsiteX1569" fmla="*/ 1586391 w 3023491"/>
                  <a:gd name="connsiteY1569" fmla="*/ 1385175 h 3507472"/>
                  <a:gd name="connsiteX1570" fmla="*/ 1513446 w 3023491"/>
                  <a:gd name="connsiteY1570" fmla="*/ 1385175 h 3507472"/>
                  <a:gd name="connsiteX1571" fmla="*/ 1511475 w 3023491"/>
                  <a:gd name="connsiteY1571" fmla="*/ 1385175 h 3507472"/>
                  <a:gd name="connsiteX1572" fmla="*/ 610162 w 3023491"/>
                  <a:gd name="connsiteY1572" fmla="*/ 1278752 h 3507472"/>
                  <a:gd name="connsiteX1573" fmla="*/ 610162 w 3023491"/>
                  <a:gd name="connsiteY1573" fmla="*/ 1323942 h 3507472"/>
                  <a:gd name="connsiteX1574" fmla="*/ 631813 w 3023491"/>
                  <a:gd name="connsiteY1574" fmla="*/ 1323942 h 3507472"/>
                  <a:gd name="connsiteX1575" fmla="*/ 631813 w 3023491"/>
                  <a:gd name="connsiteY1575" fmla="*/ 1433972 h 3507472"/>
                  <a:gd name="connsiteX1576" fmla="*/ 720389 w 3023491"/>
                  <a:gd name="connsiteY1576" fmla="*/ 1500775 h 3507472"/>
                  <a:gd name="connsiteX1577" fmla="*/ 808964 w 3023491"/>
                  <a:gd name="connsiteY1577" fmla="*/ 1433972 h 3507472"/>
                  <a:gd name="connsiteX1578" fmla="*/ 808964 w 3023491"/>
                  <a:gd name="connsiteY1578" fmla="*/ 1323942 h 3507472"/>
                  <a:gd name="connsiteX1579" fmla="*/ 830616 w 3023491"/>
                  <a:gd name="connsiteY1579" fmla="*/ 1323942 h 3507472"/>
                  <a:gd name="connsiteX1580" fmla="*/ 830616 w 3023491"/>
                  <a:gd name="connsiteY1580" fmla="*/ 1278752 h 3507472"/>
                  <a:gd name="connsiteX1581" fmla="*/ 808964 w 3023491"/>
                  <a:gd name="connsiteY1581" fmla="*/ 1278752 h 3507472"/>
                  <a:gd name="connsiteX1582" fmla="*/ 759755 w 3023491"/>
                  <a:gd name="connsiteY1582" fmla="*/ 1278752 h 3507472"/>
                  <a:gd name="connsiteX1583" fmla="*/ 738104 w 3023491"/>
                  <a:gd name="connsiteY1583" fmla="*/ 1278752 h 3507472"/>
                  <a:gd name="connsiteX1584" fmla="*/ 738104 w 3023491"/>
                  <a:gd name="connsiteY1584" fmla="*/ 1323942 h 3507472"/>
                  <a:gd name="connsiteX1585" fmla="*/ 759755 w 3023491"/>
                  <a:gd name="connsiteY1585" fmla="*/ 1323942 h 3507472"/>
                  <a:gd name="connsiteX1586" fmla="*/ 759755 w 3023491"/>
                  <a:gd name="connsiteY1586" fmla="*/ 1433972 h 3507472"/>
                  <a:gd name="connsiteX1587" fmla="*/ 720389 w 3023491"/>
                  <a:gd name="connsiteY1587" fmla="*/ 1459514 h 3507472"/>
                  <a:gd name="connsiteX1588" fmla="*/ 681022 w 3023491"/>
                  <a:gd name="connsiteY1588" fmla="*/ 1433972 h 3507472"/>
                  <a:gd name="connsiteX1589" fmla="*/ 681022 w 3023491"/>
                  <a:gd name="connsiteY1589" fmla="*/ 1323942 h 3507472"/>
                  <a:gd name="connsiteX1590" fmla="*/ 702674 w 3023491"/>
                  <a:gd name="connsiteY1590" fmla="*/ 1323942 h 3507472"/>
                  <a:gd name="connsiteX1591" fmla="*/ 702674 w 3023491"/>
                  <a:gd name="connsiteY1591" fmla="*/ 1278752 h 3507472"/>
                  <a:gd name="connsiteX1592" fmla="*/ 681022 w 3023491"/>
                  <a:gd name="connsiteY1592" fmla="*/ 1278752 h 3507472"/>
                  <a:gd name="connsiteX1593" fmla="*/ 631813 w 3023491"/>
                  <a:gd name="connsiteY1593" fmla="*/ 1278752 h 3507472"/>
                  <a:gd name="connsiteX1594" fmla="*/ 610162 w 3023491"/>
                  <a:gd name="connsiteY1594" fmla="*/ 1278752 h 3507472"/>
                  <a:gd name="connsiteX1595" fmla="*/ 1596248 w 3023491"/>
                  <a:gd name="connsiteY1595" fmla="*/ 1233531 h 3507472"/>
                  <a:gd name="connsiteX1596" fmla="*/ 1596248 w 3023491"/>
                  <a:gd name="connsiteY1596" fmla="*/ 1332001 h 3507472"/>
                  <a:gd name="connsiteX1597" fmla="*/ 1661306 w 3023491"/>
                  <a:gd name="connsiteY1597" fmla="*/ 1332001 h 3507472"/>
                  <a:gd name="connsiteX1598" fmla="*/ 1714536 w 3023491"/>
                  <a:gd name="connsiteY1598" fmla="*/ 1332001 h 3507472"/>
                  <a:gd name="connsiteX1599" fmla="*/ 1726365 w 3023491"/>
                  <a:gd name="connsiteY1599" fmla="*/ 1332001 h 3507472"/>
                  <a:gd name="connsiteX1600" fmla="*/ 1726365 w 3023491"/>
                  <a:gd name="connsiteY1600" fmla="*/ 1233531 h 3507472"/>
                  <a:gd name="connsiteX1601" fmla="*/ 1714536 w 3023491"/>
                  <a:gd name="connsiteY1601" fmla="*/ 1233531 h 3507472"/>
                  <a:gd name="connsiteX1602" fmla="*/ 1661306 w 3023491"/>
                  <a:gd name="connsiteY1602" fmla="*/ 1233531 h 3507472"/>
                  <a:gd name="connsiteX1603" fmla="*/ 1596248 w 3023491"/>
                  <a:gd name="connsiteY1603" fmla="*/ 1233531 h 3507472"/>
                  <a:gd name="connsiteX1604" fmla="*/ 1448387 w 3023491"/>
                  <a:gd name="connsiteY1604" fmla="*/ 1233531 h 3507472"/>
                  <a:gd name="connsiteX1605" fmla="*/ 1448387 w 3023491"/>
                  <a:gd name="connsiteY1605" fmla="*/ 1332001 h 3507472"/>
                  <a:gd name="connsiteX1606" fmla="*/ 1462188 w 3023491"/>
                  <a:gd name="connsiteY1606" fmla="*/ 1332001 h 3507472"/>
                  <a:gd name="connsiteX1607" fmla="*/ 1513446 w 3023491"/>
                  <a:gd name="connsiteY1607" fmla="*/ 1332001 h 3507472"/>
                  <a:gd name="connsiteX1608" fmla="*/ 1578505 w 3023491"/>
                  <a:gd name="connsiteY1608" fmla="*/ 1332001 h 3507472"/>
                  <a:gd name="connsiteX1609" fmla="*/ 1578505 w 3023491"/>
                  <a:gd name="connsiteY1609" fmla="*/ 1233531 h 3507472"/>
                  <a:gd name="connsiteX1610" fmla="*/ 1513446 w 3023491"/>
                  <a:gd name="connsiteY1610" fmla="*/ 1233531 h 3507472"/>
                  <a:gd name="connsiteX1611" fmla="*/ 1462188 w 3023491"/>
                  <a:gd name="connsiteY1611" fmla="*/ 1233531 h 3507472"/>
                  <a:gd name="connsiteX1612" fmla="*/ 1448387 w 3023491"/>
                  <a:gd name="connsiteY1612" fmla="*/ 1233531 h 3507472"/>
                  <a:gd name="connsiteX1613" fmla="*/ 293524 w 3023491"/>
                  <a:gd name="connsiteY1613" fmla="*/ 1233107 h 3507472"/>
                  <a:gd name="connsiteX1614" fmla="*/ 330953 w 3023491"/>
                  <a:gd name="connsiteY1614" fmla="*/ 1278346 h 3507472"/>
                  <a:gd name="connsiteX1615" fmla="*/ 356563 w 3023491"/>
                  <a:gd name="connsiteY1615" fmla="*/ 1337353 h 3507472"/>
                  <a:gd name="connsiteX1616" fmla="*/ 330953 w 3023491"/>
                  <a:gd name="connsiteY1616" fmla="*/ 1368824 h 3507472"/>
                  <a:gd name="connsiteX1617" fmla="*/ 283674 w 3023491"/>
                  <a:gd name="connsiteY1617" fmla="*/ 1386526 h 3507472"/>
                  <a:gd name="connsiteX1618" fmla="*/ 330953 w 3023491"/>
                  <a:gd name="connsiteY1618" fmla="*/ 1380625 h 3507472"/>
                  <a:gd name="connsiteX1619" fmla="*/ 378233 w 3023491"/>
                  <a:gd name="connsiteY1619" fmla="*/ 1343254 h 3507472"/>
                  <a:gd name="connsiteX1620" fmla="*/ 330953 w 3023491"/>
                  <a:gd name="connsiteY1620" fmla="*/ 1264578 h 3507472"/>
                  <a:gd name="connsiteX1621" fmla="*/ 293524 w 3023491"/>
                  <a:gd name="connsiteY1621" fmla="*/ 1233107 h 3507472"/>
                  <a:gd name="connsiteX1622" fmla="*/ 2362072 w 3023491"/>
                  <a:gd name="connsiteY1622" fmla="*/ 1231836 h 3507472"/>
                  <a:gd name="connsiteX1623" fmla="*/ 2469569 w 3023491"/>
                  <a:gd name="connsiteY1623" fmla="*/ 1231836 h 3507472"/>
                  <a:gd name="connsiteX1624" fmla="*/ 2469569 w 3023491"/>
                  <a:gd name="connsiteY1624" fmla="*/ 1260502 h 3507472"/>
                  <a:gd name="connsiteX1625" fmla="*/ 2449503 w 3023491"/>
                  <a:gd name="connsiteY1625" fmla="*/ 1260502 h 3507472"/>
                  <a:gd name="connsiteX1626" fmla="*/ 2449503 w 3023491"/>
                  <a:gd name="connsiteY1626" fmla="*/ 1453995 h 3507472"/>
                  <a:gd name="connsiteX1627" fmla="*/ 2469569 w 3023491"/>
                  <a:gd name="connsiteY1627" fmla="*/ 1453995 h 3507472"/>
                  <a:gd name="connsiteX1628" fmla="*/ 2469569 w 3023491"/>
                  <a:gd name="connsiteY1628" fmla="*/ 1482661 h 3507472"/>
                  <a:gd name="connsiteX1629" fmla="*/ 2362072 w 3023491"/>
                  <a:gd name="connsiteY1629" fmla="*/ 1482661 h 3507472"/>
                  <a:gd name="connsiteX1630" fmla="*/ 2362072 w 3023491"/>
                  <a:gd name="connsiteY1630" fmla="*/ 1453995 h 3507472"/>
                  <a:gd name="connsiteX1631" fmla="*/ 2380705 w 3023491"/>
                  <a:gd name="connsiteY1631" fmla="*/ 1453995 h 3507472"/>
                  <a:gd name="connsiteX1632" fmla="*/ 2380705 w 3023491"/>
                  <a:gd name="connsiteY1632" fmla="*/ 1260502 h 3507472"/>
                  <a:gd name="connsiteX1633" fmla="*/ 2362072 w 3023491"/>
                  <a:gd name="connsiteY1633" fmla="*/ 1260502 h 3507472"/>
                  <a:gd name="connsiteX1634" fmla="*/ 2194376 w 3023491"/>
                  <a:gd name="connsiteY1634" fmla="*/ 1231836 h 3507472"/>
                  <a:gd name="connsiteX1635" fmla="*/ 2304741 w 3023491"/>
                  <a:gd name="connsiteY1635" fmla="*/ 1231836 h 3507472"/>
                  <a:gd name="connsiteX1636" fmla="*/ 2304741 w 3023491"/>
                  <a:gd name="connsiteY1636" fmla="*/ 1260502 h 3507472"/>
                  <a:gd name="connsiteX1637" fmla="*/ 2284675 w 3023491"/>
                  <a:gd name="connsiteY1637" fmla="*/ 1260502 h 3507472"/>
                  <a:gd name="connsiteX1638" fmla="*/ 2284675 w 3023491"/>
                  <a:gd name="connsiteY1638" fmla="*/ 1453995 h 3507472"/>
                  <a:gd name="connsiteX1639" fmla="*/ 2304741 w 3023491"/>
                  <a:gd name="connsiteY1639" fmla="*/ 1453995 h 3507472"/>
                  <a:gd name="connsiteX1640" fmla="*/ 2304741 w 3023491"/>
                  <a:gd name="connsiteY1640" fmla="*/ 1482661 h 3507472"/>
                  <a:gd name="connsiteX1641" fmla="*/ 2194376 w 3023491"/>
                  <a:gd name="connsiteY1641" fmla="*/ 1482661 h 3507472"/>
                  <a:gd name="connsiteX1642" fmla="*/ 2194376 w 3023491"/>
                  <a:gd name="connsiteY1642" fmla="*/ 1453995 h 3507472"/>
                  <a:gd name="connsiteX1643" fmla="*/ 2214443 w 3023491"/>
                  <a:gd name="connsiteY1643" fmla="*/ 1453995 h 3507472"/>
                  <a:gd name="connsiteX1644" fmla="*/ 2214443 w 3023491"/>
                  <a:gd name="connsiteY1644" fmla="*/ 1260502 h 3507472"/>
                  <a:gd name="connsiteX1645" fmla="*/ 2194376 w 3023491"/>
                  <a:gd name="connsiteY1645" fmla="*/ 1260502 h 3507472"/>
                  <a:gd name="connsiteX1646" fmla="*/ 2029546 w 3023491"/>
                  <a:gd name="connsiteY1646" fmla="*/ 1231836 h 3507472"/>
                  <a:gd name="connsiteX1647" fmla="*/ 2139911 w 3023491"/>
                  <a:gd name="connsiteY1647" fmla="*/ 1231836 h 3507472"/>
                  <a:gd name="connsiteX1648" fmla="*/ 2139911 w 3023491"/>
                  <a:gd name="connsiteY1648" fmla="*/ 1260502 h 3507472"/>
                  <a:gd name="connsiteX1649" fmla="*/ 2119845 w 3023491"/>
                  <a:gd name="connsiteY1649" fmla="*/ 1260502 h 3507472"/>
                  <a:gd name="connsiteX1650" fmla="*/ 2119845 w 3023491"/>
                  <a:gd name="connsiteY1650" fmla="*/ 1453995 h 3507472"/>
                  <a:gd name="connsiteX1651" fmla="*/ 2139911 w 3023491"/>
                  <a:gd name="connsiteY1651" fmla="*/ 1453995 h 3507472"/>
                  <a:gd name="connsiteX1652" fmla="*/ 2139911 w 3023491"/>
                  <a:gd name="connsiteY1652" fmla="*/ 1482661 h 3507472"/>
                  <a:gd name="connsiteX1653" fmla="*/ 2029546 w 3023491"/>
                  <a:gd name="connsiteY1653" fmla="*/ 1482661 h 3507472"/>
                  <a:gd name="connsiteX1654" fmla="*/ 2029546 w 3023491"/>
                  <a:gd name="connsiteY1654" fmla="*/ 1453995 h 3507472"/>
                  <a:gd name="connsiteX1655" fmla="*/ 2048181 w 3023491"/>
                  <a:gd name="connsiteY1655" fmla="*/ 1453995 h 3507472"/>
                  <a:gd name="connsiteX1656" fmla="*/ 2048181 w 3023491"/>
                  <a:gd name="connsiteY1656" fmla="*/ 1260502 h 3507472"/>
                  <a:gd name="connsiteX1657" fmla="*/ 2029546 w 3023491"/>
                  <a:gd name="connsiteY1657" fmla="*/ 1260502 h 3507472"/>
                  <a:gd name="connsiteX1658" fmla="*/ 1836767 w 3023491"/>
                  <a:gd name="connsiteY1658" fmla="*/ 1227622 h 3507472"/>
                  <a:gd name="connsiteX1659" fmla="*/ 1844653 w 3023491"/>
                  <a:gd name="connsiteY1659" fmla="*/ 1233531 h 3507472"/>
                  <a:gd name="connsiteX1660" fmla="*/ 1844653 w 3023491"/>
                  <a:gd name="connsiteY1660" fmla="*/ 1300491 h 3507472"/>
                  <a:gd name="connsiteX1661" fmla="*/ 1836767 w 3023491"/>
                  <a:gd name="connsiteY1661" fmla="*/ 1314276 h 3507472"/>
                  <a:gd name="connsiteX1662" fmla="*/ 1822967 w 3023491"/>
                  <a:gd name="connsiteY1662" fmla="*/ 1318215 h 3507472"/>
                  <a:gd name="connsiteX1663" fmla="*/ 1820996 w 3023491"/>
                  <a:gd name="connsiteY1663" fmla="*/ 1320185 h 3507472"/>
                  <a:gd name="connsiteX1664" fmla="*/ 1815081 w 3023491"/>
                  <a:gd name="connsiteY1664" fmla="*/ 1312307 h 3507472"/>
                  <a:gd name="connsiteX1665" fmla="*/ 1815081 w 3023491"/>
                  <a:gd name="connsiteY1665" fmla="*/ 1245347 h 3507472"/>
                  <a:gd name="connsiteX1666" fmla="*/ 1820996 w 3023491"/>
                  <a:gd name="connsiteY1666" fmla="*/ 1233531 h 3507472"/>
                  <a:gd name="connsiteX1667" fmla="*/ 1822967 w 3023491"/>
                  <a:gd name="connsiteY1667" fmla="*/ 1231561 h 3507472"/>
                  <a:gd name="connsiteX1668" fmla="*/ 1836767 w 3023491"/>
                  <a:gd name="connsiteY1668" fmla="*/ 1227622 h 3507472"/>
                  <a:gd name="connsiteX1669" fmla="*/ 1337985 w 3023491"/>
                  <a:gd name="connsiteY1669" fmla="*/ 1227622 h 3507472"/>
                  <a:gd name="connsiteX1670" fmla="*/ 1351785 w 3023491"/>
                  <a:gd name="connsiteY1670" fmla="*/ 1231561 h 3507472"/>
                  <a:gd name="connsiteX1671" fmla="*/ 1353756 w 3023491"/>
                  <a:gd name="connsiteY1671" fmla="*/ 1233531 h 3507472"/>
                  <a:gd name="connsiteX1672" fmla="*/ 1359671 w 3023491"/>
                  <a:gd name="connsiteY1672" fmla="*/ 1245347 h 3507472"/>
                  <a:gd name="connsiteX1673" fmla="*/ 1359671 w 3023491"/>
                  <a:gd name="connsiteY1673" fmla="*/ 1312307 h 3507472"/>
                  <a:gd name="connsiteX1674" fmla="*/ 1353756 w 3023491"/>
                  <a:gd name="connsiteY1674" fmla="*/ 1320185 h 3507472"/>
                  <a:gd name="connsiteX1675" fmla="*/ 1351785 w 3023491"/>
                  <a:gd name="connsiteY1675" fmla="*/ 1318215 h 3507472"/>
                  <a:gd name="connsiteX1676" fmla="*/ 1337985 w 3023491"/>
                  <a:gd name="connsiteY1676" fmla="*/ 1314276 h 3507472"/>
                  <a:gd name="connsiteX1677" fmla="*/ 1330099 w 3023491"/>
                  <a:gd name="connsiteY1677" fmla="*/ 1300491 h 3507472"/>
                  <a:gd name="connsiteX1678" fmla="*/ 1330099 w 3023491"/>
                  <a:gd name="connsiteY1678" fmla="*/ 1233531 h 3507472"/>
                  <a:gd name="connsiteX1679" fmla="*/ 1337985 w 3023491"/>
                  <a:gd name="connsiteY1679" fmla="*/ 1227622 h 3507472"/>
                  <a:gd name="connsiteX1680" fmla="*/ 1383328 w 3023491"/>
                  <a:gd name="connsiteY1680" fmla="*/ 1194143 h 3507472"/>
                  <a:gd name="connsiteX1681" fmla="*/ 1432615 w 3023491"/>
                  <a:gd name="connsiteY1681" fmla="*/ 1194143 h 3507472"/>
                  <a:gd name="connsiteX1682" fmla="*/ 1462188 w 3023491"/>
                  <a:gd name="connsiteY1682" fmla="*/ 1194143 h 3507472"/>
                  <a:gd name="connsiteX1683" fmla="*/ 1513446 w 3023491"/>
                  <a:gd name="connsiteY1683" fmla="*/ 1194143 h 3507472"/>
                  <a:gd name="connsiteX1684" fmla="*/ 1586391 w 3023491"/>
                  <a:gd name="connsiteY1684" fmla="*/ 1194143 h 3507472"/>
                  <a:gd name="connsiteX1685" fmla="*/ 1661306 w 3023491"/>
                  <a:gd name="connsiteY1685" fmla="*/ 1194143 h 3507472"/>
                  <a:gd name="connsiteX1686" fmla="*/ 1714536 w 3023491"/>
                  <a:gd name="connsiteY1686" fmla="*/ 1194143 h 3507472"/>
                  <a:gd name="connsiteX1687" fmla="*/ 1742137 w 3023491"/>
                  <a:gd name="connsiteY1687" fmla="*/ 1194143 h 3507472"/>
                  <a:gd name="connsiteX1688" fmla="*/ 1793395 w 3023491"/>
                  <a:gd name="connsiteY1688" fmla="*/ 1194143 h 3507472"/>
                  <a:gd name="connsiteX1689" fmla="*/ 1793395 w 3023491"/>
                  <a:gd name="connsiteY1689" fmla="*/ 1383206 h 3507472"/>
                  <a:gd name="connsiteX1690" fmla="*/ 1820996 w 3023491"/>
                  <a:gd name="connsiteY1690" fmla="*/ 1398961 h 3507472"/>
                  <a:gd name="connsiteX1691" fmla="*/ 1826910 w 3023491"/>
                  <a:gd name="connsiteY1691" fmla="*/ 1418655 h 3507472"/>
                  <a:gd name="connsiteX1692" fmla="*/ 1826910 w 3023491"/>
                  <a:gd name="connsiteY1692" fmla="*/ 1528942 h 3507472"/>
                  <a:gd name="connsiteX1693" fmla="*/ 1820996 w 3023491"/>
                  <a:gd name="connsiteY1693" fmla="*/ 1528942 h 3507472"/>
                  <a:gd name="connsiteX1694" fmla="*/ 1742137 w 3023491"/>
                  <a:gd name="connsiteY1694" fmla="*/ 1528942 h 3507472"/>
                  <a:gd name="connsiteX1695" fmla="*/ 1714536 w 3023491"/>
                  <a:gd name="connsiteY1695" fmla="*/ 1528942 h 3507472"/>
                  <a:gd name="connsiteX1696" fmla="*/ 1661306 w 3023491"/>
                  <a:gd name="connsiteY1696" fmla="*/ 1528942 h 3507472"/>
                  <a:gd name="connsiteX1697" fmla="*/ 1586391 w 3023491"/>
                  <a:gd name="connsiteY1697" fmla="*/ 1528942 h 3507472"/>
                  <a:gd name="connsiteX1698" fmla="*/ 1513446 w 3023491"/>
                  <a:gd name="connsiteY1698" fmla="*/ 1528942 h 3507472"/>
                  <a:gd name="connsiteX1699" fmla="*/ 1462188 w 3023491"/>
                  <a:gd name="connsiteY1699" fmla="*/ 1528942 h 3507472"/>
                  <a:gd name="connsiteX1700" fmla="*/ 1432615 w 3023491"/>
                  <a:gd name="connsiteY1700" fmla="*/ 1528942 h 3507472"/>
                  <a:gd name="connsiteX1701" fmla="*/ 1353756 w 3023491"/>
                  <a:gd name="connsiteY1701" fmla="*/ 1528942 h 3507472"/>
                  <a:gd name="connsiteX1702" fmla="*/ 1347842 w 3023491"/>
                  <a:gd name="connsiteY1702" fmla="*/ 1528942 h 3507472"/>
                  <a:gd name="connsiteX1703" fmla="*/ 1347842 w 3023491"/>
                  <a:gd name="connsiteY1703" fmla="*/ 1418655 h 3507472"/>
                  <a:gd name="connsiteX1704" fmla="*/ 1353756 w 3023491"/>
                  <a:gd name="connsiteY1704" fmla="*/ 1398961 h 3507472"/>
                  <a:gd name="connsiteX1705" fmla="*/ 1383328 w 3023491"/>
                  <a:gd name="connsiteY1705" fmla="*/ 1383206 h 3507472"/>
                  <a:gd name="connsiteX1706" fmla="*/ 1383328 w 3023491"/>
                  <a:gd name="connsiteY1706" fmla="*/ 1194143 h 3507472"/>
                  <a:gd name="connsiteX1707" fmla="*/ 558985 w 3023491"/>
                  <a:gd name="connsiteY1707" fmla="*/ 1153004 h 3507472"/>
                  <a:gd name="connsiteX1708" fmla="*/ 720389 w 3023491"/>
                  <a:gd name="connsiteY1708" fmla="*/ 1206054 h 3507472"/>
                  <a:gd name="connsiteX1709" fmla="*/ 1281366 w 3023491"/>
                  <a:gd name="connsiteY1709" fmla="*/ 1388781 h 3507472"/>
                  <a:gd name="connsiteX1710" fmla="*/ 720389 w 3023491"/>
                  <a:gd name="connsiteY1710" fmla="*/ 1571508 h 3507472"/>
                  <a:gd name="connsiteX1711" fmla="*/ 558985 w 3023491"/>
                  <a:gd name="connsiteY1711" fmla="*/ 1624558 h 3507472"/>
                  <a:gd name="connsiteX1712" fmla="*/ 1714536 w 3023491"/>
                  <a:gd name="connsiteY1712" fmla="*/ 1135060 h 3507472"/>
                  <a:gd name="connsiteX1713" fmla="*/ 1696793 w 3023491"/>
                  <a:gd name="connsiteY1713" fmla="*/ 1150816 h 3507472"/>
                  <a:gd name="connsiteX1714" fmla="*/ 1714536 w 3023491"/>
                  <a:gd name="connsiteY1714" fmla="*/ 1168540 h 3507472"/>
                  <a:gd name="connsiteX1715" fmla="*/ 1730308 w 3023491"/>
                  <a:gd name="connsiteY1715" fmla="*/ 1150816 h 3507472"/>
                  <a:gd name="connsiteX1716" fmla="*/ 1714536 w 3023491"/>
                  <a:gd name="connsiteY1716" fmla="*/ 1135060 h 3507472"/>
                  <a:gd name="connsiteX1717" fmla="*/ 1667221 w 3023491"/>
                  <a:gd name="connsiteY1717" fmla="*/ 1135060 h 3507472"/>
                  <a:gd name="connsiteX1718" fmla="*/ 1661306 w 3023491"/>
                  <a:gd name="connsiteY1718" fmla="*/ 1137030 h 3507472"/>
                  <a:gd name="connsiteX1719" fmla="*/ 1649478 w 3023491"/>
                  <a:gd name="connsiteY1719" fmla="*/ 1150816 h 3507472"/>
                  <a:gd name="connsiteX1720" fmla="*/ 1661306 w 3023491"/>
                  <a:gd name="connsiteY1720" fmla="*/ 1166571 h 3507472"/>
                  <a:gd name="connsiteX1721" fmla="*/ 1667221 w 3023491"/>
                  <a:gd name="connsiteY1721" fmla="*/ 1168540 h 3507472"/>
                  <a:gd name="connsiteX1722" fmla="*/ 1682993 w 3023491"/>
                  <a:gd name="connsiteY1722" fmla="*/ 1150816 h 3507472"/>
                  <a:gd name="connsiteX1723" fmla="*/ 1667221 w 3023491"/>
                  <a:gd name="connsiteY1723" fmla="*/ 1135060 h 3507472"/>
                  <a:gd name="connsiteX1724" fmla="*/ 1509503 w 3023491"/>
                  <a:gd name="connsiteY1724" fmla="*/ 1135060 h 3507472"/>
                  <a:gd name="connsiteX1725" fmla="*/ 1493731 w 3023491"/>
                  <a:gd name="connsiteY1725" fmla="*/ 1150816 h 3507472"/>
                  <a:gd name="connsiteX1726" fmla="*/ 1509503 w 3023491"/>
                  <a:gd name="connsiteY1726" fmla="*/ 1168540 h 3507472"/>
                  <a:gd name="connsiteX1727" fmla="*/ 1513446 w 3023491"/>
                  <a:gd name="connsiteY1727" fmla="*/ 1166571 h 3507472"/>
                  <a:gd name="connsiteX1728" fmla="*/ 1525275 w 3023491"/>
                  <a:gd name="connsiteY1728" fmla="*/ 1150816 h 3507472"/>
                  <a:gd name="connsiteX1729" fmla="*/ 1513446 w 3023491"/>
                  <a:gd name="connsiteY1729" fmla="*/ 1137030 h 3507472"/>
                  <a:gd name="connsiteX1730" fmla="*/ 1509503 w 3023491"/>
                  <a:gd name="connsiteY1730" fmla="*/ 1135060 h 3507472"/>
                  <a:gd name="connsiteX1731" fmla="*/ 1462188 w 3023491"/>
                  <a:gd name="connsiteY1731" fmla="*/ 1135060 h 3507472"/>
                  <a:gd name="connsiteX1732" fmla="*/ 1444444 w 3023491"/>
                  <a:gd name="connsiteY1732" fmla="*/ 1150816 h 3507472"/>
                  <a:gd name="connsiteX1733" fmla="*/ 1462188 w 3023491"/>
                  <a:gd name="connsiteY1733" fmla="*/ 1168540 h 3507472"/>
                  <a:gd name="connsiteX1734" fmla="*/ 1477960 w 3023491"/>
                  <a:gd name="connsiteY1734" fmla="*/ 1150816 h 3507472"/>
                  <a:gd name="connsiteX1735" fmla="*/ 1462188 w 3023491"/>
                  <a:gd name="connsiteY1735" fmla="*/ 1135060 h 3507472"/>
                  <a:gd name="connsiteX1736" fmla="*/ 1586391 w 3023491"/>
                  <a:gd name="connsiteY1736" fmla="*/ 1095672 h 3507472"/>
                  <a:gd name="connsiteX1737" fmla="*/ 1588362 w 3023491"/>
                  <a:gd name="connsiteY1737" fmla="*/ 1095672 h 3507472"/>
                  <a:gd name="connsiteX1738" fmla="*/ 1661306 w 3023491"/>
                  <a:gd name="connsiteY1738" fmla="*/ 1101580 h 3507472"/>
                  <a:gd name="connsiteX1739" fmla="*/ 1714536 w 3023491"/>
                  <a:gd name="connsiteY1739" fmla="*/ 1113397 h 3507472"/>
                  <a:gd name="connsiteX1740" fmla="*/ 1742137 w 3023491"/>
                  <a:gd name="connsiteY1740" fmla="*/ 1125213 h 3507472"/>
                  <a:gd name="connsiteX1741" fmla="*/ 1793395 w 3023491"/>
                  <a:gd name="connsiteY1741" fmla="*/ 1182326 h 3507472"/>
                  <a:gd name="connsiteX1742" fmla="*/ 1742137 w 3023491"/>
                  <a:gd name="connsiteY1742" fmla="*/ 1182326 h 3507472"/>
                  <a:gd name="connsiteX1743" fmla="*/ 1714536 w 3023491"/>
                  <a:gd name="connsiteY1743" fmla="*/ 1182326 h 3507472"/>
                  <a:gd name="connsiteX1744" fmla="*/ 1661306 w 3023491"/>
                  <a:gd name="connsiteY1744" fmla="*/ 1182326 h 3507472"/>
                  <a:gd name="connsiteX1745" fmla="*/ 1586391 w 3023491"/>
                  <a:gd name="connsiteY1745" fmla="*/ 1182326 h 3507472"/>
                  <a:gd name="connsiteX1746" fmla="*/ 1513446 w 3023491"/>
                  <a:gd name="connsiteY1746" fmla="*/ 1182326 h 3507472"/>
                  <a:gd name="connsiteX1747" fmla="*/ 1462188 w 3023491"/>
                  <a:gd name="connsiteY1747" fmla="*/ 1182326 h 3507472"/>
                  <a:gd name="connsiteX1748" fmla="*/ 1432615 w 3023491"/>
                  <a:gd name="connsiteY1748" fmla="*/ 1182326 h 3507472"/>
                  <a:gd name="connsiteX1749" fmla="*/ 1383328 w 3023491"/>
                  <a:gd name="connsiteY1749" fmla="*/ 1182326 h 3507472"/>
                  <a:gd name="connsiteX1750" fmla="*/ 1432615 w 3023491"/>
                  <a:gd name="connsiteY1750" fmla="*/ 1125213 h 3507472"/>
                  <a:gd name="connsiteX1751" fmla="*/ 1462188 w 3023491"/>
                  <a:gd name="connsiteY1751" fmla="*/ 1113397 h 3507472"/>
                  <a:gd name="connsiteX1752" fmla="*/ 1513446 w 3023491"/>
                  <a:gd name="connsiteY1752" fmla="*/ 1101580 h 3507472"/>
                  <a:gd name="connsiteX1753" fmla="*/ 1586391 w 3023491"/>
                  <a:gd name="connsiteY1753" fmla="*/ 1095672 h 3507472"/>
                  <a:gd name="connsiteX1754" fmla="*/ 1182203 w 3023491"/>
                  <a:gd name="connsiteY1754" fmla="*/ 1078473 h 3507472"/>
                  <a:gd name="connsiteX1755" fmla="*/ 1209702 w 3023491"/>
                  <a:gd name="connsiteY1755" fmla="*/ 1084291 h 3507472"/>
                  <a:gd name="connsiteX1756" fmla="*/ 1179502 w 3023491"/>
                  <a:gd name="connsiteY1756" fmla="*/ 1107803 h 3507472"/>
                  <a:gd name="connsiteX1757" fmla="*/ 1173608 w 3023491"/>
                  <a:gd name="connsiteY1757" fmla="*/ 1127330 h 3507472"/>
                  <a:gd name="connsiteX1758" fmla="*/ 1184943 w 3023491"/>
                  <a:gd name="connsiteY1758" fmla="*/ 1119895 h 3507472"/>
                  <a:gd name="connsiteX1759" fmla="*/ 1206909 w 3023491"/>
                  <a:gd name="connsiteY1759" fmla="*/ 1115738 h 3507472"/>
                  <a:gd name="connsiteX1760" fmla="*/ 1264168 w 3023491"/>
                  <a:gd name="connsiteY1760" fmla="*/ 1172470 h 3507472"/>
                  <a:gd name="connsiteX1761" fmla="*/ 1171369 w 3023491"/>
                  <a:gd name="connsiteY1761" fmla="*/ 1260502 h 3507472"/>
                  <a:gd name="connsiteX1762" fmla="*/ 1070672 w 3023491"/>
                  <a:gd name="connsiteY1762" fmla="*/ 1172470 h 3507472"/>
                  <a:gd name="connsiteX1763" fmla="*/ 1129905 w 3023491"/>
                  <a:gd name="connsiteY1763" fmla="*/ 1115738 h 3507472"/>
                  <a:gd name="connsiteX1764" fmla="*/ 1150143 w 3023491"/>
                  <a:gd name="connsiteY1764" fmla="*/ 1119895 h 3507472"/>
                  <a:gd name="connsiteX1765" fmla="*/ 1166864 w 3023491"/>
                  <a:gd name="connsiteY1765" fmla="*/ 1131019 h 3507472"/>
                  <a:gd name="connsiteX1766" fmla="*/ 1164280 w 3023491"/>
                  <a:gd name="connsiteY1766" fmla="*/ 1109258 h 3507472"/>
                  <a:gd name="connsiteX1767" fmla="*/ 1182203 w 3023491"/>
                  <a:gd name="connsiteY1767" fmla="*/ 1078473 h 3507472"/>
                  <a:gd name="connsiteX1768" fmla="*/ 2609767 w 3023491"/>
                  <a:gd name="connsiteY1768" fmla="*/ 1022696 h 3507472"/>
                  <a:gd name="connsiteX1769" fmla="*/ 2615655 w 3023491"/>
                  <a:gd name="connsiteY1769" fmla="*/ 1024664 h 3507472"/>
                  <a:gd name="connsiteX1770" fmla="*/ 2637243 w 3023491"/>
                  <a:gd name="connsiteY1770" fmla="*/ 1048283 h 3507472"/>
                  <a:gd name="connsiteX1771" fmla="*/ 2637243 w 3023491"/>
                  <a:gd name="connsiteY1771" fmla="*/ 1058125 h 3507472"/>
                  <a:gd name="connsiteX1772" fmla="*/ 2627430 w 3023491"/>
                  <a:gd name="connsiteY1772" fmla="*/ 1058125 h 3507472"/>
                  <a:gd name="connsiteX1773" fmla="*/ 2609767 w 3023491"/>
                  <a:gd name="connsiteY1773" fmla="*/ 1040410 h 3507472"/>
                  <a:gd name="connsiteX1774" fmla="*/ 2605842 w 3023491"/>
                  <a:gd name="connsiteY1774" fmla="*/ 1034505 h 3507472"/>
                  <a:gd name="connsiteX1775" fmla="*/ 2605842 w 3023491"/>
                  <a:gd name="connsiteY1775" fmla="*/ 1024664 h 3507472"/>
                  <a:gd name="connsiteX1776" fmla="*/ 2609767 w 3023491"/>
                  <a:gd name="connsiteY1776" fmla="*/ 1022696 h 3507472"/>
                  <a:gd name="connsiteX1777" fmla="*/ 2482204 w 3023491"/>
                  <a:gd name="connsiteY1777" fmla="*/ 1022696 h 3507472"/>
                  <a:gd name="connsiteX1778" fmla="*/ 2488092 w 3023491"/>
                  <a:gd name="connsiteY1778" fmla="*/ 1024664 h 3507472"/>
                  <a:gd name="connsiteX1779" fmla="*/ 2488092 w 3023491"/>
                  <a:gd name="connsiteY1779" fmla="*/ 1034505 h 3507472"/>
                  <a:gd name="connsiteX1780" fmla="*/ 2482204 w 3023491"/>
                  <a:gd name="connsiteY1780" fmla="*/ 1040410 h 3507472"/>
                  <a:gd name="connsiteX1781" fmla="*/ 2466504 w 3023491"/>
                  <a:gd name="connsiteY1781" fmla="*/ 1058125 h 3507472"/>
                  <a:gd name="connsiteX1782" fmla="*/ 2456692 w 3023491"/>
                  <a:gd name="connsiteY1782" fmla="*/ 1058125 h 3507472"/>
                  <a:gd name="connsiteX1783" fmla="*/ 2456692 w 3023491"/>
                  <a:gd name="connsiteY1783" fmla="*/ 1048283 h 3507472"/>
                  <a:gd name="connsiteX1784" fmla="*/ 2478279 w 3023491"/>
                  <a:gd name="connsiteY1784" fmla="*/ 1024664 h 3507472"/>
                  <a:gd name="connsiteX1785" fmla="*/ 2482204 w 3023491"/>
                  <a:gd name="connsiteY1785" fmla="*/ 1022696 h 3507472"/>
                  <a:gd name="connsiteX1786" fmla="*/ 2248843 w 3023491"/>
                  <a:gd name="connsiteY1786" fmla="*/ 1002509 h 3507472"/>
                  <a:gd name="connsiteX1787" fmla="*/ 2509700 w 3023491"/>
                  <a:gd name="connsiteY1787" fmla="*/ 1168770 h 3507472"/>
                  <a:gd name="connsiteX1788" fmla="*/ 2509702 w 3023491"/>
                  <a:gd name="connsiteY1788" fmla="*/ 1168770 h 3507472"/>
                  <a:gd name="connsiteX1789" fmla="*/ 2509702 w 3023491"/>
                  <a:gd name="connsiteY1789" fmla="*/ 1168772 h 3507472"/>
                  <a:gd name="connsiteX1790" fmla="*/ 2509703 w 3023491"/>
                  <a:gd name="connsiteY1790" fmla="*/ 1168772 h 3507472"/>
                  <a:gd name="connsiteX1791" fmla="*/ 2509702 w 3023491"/>
                  <a:gd name="connsiteY1791" fmla="*/ 1168772 h 3507472"/>
                  <a:gd name="connsiteX1792" fmla="*/ 2509702 w 3023491"/>
                  <a:gd name="connsiteY1792" fmla="*/ 1197436 h 3507472"/>
                  <a:gd name="connsiteX1793" fmla="*/ 1989415 w 3023491"/>
                  <a:gd name="connsiteY1793" fmla="*/ 1197436 h 3507472"/>
                  <a:gd name="connsiteX1794" fmla="*/ 1989415 w 3023491"/>
                  <a:gd name="connsiteY1794" fmla="*/ 1168770 h 3507472"/>
                  <a:gd name="connsiteX1795" fmla="*/ 1989419 w 3023491"/>
                  <a:gd name="connsiteY1795" fmla="*/ 1168770 h 3507472"/>
                  <a:gd name="connsiteX1796" fmla="*/ 224575 w 3023491"/>
                  <a:gd name="connsiteY1796" fmla="*/ 969542 h 3507472"/>
                  <a:gd name="connsiteX1797" fmla="*/ 287614 w 3023491"/>
                  <a:gd name="connsiteY1797" fmla="*/ 995112 h 3507472"/>
                  <a:gd name="connsiteX1798" fmla="*/ 287614 w 3023491"/>
                  <a:gd name="connsiteY1798" fmla="*/ 997079 h 3507472"/>
                  <a:gd name="connsiteX1799" fmla="*/ 291554 w 3023491"/>
                  <a:gd name="connsiteY1799" fmla="*/ 997079 h 3507472"/>
                  <a:gd name="connsiteX1800" fmla="*/ 291554 w 3023491"/>
                  <a:gd name="connsiteY1800" fmla="*/ 1042318 h 3507472"/>
                  <a:gd name="connsiteX1801" fmla="*/ 287614 w 3023491"/>
                  <a:gd name="connsiteY1801" fmla="*/ 1042318 h 3507472"/>
                  <a:gd name="connsiteX1802" fmla="*/ 277764 w 3023491"/>
                  <a:gd name="connsiteY1802" fmla="*/ 1056086 h 3507472"/>
                  <a:gd name="connsiteX1803" fmla="*/ 277764 w 3023491"/>
                  <a:gd name="connsiteY1803" fmla="*/ 1162299 h 3507472"/>
                  <a:gd name="connsiteX1804" fmla="*/ 287614 w 3023491"/>
                  <a:gd name="connsiteY1804" fmla="*/ 1189835 h 3507472"/>
                  <a:gd name="connsiteX1805" fmla="*/ 330953 w 3023491"/>
                  <a:gd name="connsiteY1805" fmla="*/ 1229174 h 3507472"/>
                  <a:gd name="connsiteX1806" fmla="*/ 388082 w 3023491"/>
                  <a:gd name="connsiteY1806" fmla="*/ 1386526 h 3507472"/>
                  <a:gd name="connsiteX1807" fmla="*/ 330953 w 3023491"/>
                  <a:gd name="connsiteY1807" fmla="*/ 1410129 h 3507472"/>
                  <a:gd name="connsiteX1808" fmla="*/ 224575 w 3023491"/>
                  <a:gd name="connsiteY1808" fmla="*/ 1421930 h 3507472"/>
                  <a:gd name="connsiteX1809" fmla="*/ 61068 w 3023491"/>
                  <a:gd name="connsiteY1809" fmla="*/ 1386526 h 3507472"/>
                  <a:gd name="connsiteX1810" fmla="*/ 163506 w 3023491"/>
                  <a:gd name="connsiteY1810" fmla="*/ 1189835 h 3507472"/>
                  <a:gd name="connsiteX1811" fmla="*/ 177296 w 3023491"/>
                  <a:gd name="connsiteY1811" fmla="*/ 1162299 h 3507472"/>
                  <a:gd name="connsiteX1812" fmla="*/ 177296 w 3023491"/>
                  <a:gd name="connsiteY1812" fmla="*/ 1058053 h 3507472"/>
                  <a:gd name="connsiteX1813" fmla="*/ 159566 w 3023491"/>
                  <a:gd name="connsiteY1813" fmla="*/ 1042318 h 3507472"/>
                  <a:gd name="connsiteX1814" fmla="*/ 157596 w 3023491"/>
                  <a:gd name="connsiteY1814" fmla="*/ 1042318 h 3507472"/>
                  <a:gd name="connsiteX1815" fmla="*/ 157596 w 3023491"/>
                  <a:gd name="connsiteY1815" fmla="*/ 997079 h 3507472"/>
                  <a:gd name="connsiteX1816" fmla="*/ 159566 w 3023491"/>
                  <a:gd name="connsiteY1816" fmla="*/ 997079 h 3507472"/>
                  <a:gd name="connsiteX1817" fmla="*/ 159566 w 3023491"/>
                  <a:gd name="connsiteY1817" fmla="*/ 995112 h 3507472"/>
                  <a:gd name="connsiteX1818" fmla="*/ 224575 w 3023491"/>
                  <a:gd name="connsiteY1818" fmla="*/ 969542 h 3507472"/>
                  <a:gd name="connsiteX1819" fmla="*/ 2637243 w 3023491"/>
                  <a:gd name="connsiteY1819" fmla="*/ 959712 h 3507472"/>
                  <a:gd name="connsiteX1820" fmla="*/ 2668643 w 3023491"/>
                  <a:gd name="connsiteY1820" fmla="*/ 959712 h 3507472"/>
                  <a:gd name="connsiteX1821" fmla="*/ 2674530 w 3023491"/>
                  <a:gd name="connsiteY1821" fmla="*/ 965617 h 3507472"/>
                  <a:gd name="connsiteX1822" fmla="*/ 2668643 w 3023491"/>
                  <a:gd name="connsiteY1822" fmla="*/ 973490 h 3507472"/>
                  <a:gd name="connsiteX1823" fmla="*/ 2637243 w 3023491"/>
                  <a:gd name="connsiteY1823" fmla="*/ 973490 h 3507472"/>
                  <a:gd name="connsiteX1824" fmla="*/ 2631355 w 3023491"/>
                  <a:gd name="connsiteY1824" fmla="*/ 965617 h 3507472"/>
                  <a:gd name="connsiteX1825" fmla="*/ 2637243 w 3023491"/>
                  <a:gd name="connsiteY1825" fmla="*/ 959712 h 3507472"/>
                  <a:gd name="connsiteX1826" fmla="*/ 2425292 w 3023491"/>
                  <a:gd name="connsiteY1826" fmla="*/ 959712 h 3507472"/>
                  <a:gd name="connsiteX1827" fmla="*/ 2456692 w 3023491"/>
                  <a:gd name="connsiteY1827" fmla="*/ 959712 h 3507472"/>
                  <a:gd name="connsiteX1828" fmla="*/ 2462579 w 3023491"/>
                  <a:gd name="connsiteY1828" fmla="*/ 965617 h 3507472"/>
                  <a:gd name="connsiteX1829" fmla="*/ 2456692 w 3023491"/>
                  <a:gd name="connsiteY1829" fmla="*/ 973490 h 3507472"/>
                  <a:gd name="connsiteX1830" fmla="*/ 2425292 w 3023491"/>
                  <a:gd name="connsiteY1830" fmla="*/ 973490 h 3507472"/>
                  <a:gd name="connsiteX1831" fmla="*/ 2419404 w 3023491"/>
                  <a:gd name="connsiteY1831" fmla="*/ 965617 h 3507472"/>
                  <a:gd name="connsiteX1832" fmla="*/ 2425292 w 3023491"/>
                  <a:gd name="connsiteY1832" fmla="*/ 959712 h 3507472"/>
                  <a:gd name="connsiteX1833" fmla="*/ 1336548 w 3023491"/>
                  <a:gd name="connsiteY1833" fmla="*/ 938164 h 3507472"/>
                  <a:gd name="connsiteX1834" fmla="*/ 1310975 w 3023491"/>
                  <a:gd name="connsiteY1834" fmla="*/ 963735 h 3507472"/>
                  <a:gd name="connsiteX1835" fmla="*/ 1336548 w 3023491"/>
                  <a:gd name="connsiteY1835" fmla="*/ 989306 h 3507472"/>
                  <a:gd name="connsiteX1836" fmla="*/ 1362120 w 3023491"/>
                  <a:gd name="connsiteY1836" fmla="*/ 963735 h 3507472"/>
                  <a:gd name="connsiteX1837" fmla="*/ 1336548 w 3023491"/>
                  <a:gd name="connsiteY1837" fmla="*/ 938164 h 3507472"/>
                  <a:gd name="connsiteX1838" fmla="*/ 1885501 w 3023491"/>
                  <a:gd name="connsiteY1838" fmla="*/ 917839 h 3507472"/>
                  <a:gd name="connsiteX1839" fmla="*/ 1829456 w 3023491"/>
                  <a:gd name="connsiteY1839" fmla="*/ 955072 h 3507472"/>
                  <a:gd name="connsiteX1840" fmla="*/ 1851946 w 3023491"/>
                  <a:gd name="connsiteY1840" fmla="*/ 996387 h 3507472"/>
                  <a:gd name="connsiteX1841" fmla="*/ 1885229 w 3023491"/>
                  <a:gd name="connsiteY1841" fmla="*/ 1014631 h 3507472"/>
                  <a:gd name="connsiteX1842" fmla="*/ 1918513 w 3023491"/>
                  <a:gd name="connsiteY1842" fmla="*/ 996387 h 3507472"/>
                  <a:gd name="connsiteX1843" fmla="*/ 1941147 w 3023491"/>
                  <a:gd name="connsiteY1843" fmla="*/ 954806 h 3507472"/>
                  <a:gd name="connsiteX1844" fmla="*/ 2546967 w 3023491"/>
                  <a:gd name="connsiteY1844" fmla="*/ 910506 h 3507472"/>
                  <a:gd name="connsiteX1845" fmla="*/ 2505755 w 3023491"/>
                  <a:gd name="connsiteY1845" fmla="*/ 926252 h 3507472"/>
                  <a:gd name="connsiteX1846" fmla="*/ 2490055 w 3023491"/>
                  <a:gd name="connsiteY1846" fmla="*/ 965617 h 3507472"/>
                  <a:gd name="connsiteX1847" fmla="*/ 2519492 w 3023491"/>
                  <a:gd name="connsiteY1847" fmla="*/ 1014823 h 3507472"/>
                  <a:gd name="connsiteX1848" fmla="*/ 2521455 w 3023491"/>
                  <a:gd name="connsiteY1848" fmla="*/ 1020728 h 3507472"/>
                  <a:gd name="connsiteX1849" fmla="*/ 2521455 w 3023491"/>
                  <a:gd name="connsiteY1849" fmla="*/ 1054188 h 3507472"/>
                  <a:gd name="connsiteX1850" fmla="*/ 2546967 w 3023491"/>
                  <a:gd name="connsiteY1850" fmla="*/ 1054188 h 3507472"/>
                  <a:gd name="connsiteX1851" fmla="*/ 2572480 w 3023491"/>
                  <a:gd name="connsiteY1851" fmla="*/ 1054188 h 3507472"/>
                  <a:gd name="connsiteX1852" fmla="*/ 2572480 w 3023491"/>
                  <a:gd name="connsiteY1852" fmla="*/ 1020728 h 3507472"/>
                  <a:gd name="connsiteX1853" fmla="*/ 2574442 w 3023491"/>
                  <a:gd name="connsiteY1853" fmla="*/ 1014823 h 3507472"/>
                  <a:gd name="connsiteX1854" fmla="*/ 2601917 w 3023491"/>
                  <a:gd name="connsiteY1854" fmla="*/ 965617 h 3507472"/>
                  <a:gd name="connsiteX1855" fmla="*/ 2586217 w 3023491"/>
                  <a:gd name="connsiteY1855" fmla="*/ 926252 h 3507472"/>
                  <a:gd name="connsiteX1856" fmla="*/ 2546967 w 3023491"/>
                  <a:gd name="connsiteY1856" fmla="*/ 910506 h 3507472"/>
                  <a:gd name="connsiteX1857" fmla="*/ 2312553 w 3023491"/>
                  <a:gd name="connsiteY1857" fmla="*/ 910313 h 3507472"/>
                  <a:gd name="connsiteX1858" fmla="*/ 2302716 w 3023491"/>
                  <a:gd name="connsiteY1858" fmla="*/ 920192 h 3507472"/>
                  <a:gd name="connsiteX1859" fmla="*/ 2302716 w 3023491"/>
                  <a:gd name="connsiteY1859" fmla="*/ 934021 h 3507472"/>
                  <a:gd name="connsiteX1860" fmla="*/ 2304684 w 3023491"/>
                  <a:gd name="connsiteY1860" fmla="*/ 935997 h 3507472"/>
                  <a:gd name="connsiteX1861" fmla="*/ 2314520 w 3023491"/>
                  <a:gd name="connsiteY1861" fmla="*/ 943899 h 3507472"/>
                  <a:gd name="connsiteX1862" fmla="*/ 2328291 w 3023491"/>
                  <a:gd name="connsiteY1862" fmla="*/ 943899 h 3507472"/>
                  <a:gd name="connsiteX1863" fmla="*/ 2336160 w 3023491"/>
                  <a:gd name="connsiteY1863" fmla="*/ 920192 h 3507472"/>
                  <a:gd name="connsiteX1864" fmla="*/ 2328291 w 3023491"/>
                  <a:gd name="connsiteY1864" fmla="*/ 910313 h 3507472"/>
                  <a:gd name="connsiteX1865" fmla="*/ 2314520 w 3023491"/>
                  <a:gd name="connsiteY1865" fmla="*/ 910313 h 3507472"/>
                  <a:gd name="connsiteX1866" fmla="*/ 2312553 w 3023491"/>
                  <a:gd name="connsiteY1866" fmla="*/ 910313 h 3507472"/>
                  <a:gd name="connsiteX1867" fmla="*/ 2546967 w 3023491"/>
                  <a:gd name="connsiteY1867" fmla="*/ 894759 h 3507472"/>
                  <a:gd name="connsiteX1868" fmla="*/ 2609767 w 3023491"/>
                  <a:gd name="connsiteY1868" fmla="*/ 936093 h 3507472"/>
                  <a:gd name="connsiteX1869" fmla="*/ 2617618 w 3023491"/>
                  <a:gd name="connsiteY1869" fmla="*/ 965617 h 3507472"/>
                  <a:gd name="connsiteX1870" fmla="*/ 2609767 w 3023491"/>
                  <a:gd name="connsiteY1870" fmla="*/ 997109 h 3507472"/>
                  <a:gd name="connsiteX1871" fmla="*/ 2586217 w 3023491"/>
                  <a:gd name="connsiteY1871" fmla="*/ 1024664 h 3507472"/>
                  <a:gd name="connsiteX1872" fmla="*/ 2586217 w 3023491"/>
                  <a:gd name="connsiteY1872" fmla="*/ 1081744 h 3507472"/>
                  <a:gd name="connsiteX1873" fmla="*/ 2550892 w 3023491"/>
                  <a:gd name="connsiteY1873" fmla="*/ 1117172 h 3507472"/>
                  <a:gd name="connsiteX1874" fmla="*/ 2546967 w 3023491"/>
                  <a:gd name="connsiteY1874" fmla="*/ 1117172 h 3507472"/>
                  <a:gd name="connsiteX1875" fmla="*/ 2543042 w 3023491"/>
                  <a:gd name="connsiteY1875" fmla="*/ 1117172 h 3507472"/>
                  <a:gd name="connsiteX1876" fmla="*/ 2507717 w 3023491"/>
                  <a:gd name="connsiteY1876" fmla="*/ 1081744 h 3507472"/>
                  <a:gd name="connsiteX1877" fmla="*/ 2507717 w 3023491"/>
                  <a:gd name="connsiteY1877" fmla="*/ 1026632 h 3507472"/>
                  <a:gd name="connsiteX1878" fmla="*/ 2482204 w 3023491"/>
                  <a:gd name="connsiteY1878" fmla="*/ 997109 h 3507472"/>
                  <a:gd name="connsiteX1879" fmla="*/ 2476317 w 3023491"/>
                  <a:gd name="connsiteY1879" fmla="*/ 965617 h 3507472"/>
                  <a:gd name="connsiteX1880" fmla="*/ 2482204 w 3023491"/>
                  <a:gd name="connsiteY1880" fmla="*/ 936093 h 3507472"/>
                  <a:gd name="connsiteX1881" fmla="*/ 2546967 w 3023491"/>
                  <a:gd name="connsiteY1881" fmla="*/ 894759 h 3507472"/>
                  <a:gd name="connsiteX1882" fmla="*/ 350082 w 3023491"/>
                  <a:gd name="connsiteY1882" fmla="*/ 887263 h 3507472"/>
                  <a:gd name="connsiteX1883" fmla="*/ 359936 w 3023491"/>
                  <a:gd name="connsiteY1883" fmla="*/ 887263 h 3507472"/>
                  <a:gd name="connsiteX1884" fmla="*/ 385556 w 3023491"/>
                  <a:gd name="connsiteY1884" fmla="*/ 932505 h 3507472"/>
                  <a:gd name="connsiteX1885" fmla="*/ 350082 w 3023491"/>
                  <a:gd name="connsiteY1885" fmla="*/ 958076 h 3507472"/>
                  <a:gd name="connsiteX1886" fmla="*/ 342199 w 3023491"/>
                  <a:gd name="connsiteY1886" fmla="*/ 958076 h 3507472"/>
                  <a:gd name="connsiteX1887" fmla="*/ 314608 w 3023491"/>
                  <a:gd name="connsiteY1887" fmla="*/ 912834 h 3507472"/>
                  <a:gd name="connsiteX1888" fmla="*/ 350082 w 3023491"/>
                  <a:gd name="connsiteY1888" fmla="*/ 887263 h 3507472"/>
                  <a:gd name="connsiteX1889" fmla="*/ 927334 w 3023491"/>
                  <a:gd name="connsiteY1889" fmla="*/ 887032 h 3507472"/>
                  <a:gd name="connsiteX1890" fmla="*/ 931284 w 3023491"/>
                  <a:gd name="connsiteY1890" fmla="*/ 889002 h 3507472"/>
                  <a:gd name="connsiteX1891" fmla="*/ 939184 w 3023491"/>
                  <a:gd name="connsiteY1891" fmla="*/ 912641 h 3507472"/>
                  <a:gd name="connsiteX1892" fmla="*/ 931284 w 3023491"/>
                  <a:gd name="connsiteY1892" fmla="*/ 946130 h 3507472"/>
                  <a:gd name="connsiteX1893" fmla="*/ 915484 w 3023491"/>
                  <a:gd name="connsiteY1893" fmla="*/ 965829 h 3507472"/>
                  <a:gd name="connsiteX1894" fmla="*/ 911534 w 3023491"/>
                  <a:gd name="connsiteY1894" fmla="*/ 965829 h 3507472"/>
                  <a:gd name="connsiteX1895" fmla="*/ 899685 w 3023491"/>
                  <a:gd name="connsiteY1895" fmla="*/ 955979 h 3507472"/>
                  <a:gd name="connsiteX1896" fmla="*/ 899685 w 3023491"/>
                  <a:gd name="connsiteY1896" fmla="*/ 950070 h 3507472"/>
                  <a:gd name="connsiteX1897" fmla="*/ 913509 w 3023491"/>
                  <a:gd name="connsiteY1897" fmla="*/ 892942 h 3507472"/>
                  <a:gd name="connsiteX1898" fmla="*/ 915484 w 3023491"/>
                  <a:gd name="connsiteY1898" fmla="*/ 890972 h 3507472"/>
                  <a:gd name="connsiteX1899" fmla="*/ 919434 w 3023491"/>
                  <a:gd name="connsiteY1899" fmla="*/ 889002 h 3507472"/>
                  <a:gd name="connsiteX1900" fmla="*/ 927334 w 3023491"/>
                  <a:gd name="connsiteY1900" fmla="*/ 887032 h 3507472"/>
                  <a:gd name="connsiteX1901" fmla="*/ 1899635 w 3023491"/>
                  <a:gd name="connsiteY1901" fmla="*/ 883936 h 3507472"/>
                  <a:gd name="connsiteX1902" fmla="*/ 1885502 w 3023491"/>
                  <a:gd name="connsiteY1902" fmla="*/ 884979 h 3507472"/>
                  <a:gd name="connsiteX1903" fmla="*/ 1871864 w 3023491"/>
                  <a:gd name="connsiteY1903" fmla="*/ 883972 h 3507472"/>
                  <a:gd name="connsiteX1904" fmla="*/ 1885501 w 3023491"/>
                  <a:gd name="connsiteY1904" fmla="*/ 896221 h 3507472"/>
                  <a:gd name="connsiteX1905" fmla="*/ 1962190 w 3023491"/>
                  <a:gd name="connsiteY1905" fmla="*/ 879317 h 3507472"/>
                  <a:gd name="connsiteX1906" fmla="*/ 1927134 w 3023491"/>
                  <a:gd name="connsiteY1906" fmla="*/ 881905 h 3507472"/>
                  <a:gd name="connsiteX1907" fmla="*/ 1899746 w 3023491"/>
                  <a:gd name="connsiteY1907" fmla="*/ 905544 h 3507472"/>
                  <a:gd name="connsiteX1908" fmla="*/ 1937349 w 3023491"/>
                  <a:gd name="connsiteY1908" fmla="*/ 930153 h 3507472"/>
                  <a:gd name="connsiteX1909" fmla="*/ 1948402 w 3023491"/>
                  <a:gd name="connsiteY1909" fmla="*/ 935071 h 3507472"/>
                  <a:gd name="connsiteX1910" fmla="*/ 1808258 w 3023491"/>
                  <a:gd name="connsiteY1910" fmla="*/ 879276 h 3507472"/>
                  <a:gd name="connsiteX1911" fmla="*/ 1822111 w 3023491"/>
                  <a:gd name="connsiteY1911" fmla="*/ 935289 h 3507472"/>
                  <a:gd name="connsiteX1912" fmla="*/ 1833654 w 3023491"/>
                  <a:gd name="connsiteY1912" fmla="*/ 930153 h 3507472"/>
                  <a:gd name="connsiteX1913" fmla="*/ 1871478 w 3023491"/>
                  <a:gd name="connsiteY1913" fmla="*/ 905399 h 3507472"/>
                  <a:gd name="connsiteX1914" fmla="*/ 1845096 w 3023491"/>
                  <a:gd name="connsiteY1914" fmla="*/ 881996 h 3507472"/>
                  <a:gd name="connsiteX1915" fmla="*/ 2627430 w 3023491"/>
                  <a:gd name="connsiteY1915" fmla="*/ 875077 h 3507472"/>
                  <a:gd name="connsiteX1916" fmla="*/ 2637243 w 3023491"/>
                  <a:gd name="connsiteY1916" fmla="*/ 875077 h 3507472"/>
                  <a:gd name="connsiteX1917" fmla="*/ 2637243 w 3023491"/>
                  <a:gd name="connsiteY1917" fmla="*/ 884918 h 3507472"/>
                  <a:gd name="connsiteX1918" fmla="*/ 2615655 w 3023491"/>
                  <a:gd name="connsiteY1918" fmla="*/ 906569 h 3507472"/>
                  <a:gd name="connsiteX1919" fmla="*/ 2609767 w 3023491"/>
                  <a:gd name="connsiteY1919" fmla="*/ 908537 h 3507472"/>
                  <a:gd name="connsiteX1920" fmla="*/ 2605842 w 3023491"/>
                  <a:gd name="connsiteY1920" fmla="*/ 906569 h 3507472"/>
                  <a:gd name="connsiteX1921" fmla="*/ 2605842 w 3023491"/>
                  <a:gd name="connsiteY1921" fmla="*/ 898696 h 3507472"/>
                  <a:gd name="connsiteX1922" fmla="*/ 2609767 w 3023491"/>
                  <a:gd name="connsiteY1922" fmla="*/ 892791 h 3507472"/>
                  <a:gd name="connsiteX1923" fmla="*/ 2627430 w 3023491"/>
                  <a:gd name="connsiteY1923" fmla="*/ 875077 h 3507472"/>
                  <a:gd name="connsiteX1924" fmla="*/ 2456692 w 3023491"/>
                  <a:gd name="connsiteY1924" fmla="*/ 875077 h 3507472"/>
                  <a:gd name="connsiteX1925" fmla="*/ 2466504 w 3023491"/>
                  <a:gd name="connsiteY1925" fmla="*/ 875077 h 3507472"/>
                  <a:gd name="connsiteX1926" fmla="*/ 2482204 w 3023491"/>
                  <a:gd name="connsiteY1926" fmla="*/ 892791 h 3507472"/>
                  <a:gd name="connsiteX1927" fmla="*/ 2488092 w 3023491"/>
                  <a:gd name="connsiteY1927" fmla="*/ 898696 h 3507472"/>
                  <a:gd name="connsiteX1928" fmla="*/ 2488092 w 3023491"/>
                  <a:gd name="connsiteY1928" fmla="*/ 906569 h 3507472"/>
                  <a:gd name="connsiteX1929" fmla="*/ 2482204 w 3023491"/>
                  <a:gd name="connsiteY1929" fmla="*/ 908537 h 3507472"/>
                  <a:gd name="connsiteX1930" fmla="*/ 2478279 w 3023491"/>
                  <a:gd name="connsiteY1930" fmla="*/ 906569 h 3507472"/>
                  <a:gd name="connsiteX1931" fmla="*/ 2456692 w 3023491"/>
                  <a:gd name="connsiteY1931" fmla="*/ 884918 h 3507472"/>
                  <a:gd name="connsiteX1932" fmla="*/ 2456692 w 3023491"/>
                  <a:gd name="connsiteY1932" fmla="*/ 875077 h 3507472"/>
                  <a:gd name="connsiteX1933" fmla="*/ 2340586 w 3023491"/>
                  <a:gd name="connsiteY1933" fmla="*/ 874258 h 3507472"/>
                  <a:gd name="connsiteX1934" fmla="*/ 2328291 w 3023491"/>
                  <a:gd name="connsiteY1934" fmla="*/ 874752 h 3507472"/>
                  <a:gd name="connsiteX1935" fmla="*/ 2326324 w 3023491"/>
                  <a:gd name="connsiteY1935" fmla="*/ 874752 h 3507472"/>
                  <a:gd name="connsiteX1936" fmla="*/ 2320422 w 3023491"/>
                  <a:gd name="connsiteY1936" fmla="*/ 896484 h 3507472"/>
                  <a:gd name="connsiteX1937" fmla="*/ 2328291 w 3023491"/>
                  <a:gd name="connsiteY1937" fmla="*/ 904387 h 3507472"/>
                  <a:gd name="connsiteX1938" fmla="*/ 2342062 w 3023491"/>
                  <a:gd name="connsiteY1938" fmla="*/ 904387 h 3507472"/>
                  <a:gd name="connsiteX1939" fmla="*/ 2349931 w 3023491"/>
                  <a:gd name="connsiteY1939" fmla="*/ 882655 h 3507472"/>
                  <a:gd name="connsiteX1940" fmla="*/ 2340586 w 3023491"/>
                  <a:gd name="connsiteY1940" fmla="*/ 874258 h 3507472"/>
                  <a:gd name="connsiteX1941" fmla="*/ 1725035 w 3023491"/>
                  <a:gd name="connsiteY1941" fmla="*/ 865287 h 3507472"/>
                  <a:gd name="connsiteX1942" fmla="*/ 1711497 w 3023491"/>
                  <a:gd name="connsiteY1942" fmla="*/ 910101 h 3507472"/>
                  <a:gd name="connsiteX1943" fmla="*/ 1722051 w 3023491"/>
                  <a:gd name="connsiteY1943" fmla="*/ 945353 h 3507472"/>
                  <a:gd name="connsiteX1944" fmla="*/ 1786791 w 3023491"/>
                  <a:gd name="connsiteY1944" fmla="*/ 951004 h 3507472"/>
                  <a:gd name="connsiteX1945" fmla="*/ 1803985 w 3023491"/>
                  <a:gd name="connsiteY1945" fmla="*/ 943354 h 3507472"/>
                  <a:gd name="connsiteX1946" fmla="*/ 1792419 w 3023491"/>
                  <a:gd name="connsiteY1946" fmla="*/ 891501 h 3507472"/>
                  <a:gd name="connsiteX1947" fmla="*/ 1791415 w 3023491"/>
                  <a:gd name="connsiteY1947" fmla="*/ 878033 h 3507472"/>
                  <a:gd name="connsiteX1948" fmla="*/ 1778371 w 3023491"/>
                  <a:gd name="connsiteY1948" fmla="*/ 877069 h 3507472"/>
                  <a:gd name="connsiteX1949" fmla="*/ 2046165 w 3023491"/>
                  <a:gd name="connsiteY1949" fmla="*/ 865244 h 3507472"/>
                  <a:gd name="connsiteX1950" fmla="*/ 1992632 w 3023491"/>
                  <a:gd name="connsiteY1950" fmla="*/ 877069 h 3507472"/>
                  <a:gd name="connsiteX1951" fmla="*/ 1981000 w 3023491"/>
                  <a:gd name="connsiteY1951" fmla="*/ 877928 h 3507472"/>
                  <a:gd name="connsiteX1952" fmla="*/ 1979985 w 3023491"/>
                  <a:gd name="connsiteY1952" fmla="*/ 891501 h 3507472"/>
                  <a:gd name="connsiteX1953" fmla="*/ 1968198 w 3023491"/>
                  <a:gd name="connsiteY1953" fmla="*/ 943879 h 3507472"/>
                  <a:gd name="connsiteX1954" fmla="*/ 1984211 w 3023491"/>
                  <a:gd name="connsiteY1954" fmla="*/ 951004 h 3507472"/>
                  <a:gd name="connsiteX1955" fmla="*/ 2048951 w 3023491"/>
                  <a:gd name="connsiteY1955" fmla="*/ 945353 h 3507472"/>
                  <a:gd name="connsiteX1956" fmla="*/ 2059536 w 3023491"/>
                  <a:gd name="connsiteY1956" fmla="*/ 910101 h 3507472"/>
                  <a:gd name="connsiteX1957" fmla="*/ 2216156 w 3023491"/>
                  <a:gd name="connsiteY1957" fmla="*/ 860923 h 3507472"/>
                  <a:gd name="connsiteX1958" fmla="*/ 2206320 w 3023491"/>
                  <a:gd name="connsiteY1958" fmla="*/ 862899 h 3507472"/>
                  <a:gd name="connsiteX1959" fmla="*/ 2196484 w 3023491"/>
                  <a:gd name="connsiteY1959" fmla="*/ 892533 h 3507472"/>
                  <a:gd name="connsiteX1960" fmla="*/ 2216156 w 3023491"/>
                  <a:gd name="connsiteY1960" fmla="*/ 904387 h 3507472"/>
                  <a:gd name="connsiteX1961" fmla="*/ 2225993 w 3023491"/>
                  <a:gd name="connsiteY1961" fmla="*/ 902411 h 3507472"/>
                  <a:gd name="connsiteX1962" fmla="*/ 2235829 w 3023491"/>
                  <a:gd name="connsiteY1962" fmla="*/ 872777 h 3507472"/>
                  <a:gd name="connsiteX1963" fmla="*/ 2216156 w 3023491"/>
                  <a:gd name="connsiteY1963" fmla="*/ 860923 h 3507472"/>
                  <a:gd name="connsiteX1964" fmla="*/ 1965610 w 3023491"/>
                  <a:gd name="connsiteY1964" fmla="*/ 846447 h 3507472"/>
                  <a:gd name="connsiteX1965" fmla="*/ 1958364 w 3023491"/>
                  <a:gd name="connsiteY1965" fmla="*/ 854950 h 3507472"/>
                  <a:gd name="connsiteX1966" fmla="*/ 1947183 w 3023491"/>
                  <a:gd name="connsiteY1966" fmla="*/ 864601 h 3507472"/>
                  <a:gd name="connsiteX1967" fmla="*/ 1964359 w 3023491"/>
                  <a:gd name="connsiteY1967" fmla="*/ 863297 h 3507472"/>
                  <a:gd name="connsiteX1968" fmla="*/ 1804624 w 3023491"/>
                  <a:gd name="connsiteY1968" fmla="*/ 843424 h 3507472"/>
                  <a:gd name="connsiteX1969" fmla="*/ 1806096 w 3023491"/>
                  <a:gd name="connsiteY1969" fmla="*/ 863255 h 3507472"/>
                  <a:gd name="connsiteX1970" fmla="*/ 1825643 w 3023491"/>
                  <a:gd name="connsiteY1970" fmla="*/ 864739 h 3507472"/>
                  <a:gd name="connsiteX1971" fmla="*/ 1814607 w 3023491"/>
                  <a:gd name="connsiteY1971" fmla="*/ 854950 h 3507472"/>
                  <a:gd name="connsiteX1972" fmla="*/ 2328291 w 3023491"/>
                  <a:gd name="connsiteY1972" fmla="*/ 839191 h 3507472"/>
                  <a:gd name="connsiteX1973" fmla="*/ 2320422 w 3023491"/>
                  <a:gd name="connsiteY1973" fmla="*/ 841167 h 3507472"/>
                  <a:gd name="connsiteX1974" fmla="*/ 2314520 w 3023491"/>
                  <a:gd name="connsiteY1974" fmla="*/ 849069 h 3507472"/>
                  <a:gd name="connsiteX1975" fmla="*/ 2314520 w 3023491"/>
                  <a:gd name="connsiteY1975" fmla="*/ 856972 h 3507472"/>
                  <a:gd name="connsiteX1976" fmla="*/ 2314520 w 3023491"/>
                  <a:gd name="connsiteY1976" fmla="*/ 857805 h 3507472"/>
                  <a:gd name="connsiteX1977" fmla="*/ 2314520 w 3023491"/>
                  <a:gd name="connsiteY1977" fmla="*/ 858947 h 3507472"/>
                  <a:gd name="connsiteX1978" fmla="*/ 2328291 w 3023491"/>
                  <a:gd name="connsiteY1978" fmla="*/ 868825 h 3507472"/>
                  <a:gd name="connsiteX1979" fmla="*/ 2334193 w 3023491"/>
                  <a:gd name="connsiteY1979" fmla="*/ 866850 h 3507472"/>
                  <a:gd name="connsiteX1980" fmla="*/ 2340095 w 3023491"/>
                  <a:gd name="connsiteY1980" fmla="*/ 847094 h 3507472"/>
                  <a:gd name="connsiteX1981" fmla="*/ 2328291 w 3023491"/>
                  <a:gd name="connsiteY1981" fmla="*/ 839191 h 3507472"/>
                  <a:gd name="connsiteX1982" fmla="*/ 2546967 w 3023491"/>
                  <a:gd name="connsiteY1982" fmla="*/ 837680 h 3507472"/>
                  <a:gd name="connsiteX1983" fmla="*/ 2552855 w 3023491"/>
                  <a:gd name="connsiteY1983" fmla="*/ 843585 h 3507472"/>
                  <a:gd name="connsiteX1984" fmla="*/ 2552855 w 3023491"/>
                  <a:gd name="connsiteY1984" fmla="*/ 877045 h 3507472"/>
                  <a:gd name="connsiteX1985" fmla="*/ 2546967 w 3023491"/>
                  <a:gd name="connsiteY1985" fmla="*/ 882950 h 3507472"/>
                  <a:gd name="connsiteX1986" fmla="*/ 2541080 w 3023491"/>
                  <a:gd name="connsiteY1986" fmla="*/ 877045 h 3507472"/>
                  <a:gd name="connsiteX1987" fmla="*/ 2541080 w 3023491"/>
                  <a:gd name="connsiteY1987" fmla="*/ 843585 h 3507472"/>
                  <a:gd name="connsiteX1988" fmla="*/ 2546967 w 3023491"/>
                  <a:gd name="connsiteY1988" fmla="*/ 837680 h 3507472"/>
                  <a:gd name="connsiteX1989" fmla="*/ 838461 w 3023491"/>
                  <a:gd name="connsiteY1989" fmla="*/ 831874 h 3507472"/>
                  <a:gd name="connsiteX1990" fmla="*/ 824636 w 3023491"/>
                  <a:gd name="connsiteY1990" fmla="*/ 892942 h 3507472"/>
                  <a:gd name="connsiteX1991" fmla="*/ 816736 w 3023491"/>
                  <a:gd name="connsiteY1991" fmla="*/ 890972 h 3507472"/>
                  <a:gd name="connsiteX1992" fmla="*/ 796987 w 3023491"/>
                  <a:gd name="connsiteY1992" fmla="*/ 885062 h 3507472"/>
                  <a:gd name="connsiteX1993" fmla="*/ 816736 w 3023491"/>
                  <a:gd name="connsiteY1993" fmla="*/ 851573 h 3507472"/>
                  <a:gd name="connsiteX1994" fmla="*/ 838461 w 3023491"/>
                  <a:gd name="connsiteY1994" fmla="*/ 831874 h 3507472"/>
                  <a:gd name="connsiteX1995" fmla="*/ 927334 w 3023491"/>
                  <a:gd name="connsiteY1995" fmla="*/ 825964 h 3507472"/>
                  <a:gd name="connsiteX1996" fmla="*/ 915484 w 3023491"/>
                  <a:gd name="connsiteY1996" fmla="*/ 827934 h 3507472"/>
                  <a:gd name="connsiteX1997" fmla="*/ 893760 w 3023491"/>
                  <a:gd name="connsiteY1997" fmla="*/ 831874 h 3507472"/>
                  <a:gd name="connsiteX1998" fmla="*/ 870060 w 3023491"/>
                  <a:gd name="connsiteY1998" fmla="*/ 936280 h 3507472"/>
                  <a:gd name="connsiteX1999" fmla="*/ 868085 w 3023491"/>
                  <a:gd name="connsiteY1999" fmla="*/ 946130 h 3507472"/>
                  <a:gd name="connsiteX2000" fmla="*/ 868085 w 3023491"/>
                  <a:gd name="connsiteY2000" fmla="*/ 957949 h 3507472"/>
                  <a:gd name="connsiteX2001" fmla="*/ 870060 w 3023491"/>
                  <a:gd name="connsiteY2001" fmla="*/ 973709 h 3507472"/>
                  <a:gd name="connsiteX2002" fmla="*/ 875985 w 3023491"/>
                  <a:gd name="connsiteY2002" fmla="*/ 979619 h 3507472"/>
                  <a:gd name="connsiteX2003" fmla="*/ 897710 w 3023491"/>
                  <a:gd name="connsiteY2003" fmla="*/ 987498 h 3507472"/>
                  <a:gd name="connsiteX2004" fmla="*/ 915484 w 3023491"/>
                  <a:gd name="connsiteY2004" fmla="*/ 985528 h 3507472"/>
                  <a:gd name="connsiteX2005" fmla="*/ 921409 w 3023491"/>
                  <a:gd name="connsiteY2005" fmla="*/ 983558 h 3507472"/>
                  <a:gd name="connsiteX2006" fmla="*/ 949058 w 3023491"/>
                  <a:gd name="connsiteY2006" fmla="*/ 959919 h 3507472"/>
                  <a:gd name="connsiteX2007" fmla="*/ 962883 w 3023491"/>
                  <a:gd name="connsiteY2007" fmla="*/ 910671 h 3507472"/>
                  <a:gd name="connsiteX2008" fmla="*/ 935234 w 3023491"/>
                  <a:gd name="connsiteY2008" fmla="*/ 871272 h 3507472"/>
                  <a:gd name="connsiteX2009" fmla="*/ 915484 w 3023491"/>
                  <a:gd name="connsiteY2009" fmla="*/ 877182 h 3507472"/>
                  <a:gd name="connsiteX2010" fmla="*/ 927334 w 3023491"/>
                  <a:gd name="connsiteY2010" fmla="*/ 825964 h 3507472"/>
                  <a:gd name="connsiteX2011" fmla="*/ 2822161 w 3023491"/>
                  <a:gd name="connsiteY2011" fmla="*/ 817615 h 3507472"/>
                  <a:gd name="connsiteX2012" fmla="*/ 2833627 w 3023491"/>
                  <a:gd name="connsiteY2012" fmla="*/ 829559 h 3507472"/>
                  <a:gd name="connsiteX2013" fmla="*/ 2833627 w 3023491"/>
                  <a:gd name="connsiteY2013" fmla="*/ 866807 h 3507472"/>
                  <a:gd name="connsiteX2014" fmla="*/ 2841971 w 3023491"/>
                  <a:gd name="connsiteY2014" fmla="*/ 868491 h 3507472"/>
                  <a:gd name="connsiteX2015" fmla="*/ 2880926 w 3023491"/>
                  <a:gd name="connsiteY2015" fmla="*/ 927261 h 3507472"/>
                  <a:gd name="connsiteX2016" fmla="*/ 2862245 w 3023491"/>
                  <a:gd name="connsiteY2016" fmla="*/ 972362 h 3507472"/>
                  <a:gd name="connsiteX2017" fmla="*/ 2852261 w 3023491"/>
                  <a:gd name="connsiteY2017" fmla="*/ 979093 h 3507472"/>
                  <a:gd name="connsiteX2018" fmla="*/ 2868665 w 3023491"/>
                  <a:gd name="connsiteY2018" fmla="*/ 1023470 h 3507472"/>
                  <a:gd name="connsiteX2019" fmla="*/ 2993986 w 3023491"/>
                  <a:gd name="connsiteY2019" fmla="*/ 1376598 h 3507472"/>
                  <a:gd name="connsiteX2020" fmla="*/ 2933001 w 3023491"/>
                  <a:gd name="connsiteY2020" fmla="*/ 1319616 h 3507472"/>
                  <a:gd name="connsiteX2021" fmla="*/ 2820129 w 3023491"/>
                  <a:gd name="connsiteY2021" fmla="*/ 1025343 h 3507472"/>
                  <a:gd name="connsiteX2022" fmla="*/ 2817603 w 3023491"/>
                  <a:gd name="connsiteY2022" fmla="*/ 1018695 h 3507472"/>
                  <a:gd name="connsiteX2023" fmla="*/ 2680264 w 3023491"/>
                  <a:gd name="connsiteY2023" fmla="*/ 1313532 h 3507472"/>
                  <a:gd name="connsiteX2024" fmla="*/ 2622932 w 3023491"/>
                  <a:gd name="connsiteY2024" fmla="*/ 1370864 h 3507472"/>
                  <a:gd name="connsiteX2025" fmla="*/ 2638698 w 3023491"/>
                  <a:gd name="connsiteY2025" fmla="*/ 1292033 h 3507472"/>
                  <a:gd name="connsiteX2026" fmla="*/ 2781837 w 3023491"/>
                  <a:gd name="connsiteY2026" fmla="*/ 977400 h 3507472"/>
                  <a:gd name="connsiteX2027" fmla="*/ 2764255 w 3023491"/>
                  <a:gd name="connsiteY2027" fmla="*/ 962922 h 3507472"/>
                  <a:gd name="connsiteX2028" fmla="*/ 2753362 w 3023491"/>
                  <a:gd name="connsiteY2028" fmla="*/ 927261 h 3507472"/>
                  <a:gd name="connsiteX2029" fmla="*/ 2792317 w 3023491"/>
                  <a:gd name="connsiteY2029" fmla="*/ 868491 h 3507472"/>
                  <a:gd name="connsiteX2030" fmla="*/ 2810694 w 3023491"/>
                  <a:gd name="connsiteY2030" fmla="*/ 864781 h 3507472"/>
                  <a:gd name="connsiteX2031" fmla="*/ 2810694 w 3023491"/>
                  <a:gd name="connsiteY2031" fmla="*/ 849715 h 3507472"/>
                  <a:gd name="connsiteX2032" fmla="*/ 2810694 w 3023491"/>
                  <a:gd name="connsiteY2032" fmla="*/ 829559 h 3507472"/>
                  <a:gd name="connsiteX2033" fmla="*/ 2822161 w 3023491"/>
                  <a:gd name="connsiteY2033" fmla="*/ 817615 h 3507472"/>
                  <a:gd name="connsiteX2034" fmla="*/ 2302716 w 3023491"/>
                  <a:gd name="connsiteY2034" fmla="*/ 817459 h 3507472"/>
                  <a:gd name="connsiteX2035" fmla="*/ 2298782 w 3023491"/>
                  <a:gd name="connsiteY2035" fmla="*/ 819435 h 3507472"/>
                  <a:gd name="connsiteX2036" fmla="*/ 2292880 w 3023491"/>
                  <a:gd name="connsiteY2036" fmla="*/ 833264 h 3507472"/>
                  <a:gd name="connsiteX2037" fmla="*/ 2302716 w 3023491"/>
                  <a:gd name="connsiteY2037" fmla="*/ 839191 h 3507472"/>
                  <a:gd name="connsiteX2038" fmla="*/ 2308618 w 3023491"/>
                  <a:gd name="connsiteY2038" fmla="*/ 839191 h 3507472"/>
                  <a:gd name="connsiteX2039" fmla="*/ 2314520 w 3023491"/>
                  <a:gd name="connsiteY2039" fmla="*/ 833264 h 3507472"/>
                  <a:gd name="connsiteX2040" fmla="*/ 2314520 w 3023491"/>
                  <a:gd name="connsiteY2040" fmla="*/ 825362 h 3507472"/>
                  <a:gd name="connsiteX2041" fmla="*/ 2312553 w 3023491"/>
                  <a:gd name="connsiteY2041" fmla="*/ 823386 h 3507472"/>
                  <a:gd name="connsiteX2042" fmla="*/ 2302716 w 3023491"/>
                  <a:gd name="connsiteY2042" fmla="*/ 817459 h 3507472"/>
                  <a:gd name="connsiteX2043" fmla="*/ 856236 w 3023491"/>
                  <a:gd name="connsiteY2043" fmla="*/ 816114 h 3507472"/>
                  <a:gd name="connsiteX2044" fmla="*/ 816736 w 3023491"/>
                  <a:gd name="connsiteY2044" fmla="*/ 831874 h 3507472"/>
                  <a:gd name="connsiteX2045" fmla="*/ 816736 w 3023491"/>
                  <a:gd name="connsiteY2045" fmla="*/ 833844 h 3507472"/>
                  <a:gd name="connsiteX2046" fmla="*/ 795012 w 3023491"/>
                  <a:gd name="connsiteY2046" fmla="*/ 855513 h 3507472"/>
                  <a:gd name="connsiteX2047" fmla="*/ 777237 w 3023491"/>
                  <a:gd name="connsiteY2047" fmla="*/ 883092 h 3507472"/>
                  <a:gd name="connsiteX2048" fmla="*/ 765388 w 3023491"/>
                  <a:gd name="connsiteY2048" fmla="*/ 881122 h 3507472"/>
                  <a:gd name="connsiteX2049" fmla="*/ 731813 w 3023491"/>
                  <a:gd name="connsiteY2049" fmla="*/ 890972 h 3507472"/>
                  <a:gd name="connsiteX2050" fmla="*/ 717989 w 3023491"/>
                  <a:gd name="connsiteY2050" fmla="*/ 910671 h 3507472"/>
                  <a:gd name="connsiteX2051" fmla="*/ 721939 w 3023491"/>
                  <a:gd name="connsiteY2051" fmla="*/ 920521 h 3507472"/>
                  <a:gd name="connsiteX2052" fmla="*/ 733788 w 3023491"/>
                  <a:gd name="connsiteY2052" fmla="*/ 922491 h 3507472"/>
                  <a:gd name="connsiteX2053" fmla="*/ 741688 w 3023491"/>
                  <a:gd name="connsiteY2053" fmla="*/ 920521 h 3507472"/>
                  <a:gd name="connsiteX2054" fmla="*/ 745638 w 3023491"/>
                  <a:gd name="connsiteY2054" fmla="*/ 914611 h 3507472"/>
                  <a:gd name="connsiteX2055" fmla="*/ 743663 w 3023491"/>
                  <a:gd name="connsiteY2055" fmla="*/ 908701 h 3507472"/>
                  <a:gd name="connsiteX2056" fmla="*/ 741688 w 3023491"/>
                  <a:gd name="connsiteY2056" fmla="*/ 906731 h 3507472"/>
                  <a:gd name="connsiteX2057" fmla="*/ 751563 w 3023491"/>
                  <a:gd name="connsiteY2057" fmla="*/ 898851 h 3507472"/>
                  <a:gd name="connsiteX2058" fmla="*/ 769338 w 3023491"/>
                  <a:gd name="connsiteY2058" fmla="*/ 894912 h 3507472"/>
                  <a:gd name="connsiteX2059" fmla="*/ 755513 w 3023491"/>
                  <a:gd name="connsiteY2059" fmla="*/ 922491 h 3507472"/>
                  <a:gd name="connsiteX2060" fmla="*/ 735763 w 3023491"/>
                  <a:gd name="connsiteY2060" fmla="*/ 987498 h 3507472"/>
                  <a:gd name="connsiteX2061" fmla="*/ 747613 w 3023491"/>
                  <a:gd name="connsiteY2061" fmla="*/ 1009167 h 3507472"/>
                  <a:gd name="connsiteX2062" fmla="*/ 765388 w 3023491"/>
                  <a:gd name="connsiteY2062" fmla="*/ 1013107 h 3507472"/>
                  <a:gd name="connsiteX2063" fmla="*/ 763413 w 3023491"/>
                  <a:gd name="connsiteY2063" fmla="*/ 999318 h 3507472"/>
                  <a:gd name="connsiteX2064" fmla="*/ 765388 w 3023491"/>
                  <a:gd name="connsiteY2064" fmla="*/ 979619 h 3507472"/>
                  <a:gd name="connsiteX2065" fmla="*/ 793037 w 3023491"/>
                  <a:gd name="connsiteY2065" fmla="*/ 894912 h 3507472"/>
                  <a:gd name="connsiteX2066" fmla="*/ 795012 w 3023491"/>
                  <a:gd name="connsiteY2066" fmla="*/ 894912 h 3507472"/>
                  <a:gd name="connsiteX2067" fmla="*/ 816736 w 3023491"/>
                  <a:gd name="connsiteY2067" fmla="*/ 900821 h 3507472"/>
                  <a:gd name="connsiteX2068" fmla="*/ 822661 w 3023491"/>
                  <a:gd name="connsiteY2068" fmla="*/ 902791 h 3507472"/>
                  <a:gd name="connsiteX2069" fmla="*/ 816736 w 3023491"/>
                  <a:gd name="connsiteY2069" fmla="*/ 928400 h 3507472"/>
                  <a:gd name="connsiteX2070" fmla="*/ 804887 w 3023491"/>
                  <a:gd name="connsiteY2070" fmla="*/ 985528 h 3507472"/>
                  <a:gd name="connsiteX2071" fmla="*/ 816736 w 3023491"/>
                  <a:gd name="connsiteY2071" fmla="*/ 985528 h 3507472"/>
                  <a:gd name="connsiteX2072" fmla="*/ 838461 w 3023491"/>
                  <a:gd name="connsiteY2072" fmla="*/ 985528 h 3507472"/>
                  <a:gd name="connsiteX2073" fmla="*/ 870060 w 3023491"/>
                  <a:gd name="connsiteY2073" fmla="*/ 835814 h 3507472"/>
                  <a:gd name="connsiteX2074" fmla="*/ 874010 w 3023491"/>
                  <a:gd name="connsiteY2074" fmla="*/ 818084 h 3507472"/>
                  <a:gd name="connsiteX2075" fmla="*/ 870060 w 3023491"/>
                  <a:gd name="connsiteY2075" fmla="*/ 816114 h 3507472"/>
                  <a:gd name="connsiteX2076" fmla="*/ 856236 w 3023491"/>
                  <a:gd name="connsiteY2076" fmla="*/ 816114 h 3507472"/>
                  <a:gd name="connsiteX2077" fmla="*/ 2302716 w 3023491"/>
                  <a:gd name="connsiteY2077" fmla="*/ 811532 h 3507472"/>
                  <a:gd name="connsiteX2078" fmla="*/ 2314520 w 3023491"/>
                  <a:gd name="connsiteY2078" fmla="*/ 813508 h 3507472"/>
                  <a:gd name="connsiteX2079" fmla="*/ 2328291 w 3023491"/>
                  <a:gd name="connsiteY2079" fmla="*/ 821410 h 3507472"/>
                  <a:gd name="connsiteX2080" fmla="*/ 2338127 w 3023491"/>
                  <a:gd name="connsiteY2080" fmla="*/ 947850 h 3507472"/>
                  <a:gd name="connsiteX2081" fmla="*/ 2328291 w 3023491"/>
                  <a:gd name="connsiteY2081" fmla="*/ 951802 h 3507472"/>
                  <a:gd name="connsiteX2082" fmla="*/ 2314520 w 3023491"/>
                  <a:gd name="connsiteY2082" fmla="*/ 953777 h 3507472"/>
                  <a:gd name="connsiteX2083" fmla="*/ 2302716 w 3023491"/>
                  <a:gd name="connsiteY2083" fmla="*/ 951802 h 3507472"/>
                  <a:gd name="connsiteX2084" fmla="*/ 2245665 w 3023491"/>
                  <a:gd name="connsiteY2084" fmla="*/ 920192 h 3507472"/>
                  <a:gd name="connsiteX2085" fmla="*/ 2216156 w 3023491"/>
                  <a:gd name="connsiteY2085" fmla="*/ 920192 h 3507472"/>
                  <a:gd name="connsiteX2086" fmla="*/ 2176811 w 3023491"/>
                  <a:gd name="connsiteY2086" fmla="*/ 888582 h 3507472"/>
                  <a:gd name="connsiteX2087" fmla="*/ 2208287 w 3023491"/>
                  <a:gd name="connsiteY2087" fmla="*/ 831289 h 3507472"/>
                  <a:gd name="connsiteX2088" fmla="*/ 2216156 w 3023491"/>
                  <a:gd name="connsiteY2088" fmla="*/ 827337 h 3507472"/>
                  <a:gd name="connsiteX2089" fmla="*/ 2302716 w 3023491"/>
                  <a:gd name="connsiteY2089" fmla="*/ 811532 h 3507472"/>
                  <a:gd name="connsiteX2090" fmla="*/ 2007797 w 3023491"/>
                  <a:gd name="connsiteY2090" fmla="*/ 796943 h 3507472"/>
                  <a:gd name="connsiteX2091" fmla="*/ 1985065 w 3023491"/>
                  <a:gd name="connsiteY2091" fmla="*/ 823618 h 3507472"/>
                  <a:gd name="connsiteX2092" fmla="*/ 1982285 w 3023491"/>
                  <a:gd name="connsiteY2092" fmla="*/ 860757 h 3507472"/>
                  <a:gd name="connsiteX2093" fmla="*/ 2037757 w 3023491"/>
                  <a:gd name="connsiteY2093" fmla="*/ 846806 h 3507472"/>
                  <a:gd name="connsiteX2094" fmla="*/ 1764144 w 3023491"/>
                  <a:gd name="connsiteY2094" fmla="*/ 796688 h 3507472"/>
                  <a:gd name="connsiteX2095" fmla="*/ 1733534 w 3023491"/>
                  <a:gd name="connsiteY2095" fmla="*/ 846878 h 3507472"/>
                  <a:gd name="connsiteX2096" fmla="*/ 1790154 w 3023491"/>
                  <a:gd name="connsiteY2096" fmla="*/ 861119 h 3507472"/>
                  <a:gd name="connsiteX2097" fmla="*/ 1787348 w 3023491"/>
                  <a:gd name="connsiteY2097" fmla="*/ 823478 h 3507472"/>
                  <a:gd name="connsiteX2098" fmla="*/ 1986958 w 3023491"/>
                  <a:gd name="connsiteY2098" fmla="*/ 770864 h 3507472"/>
                  <a:gd name="connsiteX2099" fmla="*/ 1987981 w 3023491"/>
                  <a:gd name="connsiteY2099" fmla="*/ 784649 h 3507472"/>
                  <a:gd name="connsiteX2100" fmla="*/ 1987168 w 3023491"/>
                  <a:gd name="connsiteY2100" fmla="*/ 795514 h 3507472"/>
                  <a:gd name="connsiteX2101" fmla="*/ 1997549 w 3023491"/>
                  <a:gd name="connsiteY2101" fmla="*/ 783337 h 3507472"/>
                  <a:gd name="connsiteX2102" fmla="*/ 1785496 w 3023491"/>
                  <a:gd name="connsiteY2102" fmla="*/ 770547 h 3507472"/>
                  <a:gd name="connsiteX2103" fmla="*/ 1774423 w 3023491"/>
                  <a:gd name="connsiteY2103" fmla="*/ 783338 h 3507472"/>
                  <a:gd name="connsiteX2104" fmla="*/ 1785287 w 3023491"/>
                  <a:gd name="connsiteY2104" fmla="*/ 795835 h 3507472"/>
                  <a:gd name="connsiteX2105" fmla="*/ 1784453 w 3023491"/>
                  <a:gd name="connsiteY2105" fmla="*/ 784649 h 3507472"/>
                  <a:gd name="connsiteX2106" fmla="*/ 1886936 w 3023491"/>
                  <a:gd name="connsiteY2106" fmla="*/ 741650 h 3507472"/>
                  <a:gd name="connsiteX2107" fmla="*/ 1929219 w 3023491"/>
                  <a:gd name="connsiteY2107" fmla="*/ 783932 h 3507472"/>
                  <a:gd name="connsiteX2108" fmla="*/ 1886936 w 3023491"/>
                  <a:gd name="connsiteY2108" fmla="*/ 826214 h 3507472"/>
                  <a:gd name="connsiteX2109" fmla="*/ 1844653 w 3023491"/>
                  <a:gd name="connsiteY2109" fmla="*/ 783932 h 3507472"/>
                  <a:gd name="connsiteX2110" fmla="*/ 1886936 w 3023491"/>
                  <a:gd name="connsiteY2110" fmla="*/ 741650 h 3507472"/>
                  <a:gd name="connsiteX2111" fmla="*/ 2055620 w 3023491"/>
                  <a:gd name="connsiteY2111" fmla="*/ 727188 h 3507472"/>
                  <a:gd name="connsiteX2112" fmla="*/ 2027843 w 3023491"/>
                  <a:gd name="connsiteY2112" fmla="*/ 773421 h 3507472"/>
                  <a:gd name="connsiteX2113" fmla="*/ 2019483 w 3023491"/>
                  <a:gd name="connsiteY2113" fmla="*/ 783230 h 3507472"/>
                  <a:gd name="connsiteX2114" fmla="*/ 2027843 w 3023491"/>
                  <a:gd name="connsiteY2114" fmla="*/ 793043 h 3507472"/>
                  <a:gd name="connsiteX2115" fmla="*/ 2056363 w 3023491"/>
                  <a:gd name="connsiteY2115" fmla="*/ 840645 h 3507472"/>
                  <a:gd name="connsiteX2116" fmla="*/ 2076902 w 3023491"/>
                  <a:gd name="connsiteY2116" fmla="*/ 831439 h 3507472"/>
                  <a:gd name="connsiteX2117" fmla="*/ 2116083 w 3023491"/>
                  <a:gd name="connsiteY2117" fmla="*/ 784913 h 3507472"/>
                  <a:gd name="connsiteX2118" fmla="*/ 2076902 w 3023491"/>
                  <a:gd name="connsiteY2118" fmla="*/ 736903 h 3507472"/>
                  <a:gd name="connsiteX2119" fmla="*/ 1715758 w 3023491"/>
                  <a:gd name="connsiteY2119" fmla="*/ 727017 h 3507472"/>
                  <a:gd name="connsiteX2120" fmla="*/ 1694101 w 3023491"/>
                  <a:gd name="connsiteY2120" fmla="*/ 736903 h 3507472"/>
                  <a:gd name="connsiteX2121" fmla="*/ 1654920 w 3023491"/>
                  <a:gd name="connsiteY2121" fmla="*/ 784913 h 3507472"/>
                  <a:gd name="connsiteX2122" fmla="*/ 1694101 w 3023491"/>
                  <a:gd name="connsiteY2122" fmla="*/ 831439 h 3507472"/>
                  <a:gd name="connsiteX2123" fmla="*/ 1715009 w 3023491"/>
                  <a:gd name="connsiteY2123" fmla="*/ 840810 h 3507472"/>
                  <a:gd name="connsiteX2124" fmla="*/ 1743990 w 3023491"/>
                  <a:gd name="connsiteY2124" fmla="*/ 793043 h 3507472"/>
                  <a:gd name="connsiteX2125" fmla="*/ 1752487 w 3023491"/>
                  <a:gd name="connsiteY2125" fmla="*/ 783230 h 3507472"/>
                  <a:gd name="connsiteX2126" fmla="*/ 1743990 w 3023491"/>
                  <a:gd name="connsiteY2126" fmla="*/ 773421 h 3507472"/>
                  <a:gd name="connsiteX2127" fmla="*/ 1982225 w 3023491"/>
                  <a:gd name="connsiteY2127" fmla="*/ 707141 h 3507472"/>
                  <a:gd name="connsiteX2128" fmla="*/ 1984857 w 3023491"/>
                  <a:gd name="connsiteY2128" fmla="*/ 742583 h 3507472"/>
                  <a:gd name="connsiteX2129" fmla="*/ 2007901 w 3023491"/>
                  <a:gd name="connsiteY2129" fmla="*/ 769633 h 3507472"/>
                  <a:gd name="connsiteX2130" fmla="*/ 2037245 w 3023491"/>
                  <a:gd name="connsiteY2130" fmla="*/ 721141 h 3507472"/>
                  <a:gd name="connsiteX2131" fmla="*/ 1790214 w 3023491"/>
                  <a:gd name="connsiteY2131" fmla="*/ 706776 h 3507472"/>
                  <a:gd name="connsiteX2132" fmla="*/ 1734052 w 3023491"/>
                  <a:gd name="connsiteY2132" fmla="*/ 721066 h 3507472"/>
                  <a:gd name="connsiteX2133" fmla="*/ 1764039 w 3023491"/>
                  <a:gd name="connsiteY2133" fmla="*/ 769887 h 3507472"/>
                  <a:gd name="connsiteX2134" fmla="*/ 1787554 w 3023491"/>
                  <a:gd name="connsiteY2134" fmla="*/ 742728 h 3507472"/>
                  <a:gd name="connsiteX2135" fmla="*/ 1949028 w 3023491"/>
                  <a:gd name="connsiteY2135" fmla="*/ 703424 h 3507472"/>
                  <a:gd name="connsiteX2136" fmla="*/ 1958364 w 3023491"/>
                  <a:gd name="connsiteY2136" fmla="*/ 711483 h 3507472"/>
                  <a:gd name="connsiteX2137" fmla="*/ 1965444 w 3023491"/>
                  <a:gd name="connsiteY2137" fmla="*/ 719793 h 3507472"/>
                  <a:gd name="connsiteX2138" fmla="*/ 1964329 w 3023491"/>
                  <a:gd name="connsiteY2138" fmla="*/ 704591 h 3507472"/>
                  <a:gd name="connsiteX2139" fmla="*/ 1823852 w 3023491"/>
                  <a:gd name="connsiteY2139" fmla="*/ 703281 h 3507472"/>
                  <a:gd name="connsiteX2140" fmla="*/ 1806126 w 3023491"/>
                  <a:gd name="connsiteY2140" fmla="*/ 704633 h 3507472"/>
                  <a:gd name="connsiteX2141" fmla="*/ 1804793 w 3023491"/>
                  <a:gd name="connsiteY2141" fmla="*/ 722818 h 3507472"/>
                  <a:gd name="connsiteX2142" fmla="*/ 1814607 w 3023491"/>
                  <a:gd name="connsiteY2142" fmla="*/ 711483 h 3507472"/>
                  <a:gd name="connsiteX2143" fmla="*/ 1885502 w 3023491"/>
                  <a:gd name="connsiteY2143" fmla="*/ 698581 h 3507472"/>
                  <a:gd name="connsiteX2144" fmla="*/ 1850986 w 3023491"/>
                  <a:gd name="connsiteY2144" fmla="*/ 701213 h 3507472"/>
                  <a:gd name="connsiteX2145" fmla="*/ 1826423 w 3023491"/>
                  <a:gd name="connsiteY2145" fmla="*/ 723274 h 3507472"/>
                  <a:gd name="connsiteX2146" fmla="*/ 1802756 w 3023491"/>
                  <a:gd name="connsiteY2146" fmla="*/ 750611 h 3507472"/>
                  <a:gd name="connsiteX2147" fmla="*/ 1800261 w 3023491"/>
                  <a:gd name="connsiteY2147" fmla="*/ 784649 h 3507472"/>
                  <a:gd name="connsiteX2148" fmla="*/ 1802567 w 3023491"/>
                  <a:gd name="connsiteY2148" fmla="*/ 815714 h 3507472"/>
                  <a:gd name="connsiteX2149" fmla="*/ 1826423 w 3023491"/>
                  <a:gd name="connsiteY2149" fmla="*/ 843158 h 3507472"/>
                  <a:gd name="connsiteX2150" fmla="*/ 1852740 w 3023491"/>
                  <a:gd name="connsiteY2150" fmla="*/ 866796 h 3507472"/>
                  <a:gd name="connsiteX2151" fmla="*/ 1885502 w 3023491"/>
                  <a:gd name="connsiteY2151" fmla="*/ 869282 h 3507472"/>
                  <a:gd name="connsiteX2152" fmla="*/ 1919459 w 3023491"/>
                  <a:gd name="connsiteY2152" fmla="*/ 866705 h 3507472"/>
                  <a:gd name="connsiteX2153" fmla="*/ 1946549 w 3023491"/>
                  <a:gd name="connsiteY2153" fmla="*/ 843158 h 3507472"/>
                  <a:gd name="connsiteX2154" fmla="*/ 1967695 w 3023491"/>
                  <a:gd name="connsiteY2154" fmla="*/ 818354 h 3507472"/>
                  <a:gd name="connsiteX2155" fmla="*/ 1970197 w 3023491"/>
                  <a:gd name="connsiteY2155" fmla="*/ 784649 h 3507472"/>
                  <a:gd name="connsiteX2156" fmla="*/ 1967508 w 3023491"/>
                  <a:gd name="connsiteY2156" fmla="*/ 747958 h 3507472"/>
                  <a:gd name="connsiteX2157" fmla="*/ 1946549 w 3023491"/>
                  <a:gd name="connsiteY2157" fmla="*/ 723274 h 3507472"/>
                  <a:gd name="connsiteX2158" fmla="*/ 1921278 w 3023491"/>
                  <a:gd name="connsiteY2158" fmla="*/ 701309 h 3507472"/>
                  <a:gd name="connsiteX2159" fmla="*/ 1885501 w 3023491"/>
                  <a:gd name="connsiteY2159" fmla="*/ 670211 h 3507472"/>
                  <a:gd name="connsiteX2160" fmla="*/ 1870123 w 3023491"/>
                  <a:gd name="connsiteY2160" fmla="*/ 684024 h 3507472"/>
                  <a:gd name="connsiteX2161" fmla="*/ 1885502 w 3023491"/>
                  <a:gd name="connsiteY2161" fmla="*/ 682884 h 3507472"/>
                  <a:gd name="connsiteX2162" fmla="*/ 1901440 w 3023491"/>
                  <a:gd name="connsiteY2162" fmla="*/ 684066 h 3507472"/>
                  <a:gd name="connsiteX2163" fmla="*/ 733788 w 3023491"/>
                  <a:gd name="connsiteY2163" fmla="*/ 658520 h 3507472"/>
                  <a:gd name="connsiteX2164" fmla="*/ 795012 w 3023491"/>
                  <a:gd name="connsiteY2164" fmla="*/ 658520 h 3507472"/>
                  <a:gd name="connsiteX2165" fmla="*/ 816736 w 3023491"/>
                  <a:gd name="connsiteY2165" fmla="*/ 658520 h 3507472"/>
                  <a:gd name="connsiteX2166" fmla="*/ 870060 w 3023491"/>
                  <a:gd name="connsiteY2166" fmla="*/ 658520 h 3507472"/>
                  <a:gd name="connsiteX2167" fmla="*/ 915484 w 3023491"/>
                  <a:gd name="connsiteY2167" fmla="*/ 658520 h 3507472"/>
                  <a:gd name="connsiteX2168" fmla="*/ 1016207 w 3023491"/>
                  <a:gd name="connsiteY2168" fmla="*/ 658520 h 3507472"/>
                  <a:gd name="connsiteX2169" fmla="*/ 1016207 w 3023491"/>
                  <a:gd name="connsiteY2169" fmla="*/ 676249 h 3507472"/>
                  <a:gd name="connsiteX2170" fmla="*/ 915484 w 3023491"/>
                  <a:gd name="connsiteY2170" fmla="*/ 676249 h 3507472"/>
                  <a:gd name="connsiteX2171" fmla="*/ 870060 w 3023491"/>
                  <a:gd name="connsiteY2171" fmla="*/ 676249 h 3507472"/>
                  <a:gd name="connsiteX2172" fmla="*/ 816736 w 3023491"/>
                  <a:gd name="connsiteY2172" fmla="*/ 676249 h 3507472"/>
                  <a:gd name="connsiteX2173" fmla="*/ 795012 w 3023491"/>
                  <a:gd name="connsiteY2173" fmla="*/ 676249 h 3507472"/>
                  <a:gd name="connsiteX2174" fmla="*/ 727864 w 3023491"/>
                  <a:gd name="connsiteY2174" fmla="*/ 676249 h 3507472"/>
                  <a:gd name="connsiteX2175" fmla="*/ 700214 w 3023491"/>
                  <a:gd name="connsiteY2175" fmla="*/ 703828 h 3507472"/>
                  <a:gd name="connsiteX2176" fmla="*/ 727864 w 3023491"/>
                  <a:gd name="connsiteY2176" fmla="*/ 731407 h 3507472"/>
                  <a:gd name="connsiteX2177" fmla="*/ 795012 w 3023491"/>
                  <a:gd name="connsiteY2177" fmla="*/ 731407 h 3507472"/>
                  <a:gd name="connsiteX2178" fmla="*/ 816736 w 3023491"/>
                  <a:gd name="connsiteY2178" fmla="*/ 731407 h 3507472"/>
                  <a:gd name="connsiteX2179" fmla="*/ 870060 w 3023491"/>
                  <a:gd name="connsiteY2179" fmla="*/ 731407 h 3507472"/>
                  <a:gd name="connsiteX2180" fmla="*/ 915484 w 3023491"/>
                  <a:gd name="connsiteY2180" fmla="*/ 731407 h 3507472"/>
                  <a:gd name="connsiteX2181" fmla="*/ 1016207 w 3023491"/>
                  <a:gd name="connsiteY2181" fmla="*/ 731407 h 3507472"/>
                  <a:gd name="connsiteX2182" fmla="*/ 1016207 w 3023491"/>
                  <a:gd name="connsiteY2182" fmla="*/ 1019017 h 3507472"/>
                  <a:gd name="connsiteX2183" fmla="*/ 958933 w 3023491"/>
                  <a:gd name="connsiteY2183" fmla="*/ 1074175 h 3507472"/>
                  <a:gd name="connsiteX2184" fmla="*/ 915484 w 3023491"/>
                  <a:gd name="connsiteY2184" fmla="*/ 1074175 h 3507472"/>
                  <a:gd name="connsiteX2185" fmla="*/ 870060 w 3023491"/>
                  <a:gd name="connsiteY2185" fmla="*/ 1074175 h 3507472"/>
                  <a:gd name="connsiteX2186" fmla="*/ 816736 w 3023491"/>
                  <a:gd name="connsiteY2186" fmla="*/ 1074175 h 3507472"/>
                  <a:gd name="connsiteX2187" fmla="*/ 795012 w 3023491"/>
                  <a:gd name="connsiteY2187" fmla="*/ 1074175 h 3507472"/>
                  <a:gd name="connsiteX2188" fmla="*/ 733788 w 3023491"/>
                  <a:gd name="connsiteY2188" fmla="*/ 1074175 h 3507472"/>
                  <a:gd name="connsiteX2189" fmla="*/ 676515 w 3023491"/>
                  <a:gd name="connsiteY2189" fmla="*/ 1019017 h 3507472"/>
                  <a:gd name="connsiteX2190" fmla="*/ 676515 w 3023491"/>
                  <a:gd name="connsiteY2190" fmla="*/ 715648 h 3507472"/>
                  <a:gd name="connsiteX2191" fmla="*/ 733788 w 3023491"/>
                  <a:gd name="connsiteY2191" fmla="*/ 658520 h 3507472"/>
                  <a:gd name="connsiteX2192" fmla="*/ 1948212 w 3023491"/>
                  <a:gd name="connsiteY2192" fmla="*/ 631829 h 3507472"/>
                  <a:gd name="connsiteX2193" fmla="*/ 1937349 w 3023491"/>
                  <a:gd name="connsiteY2193" fmla="*/ 636555 h 3507472"/>
                  <a:gd name="connsiteX2194" fmla="*/ 1899797 w 3023491"/>
                  <a:gd name="connsiteY2194" fmla="*/ 660932 h 3507472"/>
                  <a:gd name="connsiteX2195" fmla="*/ 1928963 w 3023491"/>
                  <a:gd name="connsiteY2195" fmla="*/ 686106 h 3507472"/>
                  <a:gd name="connsiteX2196" fmla="*/ 1962132 w 3023491"/>
                  <a:gd name="connsiteY2196" fmla="*/ 688564 h 3507472"/>
                  <a:gd name="connsiteX2197" fmla="*/ 1822298 w 3023491"/>
                  <a:gd name="connsiteY2197" fmla="*/ 631615 h 3507472"/>
                  <a:gd name="connsiteX2198" fmla="*/ 1808316 w 3023491"/>
                  <a:gd name="connsiteY2198" fmla="*/ 688605 h 3507472"/>
                  <a:gd name="connsiteX2199" fmla="*/ 1843321 w 3023491"/>
                  <a:gd name="connsiteY2199" fmla="*/ 686011 h 3507472"/>
                  <a:gd name="connsiteX2200" fmla="*/ 1871429 w 3023491"/>
                  <a:gd name="connsiteY2200" fmla="*/ 661077 h 3507472"/>
                  <a:gd name="connsiteX2201" fmla="*/ 1833654 w 3023491"/>
                  <a:gd name="connsiteY2201" fmla="*/ 636555 h 3507472"/>
                  <a:gd name="connsiteX2202" fmla="*/ 2022581 w 3023491"/>
                  <a:gd name="connsiteY2202" fmla="*/ 610515 h 3507472"/>
                  <a:gd name="connsiteX2203" fmla="*/ 1984211 w 3023491"/>
                  <a:gd name="connsiteY2203" fmla="*/ 616166 h 3507472"/>
                  <a:gd name="connsiteX2204" fmla="*/ 1967897 w 3023491"/>
                  <a:gd name="connsiteY2204" fmla="*/ 623264 h 3507472"/>
                  <a:gd name="connsiteX2205" fmla="*/ 1979985 w 3023491"/>
                  <a:gd name="connsiteY2205" fmla="*/ 676967 h 3507472"/>
                  <a:gd name="connsiteX2206" fmla="*/ 1980949 w 3023491"/>
                  <a:gd name="connsiteY2206" fmla="*/ 689959 h 3507472"/>
                  <a:gd name="connsiteX2207" fmla="*/ 1992632 w 3023491"/>
                  <a:gd name="connsiteY2207" fmla="*/ 690824 h 3507472"/>
                  <a:gd name="connsiteX2208" fmla="*/ 2045937 w 3023491"/>
                  <a:gd name="connsiteY2208" fmla="*/ 702705 h 3507472"/>
                  <a:gd name="connsiteX2209" fmla="*/ 2059536 w 3023491"/>
                  <a:gd name="connsiteY2209" fmla="*/ 657161 h 3507472"/>
                  <a:gd name="connsiteX2210" fmla="*/ 2048951 w 3023491"/>
                  <a:gd name="connsiteY2210" fmla="*/ 621079 h 3507472"/>
                  <a:gd name="connsiteX2211" fmla="*/ 2022581 w 3023491"/>
                  <a:gd name="connsiteY2211" fmla="*/ 610515 h 3507472"/>
                  <a:gd name="connsiteX2212" fmla="*/ 1748421 w 3023491"/>
                  <a:gd name="connsiteY2212" fmla="*/ 610515 h 3507472"/>
                  <a:gd name="connsiteX2213" fmla="*/ 1722051 w 3023491"/>
                  <a:gd name="connsiteY2213" fmla="*/ 621079 h 3507472"/>
                  <a:gd name="connsiteX2214" fmla="*/ 1711497 w 3023491"/>
                  <a:gd name="connsiteY2214" fmla="*/ 657161 h 3507472"/>
                  <a:gd name="connsiteX2215" fmla="*/ 1725266 w 3023491"/>
                  <a:gd name="connsiteY2215" fmla="*/ 702660 h 3507472"/>
                  <a:gd name="connsiteX2216" fmla="*/ 1778371 w 3023491"/>
                  <a:gd name="connsiteY2216" fmla="*/ 690824 h 3507472"/>
                  <a:gd name="connsiteX2217" fmla="*/ 1791466 w 3023491"/>
                  <a:gd name="connsiteY2217" fmla="*/ 689854 h 3507472"/>
                  <a:gd name="connsiteX2218" fmla="*/ 1792419 w 3023491"/>
                  <a:gd name="connsiteY2218" fmla="*/ 676967 h 3507472"/>
                  <a:gd name="connsiteX2219" fmla="*/ 1804285 w 3023491"/>
                  <a:gd name="connsiteY2219" fmla="*/ 623777 h 3507472"/>
                  <a:gd name="connsiteX2220" fmla="*/ 1786791 w 3023491"/>
                  <a:gd name="connsiteY2220" fmla="*/ 616166 h 3507472"/>
                  <a:gd name="connsiteX2221" fmla="*/ 1748421 w 3023491"/>
                  <a:gd name="connsiteY2221" fmla="*/ 610515 h 3507472"/>
                  <a:gd name="connsiteX2222" fmla="*/ 1603631 w 3023491"/>
                  <a:gd name="connsiteY2222" fmla="*/ 562186 h 3507472"/>
                  <a:gd name="connsiteX2223" fmla="*/ 1607576 w 3023491"/>
                  <a:gd name="connsiteY2223" fmla="*/ 562186 h 3507472"/>
                  <a:gd name="connsiteX2224" fmla="*/ 1611521 w 3023491"/>
                  <a:gd name="connsiteY2224" fmla="*/ 562186 h 3507472"/>
                  <a:gd name="connsiteX2225" fmla="*/ 1627302 w 3023491"/>
                  <a:gd name="connsiteY2225" fmla="*/ 579820 h 3507472"/>
                  <a:gd name="connsiteX2226" fmla="*/ 1627302 w 3023491"/>
                  <a:gd name="connsiteY2226" fmla="*/ 587657 h 3507472"/>
                  <a:gd name="connsiteX2227" fmla="*/ 1621384 w 3023491"/>
                  <a:gd name="connsiteY2227" fmla="*/ 587657 h 3507472"/>
                  <a:gd name="connsiteX2228" fmla="*/ 1607576 w 3023491"/>
                  <a:gd name="connsiteY2228" fmla="*/ 573942 h 3507472"/>
                  <a:gd name="connsiteX2229" fmla="*/ 1603631 w 3023491"/>
                  <a:gd name="connsiteY2229" fmla="*/ 570023 h 3507472"/>
                  <a:gd name="connsiteX2230" fmla="*/ 1603631 w 3023491"/>
                  <a:gd name="connsiteY2230" fmla="*/ 562186 h 3507472"/>
                  <a:gd name="connsiteX2231" fmla="*/ 1505004 w 3023491"/>
                  <a:gd name="connsiteY2231" fmla="*/ 562186 h 3507472"/>
                  <a:gd name="connsiteX2232" fmla="*/ 1508949 w 3023491"/>
                  <a:gd name="connsiteY2232" fmla="*/ 562186 h 3507472"/>
                  <a:gd name="connsiteX2233" fmla="*/ 1512894 w 3023491"/>
                  <a:gd name="connsiteY2233" fmla="*/ 562186 h 3507472"/>
                  <a:gd name="connsiteX2234" fmla="*/ 1512894 w 3023491"/>
                  <a:gd name="connsiteY2234" fmla="*/ 570023 h 3507472"/>
                  <a:gd name="connsiteX2235" fmla="*/ 1508949 w 3023491"/>
                  <a:gd name="connsiteY2235" fmla="*/ 573942 h 3507472"/>
                  <a:gd name="connsiteX2236" fmla="*/ 1495141 w 3023491"/>
                  <a:gd name="connsiteY2236" fmla="*/ 587657 h 3507472"/>
                  <a:gd name="connsiteX2237" fmla="*/ 1487251 w 3023491"/>
                  <a:gd name="connsiteY2237" fmla="*/ 587657 h 3507472"/>
                  <a:gd name="connsiteX2238" fmla="*/ 1487251 w 3023491"/>
                  <a:gd name="connsiteY2238" fmla="*/ 579820 h 3507472"/>
                  <a:gd name="connsiteX2239" fmla="*/ 1505004 w 3023491"/>
                  <a:gd name="connsiteY2239" fmla="*/ 562186 h 3507472"/>
                  <a:gd name="connsiteX2240" fmla="*/ 1885229 w 3023491"/>
                  <a:gd name="connsiteY2240" fmla="*/ 552701 h 3507472"/>
                  <a:gd name="connsiteX2241" fmla="*/ 1837504 w 3023491"/>
                  <a:gd name="connsiteY2241" fmla="*/ 592402 h 3507472"/>
                  <a:gd name="connsiteX2242" fmla="*/ 1829186 w 3023491"/>
                  <a:gd name="connsiteY2242" fmla="*/ 611209 h 3507472"/>
                  <a:gd name="connsiteX2243" fmla="*/ 1885501 w 3023491"/>
                  <a:gd name="connsiteY2243" fmla="*/ 648593 h 3507472"/>
                  <a:gd name="connsiteX2244" fmla="*/ 1941396 w 3023491"/>
                  <a:gd name="connsiteY2244" fmla="*/ 611489 h 3507472"/>
                  <a:gd name="connsiteX2245" fmla="*/ 1932954 w 3023491"/>
                  <a:gd name="connsiteY2245" fmla="*/ 592402 h 3507472"/>
                  <a:gd name="connsiteX2246" fmla="*/ 1885229 w 3023491"/>
                  <a:gd name="connsiteY2246" fmla="*/ 552701 h 3507472"/>
                  <a:gd name="connsiteX2247" fmla="*/ 2528335 w 3023491"/>
                  <a:gd name="connsiteY2247" fmla="*/ 525222 h 3507472"/>
                  <a:gd name="connsiteX2248" fmla="*/ 2528335 w 3023491"/>
                  <a:gd name="connsiteY2248" fmla="*/ 735917 h 3507472"/>
                  <a:gd name="connsiteX2249" fmla="*/ 2589967 w 3023491"/>
                  <a:gd name="connsiteY2249" fmla="*/ 735917 h 3507472"/>
                  <a:gd name="connsiteX2250" fmla="*/ 2651599 w 3023491"/>
                  <a:gd name="connsiteY2250" fmla="*/ 735917 h 3507472"/>
                  <a:gd name="connsiteX2251" fmla="*/ 2589967 w 3023491"/>
                  <a:gd name="connsiteY2251" fmla="*/ 629853 h 3507472"/>
                  <a:gd name="connsiteX2252" fmla="*/ 1627302 w 3023491"/>
                  <a:gd name="connsiteY2252" fmla="*/ 513204 h 3507472"/>
                  <a:gd name="connsiteX2253" fmla="*/ 1652945 w 3023491"/>
                  <a:gd name="connsiteY2253" fmla="*/ 513204 h 3507472"/>
                  <a:gd name="connsiteX2254" fmla="*/ 1656890 w 3023491"/>
                  <a:gd name="connsiteY2254" fmla="*/ 517122 h 3507472"/>
                  <a:gd name="connsiteX2255" fmla="*/ 1652945 w 3023491"/>
                  <a:gd name="connsiteY2255" fmla="*/ 523000 h 3507472"/>
                  <a:gd name="connsiteX2256" fmla="*/ 1627302 w 3023491"/>
                  <a:gd name="connsiteY2256" fmla="*/ 523000 h 3507472"/>
                  <a:gd name="connsiteX2257" fmla="*/ 1623357 w 3023491"/>
                  <a:gd name="connsiteY2257" fmla="*/ 517122 h 3507472"/>
                  <a:gd name="connsiteX2258" fmla="*/ 1627302 w 3023491"/>
                  <a:gd name="connsiteY2258" fmla="*/ 513204 h 3507472"/>
                  <a:gd name="connsiteX2259" fmla="*/ 1463580 w 3023491"/>
                  <a:gd name="connsiteY2259" fmla="*/ 513204 h 3507472"/>
                  <a:gd name="connsiteX2260" fmla="*/ 1487251 w 3023491"/>
                  <a:gd name="connsiteY2260" fmla="*/ 513204 h 3507472"/>
                  <a:gd name="connsiteX2261" fmla="*/ 1493168 w 3023491"/>
                  <a:gd name="connsiteY2261" fmla="*/ 517122 h 3507472"/>
                  <a:gd name="connsiteX2262" fmla="*/ 1487251 w 3023491"/>
                  <a:gd name="connsiteY2262" fmla="*/ 523000 h 3507472"/>
                  <a:gd name="connsiteX2263" fmla="*/ 1463580 w 3023491"/>
                  <a:gd name="connsiteY2263" fmla="*/ 523000 h 3507472"/>
                  <a:gd name="connsiteX2264" fmla="*/ 1457662 w 3023491"/>
                  <a:gd name="connsiteY2264" fmla="*/ 517122 h 3507472"/>
                  <a:gd name="connsiteX2265" fmla="*/ 1463580 w 3023491"/>
                  <a:gd name="connsiteY2265" fmla="*/ 513204 h 3507472"/>
                  <a:gd name="connsiteX2266" fmla="*/ 1885229 w 3023491"/>
                  <a:gd name="connsiteY2266" fmla="*/ 509456 h 3507472"/>
                  <a:gd name="connsiteX2267" fmla="*/ 1942923 w 3023491"/>
                  <a:gd name="connsiteY2267" fmla="*/ 556102 h 3507472"/>
                  <a:gd name="connsiteX2268" fmla="*/ 1961511 w 3023491"/>
                  <a:gd name="connsiteY2268" fmla="*/ 601299 h 3507472"/>
                  <a:gd name="connsiteX2269" fmla="*/ 2002919 w 3023491"/>
                  <a:gd name="connsiteY2269" fmla="*/ 583001 h 3507472"/>
                  <a:gd name="connsiteX2270" fmla="*/ 2080460 w 3023491"/>
                  <a:gd name="connsiteY2270" fmla="*/ 589634 h 3507472"/>
                  <a:gd name="connsiteX2271" fmla="*/ 2074059 w 3023491"/>
                  <a:gd name="connsiteY2271" fmla="*/ 696497 h 3507472"/>
                  <a:gd name="connsiteX2272" fmla="*/ 2066859 w 3023491"/>
                  <a:gd name="connsiteY2272" fmla="*/ 708481 h 3507472"/>
                  <a:gd name="connsiteX2273" fmla="*/ 2114124 w 3023491"/>
                  <a:gd name="connsiteY2273" fmla="*/ 727625 h 3507472"/>
                  <a:gd name="connsiteX2274" fmla="*/ 2161411 w 3023491"/>
                  <a:gd name="connsiteY2274" fmla="*/ 784913 h 3507472"/>
                  <a:gd name="connsiteX2275" fmla="*/ 2114124 w 3023491"/>
                  <a:gd name="connsiteY2275" fmla="*/ 840717 h 3507472"/>
                  <a:gd name="connsiteX2276" fmla="*/ 2067546 w 3023491"/>
                  <a:gd name="connsiteY2276" fmla="*/ 859309 h 3507472"/>
                  <a:gd name="connsiteX2277" fmla="*/ 2074059 w 3023491"/>
                  <a:gd name="connsiteY2277" fmla="*/ 870181 h 3507472"/>
                  <a:gd name="connsiteX2278" fmla="*/ 2080460 w 3023491"/>
                  <a:gd name="connsiteY2278" fmla="*/ 978764 h 3507472"/>
                  <a:gd name="connsiteX2279" fmla="*/ 2002919 w 3023491"/>
                  <a:gd name="connsiteY2279" fmla="*/ 983677 h 3507472"/>
                  <a:gd name="connsiteX2280" fmla="*/ 1962205 w 3023491"/>
                  <a:gd name="connsiteY2280" fmla="*/ 965528 h 3507472"/>
                  <a:gd name="connsiteX2281" fmla="*/ 1942923 w 3023491"/>
                  <a:gd name="connsiteY2281" fmla="*/ 1012677 h 3507472"/>
                  <a:gd name="connsiteX2282" fmla="*/ 1885229 w 3023491"/>
                  <a:gd name="connsiteY2282" fmla="*/ 1059841 h 3507472"/>
                  <a:gd name="connsiteX2283" fmla="*/ 1829029 w 3023491"/>
                  <a:gd name="connsiteY2283" fmla="*/ 1012677 h 3507472"/>
                  <a:gd name="connsiteX2284" fmla="*/ 1809840 w 3023491"/>
                  <a:gd name="connsiteY2284" fmla="*/ 965064 h 3507472"/>
                  <a:gd name="connsiteX2285" fmla="*/ 1768083 w 3023491"/>
                  <a:gd name="connsiteY2285" fmla="*/ 983677 h 3507472"/>
                  <a:gd name="connsiteX2286" fmla="*/ 1690543 w 3023491"/>
                  <a:gd name="connsiteY2286" fmla="*/ 978764 h 3507472"/>
                  <a:gd name="connsiteX2287" fmla="*/ 1697189 w 3023491"/>
                  <a:gd name="connsiteY2287" fmla="*/ 870181 h 3507472"/>
                  <a:gd name="connsiteX2288" fmla="*/ 1703722 w 3023491"/>
                  <a:gd name="connsiteY2288" fmla="*/ 859414 h 3507472"/>
                  <a:gd name="connsiteX2289" fmla="*/ 1656879 w 3023491"/>
                  <a:gd name="connsiteY2289" fmla="*/ 840717 h 3507472"/>
                  <a:gd name="connsiteX2290" fmla="*/ 1609592 w 3023491"/>
                  <a:gd name="connsiteY2290" fmla="*/ 784913 h 3507472"/>
                  <a:gd name="connsiteX2291" fmla="*/ 1656879 w 3023491"/>
                  <a:gd name="connsiteY2291" fmla="*/ 727625 h 3507472"/>
                  <a:gd name="connsiteX2292" fmla="*/ 1704414 w 3023491"/>
                  <a:gd name="connsiteY2292" fmla="*/ 708372 h 3507472"/>
                  <a:gd name="connsiteX2293" fmla="*/ 1697189 w 3023491"/>
                  <a:gd name="connsiteY2293" fmla="*/ 696497 h 3507472"/>
                  <a:gd name="connsiteX2294" fmla="*/ 1690543 w 3023491"/>
                  <a:gd name="connsiteY2294" fmla="*/ 589634 h 3507472"/>
                  <a:gd name="connsiteX2295" fmla="*/ 1768083 w 3023491"/>
                  <a:gd name="connsiteY2295" fmla="*/ 583001 h 3507472"/>
                  <a:gd name="connsiteX2296" fmla="*/ 1810526 w 3023491"/>
                  <a:gd name="connsiteY2296" fmla="*/ 601756 h 3507472"/>
                  <a:gd name="connsiteX2297" fmla="*/ 1829029 w 3023491"/>
                  <a:gd name="connsiteY2297" fmla="*/ 556102 h 3507472"/>
                  <a:gd name="connsiteX2298" fmla="*/ 1885229 w 3023491"/>
                  <a:gd name="connsiteY2298" fmla="*/ 509456 h 3507472"/>
                  <a:gd name="connsiteX2299" fmla="*/ 468329 w 3023491"/>
                  <a:gd name="connsiteY2299" fmla="*/ 491890 h 3507472"/>
                  <a:gd name="connsiteX2300" fmla="*/ 488036 w 3023491"/>
                  <a:gd name="connsiteY2300" fmla="*/ 527297 h 3507472"/>
                  <a:gd name="connsiteX2301" fmla="*/ 458475 w 3023491"/>
                  <a:gd name="connsiteY2301" fmla="*/ 647285 h 3507472"/>
                  <a:gd name="connsiteX2302" fmla="*/ 499861 w 3023491"/>
                  <a:gd name="connsiteY2302" fmla="*/ 751538 h 3507472"/>
                  <a:gd name="connsiteX2303" fmla="*/ 484095 w 3023491"/>
                  <a:gd name="connsiteY2303" fmla="*/ 810549 h 3507472"/>
                  <a:gd name="connsiteX2304" fmla="*/ 511686 w 3023491"/>
                  <a:gd name="connsiteY2304" fmla="*/ 855791 h 3507472"/>
                  <a:gd name="connsiteX2305" fmla="*/ 501832 w 3023491"/>
                  <a:gd name="connsiteY2305" fmla="*/ 895131 h 3507472"/>
                  <a:gd name="connsiteX2306" fmla="*/ 350082 w 3023491"/>
                  <a:gd name="connsiteY2306" fmla="*/ 855791 h 3507472"/>
                  <a:gd name="connsiteX2307" fmla="*/ 243660 w 3023491"/>
                  <a:gd name="connsiteY2307" fmla="*/ 828252 h 3507472"/>
                  <a:gd name="connsiteX2308" fmla="*/ 253514 w 3023491"/>
                  <a:gd name="connsiteY2308" fmla="*/ 786945 h 3507472"/>
                  <a:gd name="connsiteX2309" fmla="*/ 300812 w 3023491"/>
                  <a:gd name="connsiteY2309" fmla="*/ 763340 h 3507472"/>
                  <a:gd name="connsiteX2310" fmla="*/ 316579 w 3023491"/>
                  <a:gd name="connsiteY2310" fmla="*/ 702362 h 3507472"/>
                  <a:gd name="connsiteX2311" fmla="*/ 350082 w 3023491"/>
                  <a:gd name="connsiteY2311" fmla="*/ 649252 h 3507472"/>
                  <a:gd name="connsiteX2312" fmla="*/ 403293 w 3023491"/>
                  <a:gd name="connsiteY2312" fmla="*/ 633516 h 3507472"/>
                  <a:gd name="connsiteX2313" fmla="*/ 434825 w 3023491"/>
                  <a:gd name="connsiteY2313" fmla="*/ 513527 h 3507472"/>
                  <a:gd name="connsiteX2314" fmla="*/ 468329 w 3023491"/>
                  <a:gd name="connsiteY2314" fmla="*/ 491890 h 3507472"/>
                  <a:gd name="connsiteX2315" fmla="*/ 1558263 w 3023491"/>
                  <a:gd name="connsiteY2315" fmla="*/ 474018 h 3507472"/>
                  <a:gd name="connsiteX2316" fmla="*/ 1526702 w 3023491"/>
                  <a:gd name="connsiteY2316" fmla="*/ 487733 h 3507472"/>
                  <a:gd name="connsiteX2317" fmla="*/ 1512894 w 3023491"/>
                  <a:gd name="connsiteY2317" fmla="*/ 517122 h 3507472"/>
                  <a:gd name="connsiteX2318" fmla="*/ 1536564 w 3023491"/>
                  <a:gd name="connsiteY2318" fmla="*/ 554349 h 3507472"/>
                  <a:gd name="connsiteX2319" fmla="*/ 1538537 w 3023491"/>
                  <a:gd name="connsiteY2319" fmla="*/ 560227 h 3507472"/>
                  <a:gd name="connsiteX2320" fmla="*/ 1538537 w 3023491"/>
                  <a:gd name="connsiteY2320" fmla="*/ 583738 h 3507472"/>
                  <a:gd name="connsiteX2321" fmla="*/ 1558263 w 3023491"/>
                  <a:gd name="connsiteY2321" fmla="*/ 583738 h 3507472"/>
                  <a:gd name="connsiteX2322" fmla="*/ 1577988 w 3023491"/>
                  <a:gd name="connsiteY2322" fmla="*/ 583738 h 3507472"/>
                  <a:gd name="connsiteX2323" fmla="*/ 1577988 w 3023491"/>
                  <a:gd name="connsiteY2323" fmla="*/ 560227 h 3507472"/>
                  <a:gd name="connsiteX2324" fmla="*/ 1579961 w 3023491"/>
                  <a:gd name="connsiteY2324" fmla="*/ 554349 h 3507472"/>
                  <a:gd name="connsiteX2325" fmla="*/ 1601659 w 3023491"/>
                  <a:gd name="connsiteY2325" fmla="*/ 517122 h 3507472"/>
                  <a:gd name="connsiteX2326" fmla="*/ 1587851 w 3023491"/>
                  <a:gd name="connsiteY2326" fmla="*/ 487733 h 3507472"/>
                  <a:gd name="connsiteX2327" fmla="*/ 1558263 w 3023491"/>
                  <a:gd name="connsiteY2327" fmla="*/ 474018 h 3507472"/>
                  <a:gd name="connsiteX2328" fmla="*/ 1558263 w 3023491"/>
                  <a:gd name="connsiteY2328" fmla="*/ 462263 h 3507472"/>
                  <a:gd name="connsiteX2329" fmla="*/ 1607576 w 3023491"/>
                  <a:gd name="connsiteY2329" fmla="*/ 493611 h 3507472"/>
                  <a:gd name="connsiteX2330" fmla="*/ 1611521 w 3023491"/>
                  <a:gd name="connsiteY2330" fmla="*/ 517122 h 3507472"/>
                  <a:gd name="connsiteX2331" fmla="*/ 1607576 w 3023491"/>
                  <a:gd name="connsiteY2331" fmla="*/ 540634 h 3507472"/>
                  <a:gd name="connsiteX2332" fmla="*/ 1587851 w 3023491"/>
                  <a:gd name="connsiteY2332" fmla="*/ 562186 h 3507472"/>
                  <a:gd name="connsiteX2333" fmla="*/ 1587851 w 3023491"/>
                  <a:gd name="connsiteY2333" fmla="*/ 605290 h 3507472"/>
                  <a:gd name="connsiteX2334" fmla="*/ 1562208 w 3023491"/>
                  <a:gd name="connsiteY2334" fmla="*/ 632720 h 3507472"/>
                  <a:gd name="connsiteX2335" fmla="*/ 1558263 w 3023491"/>
                  <a:gd name="connsiteY2335" fmla="*/ 632720 h 3507472"/>
                  <a:gd name="connsiteX2336" fmla="*/ 1554317 w 3023491"/>
                  <a:gd name="connsiteY2336" fmla="*/ 632720 h 3507472"/>
                  <a:gd name="connsiteX2337" fmla="*/ 1526702 w 3023491"/>
                  <a:gd name="connsiteY2337" fmla="*/ 605290 h 3507472"/>
                  <a:gd name="connsiteX2338" fmla="*/ 1526702 w 3023491"/>
                  <a:gd name="connsiteY2338" fmla="*/ 564145 h 3507472"/>
                  <a:gd name="connsiteX2339" fmla="*/ 1508949 w 3023491"/>
                  <a:gd name="connsiteY2339" fmla="*/ 540634 h 3507472"/>
                  <a:gd name="connsiteX2340" fmla="*/ 1503031 w 3023491"/>
                  <a:gd name="connsiteY2340" fmla="*/ 517122 h 3507472"/>
                  <a:gd name="connsiteX2341" fmla="*/ 1508949 w 3023491"/>
                  <a:gd name="connsiteY2341" fmla="*/ 493611 h 3507472"/>
                  <a:gd name="connsiteX2342" fmla="*/ 1558263 w 3023491"/>
                  <a:gd name="connsiteY2342" fmla="*/ 462263 h 3507472"/>
                  <a:gd name="connsiteX2343" fmla="*/ 1366055 w 3023491"/>
                  <a:gd name="connsiteY2343" fmla="*/ 462158 h 3507472"/>
                  <a:gd name="connsiteX2344" fmla="*/ 1448674 w 3023491"/>
                  <a:gd name="connsiteY2344" fmla="*/ 713930 h 3507472"/>
                  <a:gd name="connsiteX2345" fmla="*/ 1356219 w 3023491"/>
                  <a:gd name="connsiteY2345" fmla="*/ 743435 h 3507472"/>
                  <a:gd name="connsiteX2346" fmla="*/ 1336548 w 3023491"/>
                  <a:gd name="connsiteY2346" fmla="*/ 680492 h 3507472"/>
                  <a:gd name="connsiteX2347" fmla="*/ 1324745 w 3023491"/>
                  <a:gd name="connsiteY2347" fmla="*/ 643119 h 3507472"/>
                  <a:gd name="connsiteX2348" fmla="*/ 1208684 w 3023491"/>
                  <a:gd name="connsiteY2348" fmla="*/ 770972 h 3507472"/>
                  <a:gd name="connsiteX2349" fmla="*/ 1336548 w 3023491"/>
                  <a:gd name="connsiteY2349" fmla="*/ 898825 h 3507472"/>
                  <a:gd name="connsiteX2350" fmla="*/ 1411299 w 3023491"/>
                  <a:gd name="connsiteY2350" fmla="*/ 873254 h 3507472"/>
                  <a:gd name="connsiteX2351" fmla="*/ 1354252 w 3023491"/>
                  <a:gd name="connsiteY2351" fmla="*/ 873254 h 3507472"/>
                  <a:gd name="connsiteX2352" fmla="*/ 1354252 w 3023491"/>
                  <a:gd name="connsiteY2352" fmla="*/ 839816 h 3507472"/>
                  <a:gd name="connsiteX2353" fmla="*/ 1442773 w 3023491"/>
                  <a:gd name="connsiteY2353" fmla="*/ 839816 h 3507472"/>
                  <a:gd name="connsiteX2354" fmla="*/ 1515557 w 3023491"/>
                  <a:gd name="connsiteY2354" fmla="*/ 839816 h 3507472"/>
                  <a:gd name="connsiteX2355" fmla="*/ 1529327 w 3023491"/>
                  <a:gd name="connsiteY2355" fmla="*/ 839816 h 3507472"/>
                  <a:gd name="connsiteX2356" fmla="*/ 1529327 w 3023491"/>
                  <a:gd name="connsiteY2356" fmla="*/ 873254 h 3507472"/>
                  <a:gd name="connsiteX2357" fmla="*/ 1497853 w 3023491"/>
                  <a:gd name="connsiteY2357" fmla="*/ 873254 h 3507472"/>
                  <a:gd name="connsiteX2358" fmla="*/ 1407365 w 3023491"/>
                  <a:gd name="connsiteY2358" fmla="*/ 947999 h 3507472"/>
                  <a:gd name="connsiteX2359" fmla="*/ 1476215 w 3023491"/>
                  <a:gd name="connsiteY2359" fmla="*/ 987339 h 3507472"/>
                  <a:gd name="connsiteX2360" fmla="*/ 1476215 w 3023491"/>
                  <a:gd name="connsiteY2360" fmla="*/ 1016843 h 3507472"/>
                  <a:gd name="connsiteX2361" fmla="*/ 1336548 w 3023491"/>
                  <a:gd name="connsiteY2361" fmla="*/ 1016843 h 3507472"/>
                  <a:gd name="connsiteX2362" fmla="*/ 1196881 w 3023491"/>
                  <a:gd name="connsiteY2362" fmla="*/ 1016843 h 3507472"/>
                  <a:gd name="connsiteX2363" fmla="*/ 1196881 w 3023491"/>
                  <a:gd name="connsiteY2363" fmla="*/ 987339 h 3507472"/>
                  <a:gd name="connsiteX2364" fmla="*/ 1263764 w 3023491"/>
                  <a:gd name="connsiteY2364" fmla="*/ 947999 h 3507472"/>
                  <a:gd name="connsiteX2365" fmla="*/ 1143769 w 3023491"/>
                  <a:gd name="connsiteY2365" fmla="*/ 770972 h 3507472"/>
                  <a:gd name="connsiteX2366" fmla="*/ 1305074 w 3023491"/>
                  <a:gd name="connsiteY2366" fmla="*/ 582143 h 3507472"/>
                  <a:gd name="connsiteX2367" fmla="*/ 1275567 w 3023491"/>
                  <a:gd name="connsiteY2367" fmla="*/ 491663 h 3507472"/>
                  <a:gd name="connsiteX2368" fmla="*/ 1336548 w 3023491"/>
                  <a:gd name="connsiteY2368" fmla="*/ 471993 h 3507472"/>
                  <a:gd name="connsiteX2369" fmla="*/ 1366055 w 3023491"/>
                  <a:gd name="connsiteY2369" fmla="*/ 462158 h 3507472"/>
                  <a:gd name="connsiteX2370" fmla="*/ 1621384 w 3023491"/>
                  <a:gd name="connsiteY2370" fmla="*/ 448547 h 3507472"/>
                  <a:gd name="connsiteX2371" fmla="*/ 1627302 w 3023491"/>
                  <a:gd name="connsiteY2371" fmla="*/ 448547 h 3507472"/>
                  <a:gd name="connsiteX2372" fmla="*/ 1627302 w 3023491"/>
                  <a:gd name="connsiteY2372" fmla="*/ 454425 h 3507472"/>
                  <a:gd name="connsiteX2373" fmla="*/ 1611521 w 3023491"/>
                  <a:gd name="connsiteY2373" fmla="*/ 472059 h 3507472"/>
                  <a:gd name="connsiteX2374" fmla="*/ 1607576 w 3023491"/>
                  <a:gd name="connsiteY2374" fmla="*/ 474018 h 3507472"/>
                  <a:gd name="connsiteX2375" fmla="*/ 1603631 w 3023491"/>
                  <a:gd name="connsiteY2375" fmla="*/ 472059 h 3507472"/>
                  <a:gd name="connsiteX2376" fmla="*/ 1603631 w 3023491"/>
                  <a:gd name="connsiteY2376" fmla="*/ 464222 h 3507472"/>
                  <a:gd name="connsiteX2377" fmla="*/ 1607576 w 3023491"/>
                  <a:gd name="connsiteY2377" fmla="*/ 462263 h 3507472"/>
                  <a:gd name="connsiteX2378" fmla="*/ 1621384 w 3023491"/>
                  <a:gd name="connsiteY2378" fmla="*/ 448547 h 3507472"/>
                  <a:gd name="connsiteX2379" fmla="*/ 1487251 w 3023491"/>
                  <a:gd name="connsiteY2379" fmla="*/ 448547 h 3507472"/>
                  <a:gd name="connsiteX2380" fmla="*/ 1495141 w 3023491"/>
                  <a:gd name="connsiteY2380" fmla="*/ 448547 h 3507472"/>
                  <a:gd name="connsiteX2381" fmla="*/ 1508949 w 3023491"/>
                  <a:gd name="connsiteY2381" fmla="*/ 460303 h 3507472"/>
                  <a:gd name="connsiteX2382" fmla="*/ 1512894 w 3023491"/>
                  <a:gd name="connsiteY2382" fmla="*/ 464222 h 3507472"/>
                  <a:gd name="connsiteX2383" fmla="*/ 1512894 w 3023491"/>
                  <a:gd name="connsiteY2383" fmla="*/ 472059 h 3507472"/>
                  <a:gd name="connsiteX2384" fmla="*/ 1508949 w 3023491"/>
                  <a:gd name="connsiteY2384" fmla="*/ 474018 h 3507472"/>
                  <a:gd name="connsiteX2385" fmla="*/ 1505004 w 3023491"/>
                  <a:gd name="connsiteY2385" fmla="*/ 472059 h 3507472"/>
                  <a:gd name="connsiteX2386" fmla="*/ 1487251 w 3023491"/>
                  <a:gd name="connsiteY2386" fmla="*/ 454425 h 3507472"/>
                  <a:gd name="connsiteX2387" fmla="*/ 1487251 w 3023491"/>
                  <a:gd name="connsiteY2387" fmla="*/ 448547 h 3507472"/>
                  <a:gd name="connsiteX2388" fmla="*/ 1558263 w 3023491"/>
                  <a:gd name="connsiteY2388" fmla="*/ 419158 h 3507472"/>
                  <a:gd name="connsiteX2389" fmla="*/ 1562208 w 3023491"/>
                  <a:gd name="connsiteY2389" fmla="*/ 423077 h 3507472"/>
                  <a:gd name="connsiteX2390" fmla="*/ 1562208 w 3023491"/>
                  <a:gd name="connsiteY2390" fmla="*/ 448547 h 3507472"/>
                  <a:gd name="connsiteX2391" fmla="*/ 1558263 w 3023491"/>
                  <a:gd name="connsiteY2391" fmla="*/ 452466 h 3507472"/>
                  <a:gd name="connsiteX2392" fmla="*/ 1552345 w 3023491"/>
                  <a:gd name="connsiteY2392" fmla="*/ 448547 h 3507472"/>
                  <a:gd name="connsiteX2393" fmla="*/ 1552345 w 3023491"/>
                  <a:gd name="connsiteY2393" fmla="*/ 423077 h 3507472"/>
                  <a:gd name="connsiteX2394" fmla="*/ 1558263 w 3023491"/>
                  <a:gd name="connsiteY2394" fmla="*/ 419158 h 3507472"/>
                  <a:gd name="connsiteX2395" fmla="*/ 1118237 w 3023491"/>
                  <a:gd name="connsiteY2395" fmla="*/ 400999 h 3507472"/>
                  <a:gd name="connsiteX2396" fmla="*/ 1088747 w 3023491"/>
                  <a:gd name="connsiteY2396" fmla="*/ 406889 h 3507472"/>
                  <a:gd name="connsiteX2397" fmla="*/ 1043528 w 3023491"/>
                  <a:gd name="connsiteY2397" fmla="*/ 510961 h 3507472"/>
                  <a:gd name="connsiteX2398" fmla="*/ 1118237 w 3023491"/>
                  <a:gd name="connsiteY2398" fmla="*/ 562015 h 3507472"/>
                  <a:gd name="connsiteX2399" fmla="*/ 1147728 w 3023491"/>
                  <a:gd name="connsiteY2399" fmla="*/ 556125 h 3507472"/>
                  <a:gd name="connsiteX2400" fmla="*/ 1192946 w 3023491"/>
                  <a:gd name="connsiteY2400" fmla="*/ 452053 h 3507472"/>
                  <a:gd name="connsiteX2401" fmla="*/ 1118237 w 3023491"/>
                  <a:gd name="connsiteY2401" fmla="*/ 400999 h 3507472"/>
                  <a:gd name="connsiteX2402" fmla="*/ 1118237 w 3023491"/>
                  <a:gd name="connsiteY2402" fmla="*/ 383326 h 3507472"/>
                  <a:gd name="connsiteX2403" fmla="*/ 1208674 w 3023491"/>
                  <a:gd name="connsiteY2403" fmla="*/ 444198 h 3507472"/>
                  <a:gd name="connsiteX2404" fmla="*/ 1153626 w 3023491"/>
                  <a:gd name="connsiteY2404" fmla="*/ 571834 h 3507472"/>
                  <a:gd name="connsiteX2405" fmla="*/ 1118237 w 3023491"/>
                  <a:gd name="connsiteY2405" fmla="*/ 579688 h 3507472"/>
                  <a:gd name="connsiteX2406" fmla="*/ 1042207 w 3023491"/>
                  <a:gd name="connsiteY2406" fmla="*/ 543238 h 3507472"/>
                  <a:gd name="connsiteX2407" fmla="*/ 1034510 w 3023491"/>
                  <a:gd name="connsiteY2407" fmla="*/ 529142 h 3507472"/>
                  <a:gd name="connsiteX2408" fmla="*/ 1008095 w 3023491"/>
                  <a:gd name="connsiteY2408" fmla="*/ 539968 h 3507472"/>
                  <a:gd name="connsiteX2409" fmla="*/ 1008174 w 3023491"/>
                  <a:gd name="connsiteY2409" fmla="*/ 541757 h 3507472"/>
                  <a:gd name="connsiteX2410" fmla="*/ 995628 w 3023491"/>
                  <a:gd name="connsiteY2410" fmla="*/ 552525 h 3507472"/>
                  <a:gd name="connsiteX2411" fmla="*/ 912967 w 3023491"/>
                  <a:gd name="connsiteY2411" fmla="*/ 585805 h 3507472"/>
                  <a:gd name="connsiteX2412" fmla="*/ 885413 w 3023491"/>
                  <a:gd name="connsiteY2412" fmla="*/ 574059 h 3507472"/>
                  <a:gd name="connsiteX2413" fmla="*/ 897222 w 3023491"/>
                  <a:gd name="connsiteY2413" fmla="*/ 546652 h 3507472"/>
                  <a:gd name="connsiteX2414" fmla="*/ 979883 w 3023491"/>
                  <a:gd name="connsiteY2414" fmla="*/ 513372 h 3507472"/>
                  <a:gd name="connsiteX2415" fmla="*/ 996612 w 3023491"/>
                  <a:gd name="connsiteY2415" fmla="*/ 514106 h 3507472"/>
                  <a:gd name="connsiteX2416" fmla="*/ 997323 w 3023491"/>
                  <a:gd name="connsiteY2416" fmla="*/ 514829 h 3507472"/>
                  <a:gd name="connsiteX2417" fmla="*/ 1025078 w 3023491"/>
                  <a:gd name="connsiteY2417" fmla="*/ 503637 h 3507472"/>
                  <a:gd name="connsiteX2418" fmla="*/ 1020059 w 3023491"/>
                  <a:gd name="connsiteY2418" fmla="*/ 479267 h 3507472"/>
                  <a:gd name="connsiteX2419" fmla="*/ 1080883 w 3023491"/>
                  <a:gd name="connsiteY2419" fmla="*/ 391181 h 3507472"/>
                  <a:gd name="connsiteX2420" fmla="*/ 1118237 w 3023491"/>
                  <a:gd name="connsiteY2420" fmla="*/ 383326 h 3507472"/>
                  <a:gd name="connsiteX2421" fmla="*/ 2493936 w 3023491"/>
                  <a:gd name="connsiteY2421" fmla="*/ 353227 h 3507472"/>
                  <a:gd name="connsiteX2422" fmla="*/ 2589967 w 3023491"/>
                  <a:gd name="connsiteY2422" fmla="*/ 535255 h 3507472"/>
                  <a:gd name="connsiteX2423" fmla="*/ 2726130 w 3023491"/>
                  <a:gd name="connsiteY2423" fmla="*/ 793248 h 3507472"/>
                  <a:gd name="connsiteX2424" fmla="*/ 2589967 w 3023491"/>
                  <a:gd name="connsiteY2424" fmla="*/ 793248 h 3507472"/>
                  <a:gd name="connsiteX2425" fmla="*/ 2493936 w 3023491"/>
                  <a:gd name="connsiteY2425" fmla="*/ 793248 h 3507472"/>
                  <a:gd name="connsiteX2426" fmla="*/ 2377838 w 3023491"/>
                  <a:gd name="connsiteY2426" fmla="*/ 351795 h 3507472"/>
                  <a:gd name="connsiteX2427" fmla="*/ 2436604 w 3023491"/>
                  <a:gd name="connsiteY2427" fmla="*/ 351795 h 3507472"/>
                  <a:gd name="connsiteX2428" fmla="*/ 2436604 w 3023491"/>
                  <a:gd name="connsiteY2428" fmla="*/ 780350 h 3507472"/>
                  <a:gd name="connsiteX2429" fmla="*/ 2377838 w 3023491"/>
                  <a:gd name="connsiteY2429" fmla="*/ 780350 h 3507472"/>
                  <a:gd name="connsiteX2430" fmla="*/ 1909310 w 3023491"/>
                  <a:gd name="connsiteY2430" fmla="*/ 281394 h 3507472"/>
                  <a:gd name="connsiteX2431" fmla="*/ 1903417 w 3023491"/>
                  <a:gd name="connsiteY2431" fmla="*/ 283363 h 3507472"/>
                  <a:gd name="connsiteX2432" fmla="*/ 1905382 w 3023491"/>
                  <a:gd name="connsiteY2432" fmla="*/ 289271 h 3507472"/>
                  <a:gd name="connsiteX2433" fmla="*/ 2048765 w 3023491"/>
                  <a:gd name="connsiteY2433" fmla="*/ 368042 h 3507472"/>
                  <a:gd name="connsiteX2434" fmla="*/ 2186255 w 3023491"/>
                  <a:gd name="connsiteY2434" fmla="*/ 444844 h 3507472"/>
                  <a:gd name="connsiteX2435" fmla="*/ 2192148 w 3023491"/>
                  <a:gd name="connsiteY2435" fmla="*/ 442875 h 3507472"/>
                  <a:gd name="connsiteX2436" fmla="*/ 2190184 w 3023491"/>
                  <a:gd name="connsiteY2436" fmla="*/ 436967 h 3507472"/>
                  <a:gd name="connsiteX2437" fmla="*/ 2048765 w 3023491"/>
                  <a:gd name="connsiteY2437" fmla="*/ 358196 h 3507472"/>
                  <a:gd name="connsiteX2438" fmla="*/ 1909310 w 3023491"/>
                  <a:gd name="connsiteY2438" fmla="*/ 281394 h 3507472"/>
                  <a:gd name="connsiteX2439" fmla="*/ 1932880 w 3023491"/>
                  <a:gd name="connsiteY2439" fmla="*/ 240039 h 3507472"/>
                  <a:gd name="connsiteX2440" fmla="*/ 1926987 w 3023491"/>
                  <a:gd name="connsiteY2440" fmla="*/ 242008 h 3507472"/>
                  <a:gd name="connsiteX2441" fmla="*/ 1928951 w 3023491"/>
                  <a:gd name="connsiteY2441" fmla="*/ 247916 h 3507472"/>
                  <a:gd name="connsiteX2442" fmla="*/ 2048765 w 3023491"/>
                  <a:gd name="connsiteY2442" fmla="*/ 314872 h 3507472"/>
                  <a:gd name="connsiteX2443" fmla="*/ 2207861 w 3023491"/>
                  <a:gd name="connsiteY2443" fmla="*/ 403489 h 3507472"/>
                  <a:gd name="connsiteX2444" fmla="*/ 2215718 w 3023491"/>
                  <a:gd name="connsiteY2444" fmla="*/ 401520 h 3507472"/>
                  <a:gd name="connsiteX2445" fmla="*/ 2213753 w 3023491"/>
                  <a:gd name="connsiteY2445" fmla="*/ 395612 h 3507472"/>
                  <a:gd name="connsiteX2446" fmla="*/ 2048765 w 3023491"/>
                  <a:gd name="connsiteY2446" fmla="*/ 305025 h 3507472"/>
                  <a:gd name="connsiteX2447" fmla="*/ 1932880 w 3023491"/>
                  <a:gd name="connsiteY2447" fmla="*/ 240039 h 3507472"/>
                  <a:gd name="connsiteX2448" fmla="*/ 1068728 w 3023491"/>
                  <a:gd name="connsiteY2448" fmla="*/ 221363 h 3507472"/>
                  <a:gd name="connsiteX2449" fmla="*/ 1086438 w 3023491"/>
                  <a:gd name="connsiteY2449" fmla="*/ 247013 h 3507472"/>
                  <a:gd name="connsiteX2450" fmla="*/ 692889 w 3023491"/>
                  <a:gd name="connsiteY2450" fmla="*/ 509437 h 3507472"/>
                  <a:gd name="connsiteX2451" fmla="*/ 624017 w 3023491"/>
                  <a:gd name="connsiteY2451" fmla="*/ 493652 h 3507472"/>
                  <a:gd name="connsiteX2452" fmla="*/ 622050 w 3023491"/>
                  <a:gd name="connsiteY2452" fmla="*/ 489706 h 3507472"/>
                  <a:gd name="connsiteX2453" fmla="*/ 671243 w 3023491"/>
                  <a:gd name="connsiteY2453" fmla="*/ 487733 h 3507472"/>
                  <a:gd name="connsiteX2454" fmla="*/ 1068728 w 3023491"/>
                  <a:gd name="connsiteY2454" fmla="*/ 221363 h 3507472"/>
                  <a:gd name="connsiteX2455" fmla="*/ 1956449 w 3023491"/>
                  <a:gd name="connsiteY2455" fmla="*/ 198684 h 3507472"/>
                  <a:gd name="connsiteX2456" fmla="*/ 1950557 w 3023491"/>
                  <a:gd name="connsiteY2456" fmla="*/ 200654 h 3507472"/>
                  <a:gd name="connsiteX2457" fmla="*/ 1950557 w 3023491"/>
                  <a:gd name="connsiteY2457" fmla="*/ 206561 h 3507472"/>
                  <a:gd name="connsiteX2458" fmla="*/ 2048765 w 3023491"/>
                  <a:gd name="connsiteY2458" fmla="*/ 259732 h 3507472"/>
                  <a:gd name="connsiteX2459" fmla="*/ 2231431 w 3023491"/>
                  <a:gd name="connsiteY2459" fmla="*/ 362134 h 3507472"/>
                  <a:gd name="connsiteX2460" fmla="*/ 2237323 w 3023491"/>
                  <a:gd name="connsiteY2460" fmla="*/ 360165 h 3507472"/>
                  <a:gd name="connsiteX2461" fmla="*/ 2235359 w 3023491"/>
                  <a:gd name="connsiteY2461" fmla="*/ 354257 h 3507472"/>
                  <a:gd name="connsiteX2462" fmla="*/ 2048765 w 3023491"/>
                  <a:gd name="connsiteY2462" fmla="*/ 249886 h 3507472"/>
                  <a:gd name="connsiteX2463" fmla="*/ 1956449 w 3023491"/>
                  <a:gd name="connsiteY2463" fmla="*/ 198684 h 3507472"/>
                  <a:gd name="connsiteX2464" fmla="*/ 1978055 w 3023491"/>
                  <a:gd name="connsiteY2464" fmla="*/ 157330 h 3507472"/>
                  <a:gd name="connsiteX2465" fmla="*/ 1972163 w 3023491"/>
                  <a:gd name="connsiteY2465" fmla="*/ 159299 h 3507472"/>
                  <a:gd name="connsiteX2466" fmla="*/ 1974127 w 3023491"/>
                  <a:gd name="connsiteY2466" fmla="*/ 165207 h 3507472"/>
                  <a:gd name="connsiteX2467" fmla="*/ 2048765 w 3023491"/>
                  <a:gd name="connsiteY2467" fmla="*/ 206561 h 3507472"/>
                  <a:gd name="connsiteX2468" fmla="*/ 2255001 w 3023491"/>
                  <a:gd name="connsiteY2468" fmla="*/ 320780 h 3507472"/>
                  <a:gd name="connsiteX2469" fmla="*/ 2260893 w 3023491"/>
                  <a:gd name="connsiteY2469" fmla="*/ 318810 h 3507472"/>
                  <a:gd name="connsiteX2470" fmla="*/ 2258929 w 3023491"/>
                  <a:gd name="connsiteY2470" fmla="*/ 312902 h 3507472"/>
                  <a:gd name="connsiteX2471" fmla="*/ 2048765 w 3023491"/>
                  <a:gd name="connsiteY2471" fmla="*/ 196715 h 3507472"/>
                  <a:gd name="connsiteX2472" fmla="*/ 1978055 w 3023491"/>
                  <a:gd name="connsiteY2472" fmla="*/ 157330 h 3507472"/>
                  <a:gd name="connsiteX2473" fmla="*/ 1034985 w 3023491"/>
                  <a:gd name="connsiteY2473" fmla="*/ 125822 h 3507472"/>
                  <a:gd name="connsiteX2474" fmla="*/ 1033391 w 3023491"/>
                  <a:gd name="connsiteY2474" fmla="*/ 126885 h 3507472"/>
                  <a:gd name="connsiteX2475" fmla="*/ 610602 w 3023491"/>
                  <a:gd name="connsiteY2475" fmla="*/ 408881 h 3507472"/>
                  <a:gd name="connsiteX2476" fmla="*/ 596839 w 3023491"/>
                  <a:gd name="connsiteY2476" fmla="*/ 511399 h 3507472"/>
                  <a:gd name="connsiteX2477" fmla="*/ 697115 w 3023491"/>
                  <a:gd name="connsiteY2477" fmla="*/ 535057 h 3507472"/>
                  <a:gd name="connsiteX2478" fmla="*/ 1063255 w 3023491"/>
                  <a:gd name="connsiteY2478" fmla="*/ 289764 h 3507472"/>
                  <a:gd name="connsiteX2479" fmla="*/ 1119530 w 3023491"/>
                  <a:gd name="connsiteY2479" fmla="*/ 252062 h 3507472"/>
                  <a:gd name="connsiteX2480" fmla="*/ 1099144 w 3023491"/>
                  <a:gd name="connsiteY2480" fmla="*/ 221622 h 3507472"/>
                  <a:gd name="connsiteX2481" fmla="*/ 1044716 w 3023491"/>
                  <a:gd name="connsiteY2481" fmla="*/ 140353 h 3507472"/>
                  <a:gd name="connsiteX2482" fmla="*/ 1032928 w 3023491"/>
                  <a:gd name="connsiteY2482" fmla="*/ 65960 h 3507472"/>
                  <a:gd name="connsiteX2483" fmla="*/ 1044973 w 3023491"/>
                  <a:gd name="connsiteY2483" fmla="*/ 74076 h 3507472"/>
                  <a:gd name="connsiteX2484" fmla="*/ 1170837 w 3023491"/>
                  <a:gd name="connsiteY2484" fmla="*/ 262979 h 3507472"/>
                  <a:gd name="connsiteX2485" fmla="*/ 1164937 w 3023491"/>
                  <a:gd name="connsiteY2485" fmla="*/ 288560 h 3507472"/>
                  <a:gd name="connsiteX2486" fmla="*/ 1141338 w 3023491"/>
                  <a:gd name="connsiteY2486" fmla="*/ 284624 h 3507472"/>
                  <a:gd name="connsiteX2487" fmla="*/ 1133818 w 3023491"/>
                  <a:gd name="connsiteY2487" fmla="*/ 273397 h 3507472"/>
                  <a:gd name="connsiteX2488" fmla="*/ 704979 w 3023491"/>
                  <a:gd name="connsiteY2488" fmla="*/ 560686 h 3507472"/>
                  <a:gd name="connsiteX2489" fmla="*/ 571279 w 3023491"/>
                  <a:gd name="connsiteY2489" fmla="*/ 527171 h 3507472"/>
                  <a:gd name="connsiteX2490" fmla="*/ 592907 w 3023491"/>
                  <a:gd name="connsiteY2490" fmla="*/ 391138 h 3507472"/>
                  <a:gd name="connsiteX2491" fmla="*/ 962287 w 3023491"/>
                  <a:gd name="connsiteY2491" fmla="*/ 142596 h 3507472"/>
                  <a:gd name="connsiteX2492" fmla="*/ 1020146 w 3023491"/>
                  <a:gd name="connsiteY2492" fmla="*/ 103665 h 3507472"/>
                  <a:gd name="connsiteX2493" fmla="*/ 1015505 w 3023491"/>
                  <a:gd name="connsiteY2493" fmla="*/ 96736 h 3507472"/>
                  <a:gd name="connsiteX2494" fmla="*/ 1013508 w 3023491"/>
                  <a:gd name="connsiteY2494" fmla="*/ 93754 h 3507472"/>
                  <a:gd name="connsiteX2495" fmla="*/ 1019407 w 3023491"/>
                  <a:gd name="connsiteY2495" fmla="*/ 68173 h 3507472"/>
                  <a:gd name="connsiteX2496" fmla="*/ 1032928 w 3023491"/>
                  <a:gd name="connsiteY2496" fmla="*/ 65960 h 3507472"/>
                  <a:gd name="connsiteX2497" fmla="*/ 2003589 w 3023491"/>
                  <a:gd name="connsiteY2497" fmla="*/ 60835 h 3507472"/>
                  <a:gd name="connsiteX2498" fmla="*/ 2027159 w 3023491"/>
                  <a:gd name="connsiteY2498" fmla="*/ 72651 h 3507472"/>
                  <a:gd name="connsiteX2499" fmla="*/ 2017338 w 3023491"/>
                  <a:gd name="connsiteY2499" fmla="*/ 82497 h 3507472"/>
                  <a:gd name="connsiteX2500" fmla="*/ 2023231 w 3023491"/>
                  <a:gd name="connsiteY2500" fmla="*/ 108098 h 3507472"/>
                  <a:gd name="connsiteX2501" fmla="*/ 2048765 w 3023491"/>
                  <a:gd name="connsiteY2501" fmla="*/ 104159 h 3507472"/>
                  <a:gd name="connsiteX2502" fmla="*/ 2050729 w 3023491"/>
                  <a:gd name="connsiteY2502" fmla="*/ 102190 h 3507472"/>
                  <a:gd name="connsiteX2503" fmla="*/ 2050729 w 3023491"/>
                  <a:gd name="connsiteY2503" fmla="*/ 86436 h 3507472"/>
                  <a:gd name="connsiteX2504" fmla="*/ 2078227 w 3023491"/>
                  <a:gd name="connsiteY2504" fmla="*/ 102190 h 3507472"/>
                  <a:gd name="connsiteX2505" fmla="*/ 2066442 w 3023491"/>
                  <a:gd name="connsiteY2505" fmla="*/ 110067 h 3507472"/>
                  <a:gd name="connsiteX2506" fmla="*/ 2074299 w 3023491"/>
                  <a:gd name="connsiteY2506" fmla="*/ 137637 h 3507472"/>
                  <a:gd name="connsiteX2507" fmla="*/ 2101797 w 3023491"/>
                  <a:gd name="connsiteY2507" fmla="*/ 129760 h 3507472"/>
                  <a:gd name="connsiteX2508" fmla="*/ 2101797 w 3023491"/>
                  <a:gd name="connsiteY2508" fmla="*/ 115975 h 3507472"/>
                  <a:gd name="connsiteX2509" fmla="*/ 2129295 w 3023491"/>
                  <a:gd name="connsiteY2509" fmla="*/ 129760 h 3507472"/>
                  <a:gd name="connsiteX2510" fmla="*/ 2117510 w 3023491"/>
                  <a:gd name="connsiteY2510" fmla="*/ 139606 h 3507472"/>
                  <a:gd name="connsiteX2511" fmla="*/ 2125367 w 3023491"/>
                  <a:gd name="connsiteY2511" fmla="*/ 165207 h 3507472"/>
                  <a:gd name="connsiteX2512" fmla="*/ 2150901 w 3023491"/>
                  <a:gd name="connsiteY2512" fmla="*/ 157330 h 3507472"/>
                  <a:gd name="connsiteX2513" fmla="*/ 2152865 w 3023491"/>
                  <a:gd name="connsiteY2513" fmla="*/ 143545 h 3507472"/>
                  <a:gd name="connsiteX2514" fmla="*/ 2180363 w 3023491"/>
                  <a:gd name="connsiteY2514" fmla="*/ 159299 h 3507472"/>
                  <a:gd name="connsiteX2515" fmla="*/ 2168578 w 3023491"/>
                  <a:gd name="connsiteY2515" fmla="*/ 167176 h 3507472"/>
                  <a:gd name="connsiteX2516" fmla="*/ 2176435 w 3023491"/>
                  <a:gd name="connsiteY2516" fmla="*/ 192777 h 3507472"/>
                  <a:gd name="connsiteX2517" fmla="*/ 2201968 w 3023491"/>
                  <a:gd name="connsiteY2517" fmla="*/ 186869 h 3507472"/>
                  <a:gd name="connsiteX2518" fmla="*/ 2203933 w 3023491"/>
                  <a:gd name="connsiteY2518" fmla="*/ 171114 h 3507472"/>
                  <a:gd name="connsiteX2519" fmla="*/ 2231431 w 3023491"/>
                  <a:gd name="connsiteY2519" fmla="*/ 186869 h 3507472"/>
                  <a:gd name="connsiteX2520" fmla="*/ 2219646 w 3023491"/>
                  <a:gd name="connsiteY2520" fmla="*/ 196715 h 3507472"/>
                  <a:gd name="connsiteX2521" fmla="*/ 2227502 w 3023491"/>
                  <a:gd name="connsiteY2521" fmla="*/ 222316 h 3507472"/>
                  <a:gd name="connsiteX2522" fmla="*/ 2253036 w 3023491"/>
                  <a:gd name="connsiteY2522" fmla="*/ 214439 h 3507472"/>
                  <a:gd name="connsiteX2523" fmla="*/ 2255001 w 3023491"/>
                  <a:gd name="connsiteY2523" fmla="*/ 200654 h 3507472"/>
                  <a:gd name="connsiteX2524" fmla="*/ 2282499 w 3023491"/>
                  <a:gd name="connsiteY2524" fmla="*/ 214439 h 3507472"/>
                  <a:gd name="connsiteX2525" fmla="*/ 2270714 w 3023491"/>
                  <a:gd name="connsiteY2525" fmla="*/ 224285 h 3507472"/>
                  <a:gd name="connsiteX2526" fmla="*/ 2278570 w 3023491"/>
                  <a:gd name="connsiteY2526" fmla="*/ 249886 h 3507472"/>
                  <a:gd name="connsiteX2527" fmla="*/ 2304104 w 3023491"/>
                  <a:gd name="connsiteY2527" fmla="*/ 242008 h 3507472"/>
                  <a:gd name="connsiteX2528" fmla="*/ 2306069 w 3023491"/>
                  <a:gd name="connsiteY2528" fmla="*/ 228224 h 3507472"/>
                  <a:gd name="connsiteX2529" fmla="*/ 2327674 w 3023491"/>
                  <a:gd name="connsiteY2529" fmla="*/ 240039 h 3507472"/>
                  <a:gd name="connsiteX2530" fmla="*/ 2186255 w 3023491"/>
                  <a:gd name="connsiteY2530" fmla="*/ 498015 h 3507472"/>
                  <a:gd name="connsiteX2531" fmla="*/ 2121438 w 3023491"/>
                  <a:gd name="connsiteY2531" fmla="*/ 515738 h 3507472"/>
                  <a:gd name="connsiteX2532" fmla="*/ 2048765 w 3023491"/>
                  <a:gd name="connsiteY2532" fmla="*/ 474383 h 3507472"/>
                  <a:gd name="connsiteX2533" fmla="*/ 1879848 w 3023491"/>
                  <a:gd name="connsiteY2533" fmla="*/ 381827 h 3507472"/>
                  <a:gd name="connsiteX2534" fmla="*/ 1862170 w 3023491"/>
                  <a:gd name="connsiteY2534" fmla="*/ 316841 h 3507472"/>
                  <a:gd name="connsiteX2535" fmla="*/ 2003589 w 3023491"/>
                  <a:gd name="connsiteY2535" fmla="*/ 60835 h 3507472"/>
                  <a:gd name="connsiteX2536" fmla="*/ 1398058 w 3023491"/>
                  <a:gd name="connsiteY2536" fmla="*/ 432 h 3507472"/>
                  <a:gd name="connsiteX2537" fmla="*/ 1509261 w 3023491"/>
                  <a:gd name="connsiteY2537" fmla="*/ 38476 h 3507472"/>
                  <a:gd name="connsiteX2538" fmla="*/ 1745754 w 3023491"/>
                  <a:gd name="connsiteY2538" fmla="*/ 38476 h 3507472"/>
                  <a:gd name="connsiteX2539" fmla="*/ 1745754 w 3023491"/>
                  <a:gd name="connsiteY2539" fmla="*/ 382792 h 3507472"/>
                  <a:gd name="connsiteX2540" fmla="*/ 1503348 w 3023491"/>
                  <a:gd name="connsiteY2540" fmla="*/ 384760 h 3507472"/>
                  <a:gd name="connsiteX2541" fmla="*/ 1272767 w 3023491"/>
                  <a:gd name="connsiteY2541" fmla="*/ 382792 h 3507472"/>
                  <a:gd name="connsiteX2542" fmla="*/ 1272767 w 3023491"/>
                  <a:gd name="connsiteY2542" fmla="*/ 38476 h 3507472"/>
                  <a:gd name="connsiteX2543" fmla="*/ 1398058 w 3023491"/>
                  <a:gd name="connsiteY2543" fmla="*/ 432 h 350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</a:cxnLst>
                <a:rect l="l" t="t" r="r" b="b"/>
                <a:pathLst>
                  <a:path w="3023491" h="3507472">
                    <a:moveTo>
                      <a:pt x="1875433" y="3399276"/>
                    </a:moveTo>
                    <a:cubicBezTo>
                      <a:pt x="1877391" y="3399276"/>
                      <a:pt x="1879349" y="3399276"/>
                      <a:pt x="1879349" y="3401243"/>
                    </a:cubicBezTo>
                    <a:cubicBezTo>
                      <a:pt x="1896975" y="3418951"/>
                      <a:pt x="1896975" y="3418951"/>
                      <a:pt x="1896975" y="3418951"/>
                    </a:cubicBezTo>
                    <a:cubicBezTo>
                      <a:pt x="1898933" y="3420919"/>
                      <a:pt x="1898933" y="3422886"/>
                      <a:pt x="1896975" y="3424854"/>
                    </a:cubicBezTo>
                    <a:cubicBezTo>
                      <a:pt x="1895016" y="3426821"/>
                      <a:pt x="1891100" y="3426821"/>
                      <a:pt x="1889141" y="3424854"/>
                    </a:cubicBezTo>
                    <a:cubicBezTo>
                      <a:pt x="1875433" y="3413048"/>
                      <a:pt x="1875433" y="3413048"/>
                      <a:pt x="1875433" y="3413048"/>
                    </a:cubicBezTo>
                    <a:cubicBezTo>
                      <a:pt x="1873474" y="3409113"/>
                      <a:pt x="1873474" y="3409113"/>
                      <a:pt x="1873474" y="3409113"/>
                    </a:cubicBezTo>
                    <a:cubicBezTo>
                      <a:pt x="1869558" y="3407146"/>
                      <a:pt x="1869558" y="3403211"/>
                      <a:pt x="1873474" y="3401243"/>
                    </a:cubicBezTo>
                    <a:cubicBezTo>
                      <a:pt x="1873474" y="3399276"/>
                      <a:pt x="1875433" y="3399276"/>
                      <a:pt x="1875433" y="3399276"/>
                    </a:cubicBezTo>
                    <a:close/>
                    <a:moveTo>
                      <a:pt x="1777514" y="3399276"/>
                    </a:moveTo>
                    <a:cubicBezTo>
                      <a:pt x="1779473" y="3399276"/>
                      <a:pt x="1781431" y="3399276"/>
                      <a:pt x="1781431" y="3401243"/>
                    </a:cubicBezTo>
                    <a:cubicBezTo>
                      <a:pt x="1783390" y="3403211"/>
                      <a:pt x="1783390" y="3407146"/>
                      <a:pt x="1781431" y="3409113"/>
                    </a:cubicBezTo>
                    <a:cubicBezTo>
                      <a:pt x="1777514" y="3413048"/>
                      <a:pt x="1777514" y="3413048"/>
                      <a:pt x="1777514" y="3413048"/>
                    </a:cubicBezTo>
                    <a:cubicBezTo>
                      <a:pt x="1763806" y="3424854"/>
                      <a:pt x="1763806" y="3424854"/>
                      <a:pt x="1763806" y="3424854"/>
                    </a:cubicBezTo>
                    <a:cubicBezTo>
                      <a:pt x="1761847" y="3426821"/>
                      <a:pt x="1759889" y="3426821"/>
                      <a:pt x="1757931" y="3424854"/>
                    </a:cubicBezTo>
                    <a:cubicBezTo>
                      <a:pt x="1755972" y="3422886"/>
                      <a:pt x="1755972" y="3420919"/>
                      <a:pt x="1757931" y="3418951"/>
                    </a:cubicBezTo>
                    <a:cubicBezTo>
                      <a:pt x="1773598" y="3401243"/>
                      <a:pt x="1773598" y="3401243"/>
                      <a:pt x="1773598" y="3401243"/>
                    </a:cubicBezTo>
                    <a:cubicBezTo>
                      <a:pt x="1775556" y="3401243"/>
                      <a:pt x="1777514" y="3399276"/>
                      <a:pt x="1777514" y="3399276"/>
                    </a:cubicBezTo>
                    <a:close/>
                    <a:moveTo>
                      <a:pt x="1896975" y="3350088"/>
                    </a:moveTo>
                    <a:cubicBezTo>
                      <a:pt x="1896975" y="3350088"/>
                      <a:pt x="1896975" y="3350088"/>
                      <a:pt x="1920475" y="3350088"/>
                    </a:cubicBezTo>
                    <a:cubicBezTo>
                      <a:pt x="1924392" y="3350088"/>
                      <a:pt x="1926350" y="3352055"/>
                      <a:pt x="1926350" y="3355990"/>
                    </a:cubicBezTo>
                    <a:cubicBezTo>
                      <a:pt x="1926350" y="3357958"/>
                      <a:pt x="1924392" y="3359925"/>
                      <a:pt x="1920475" y="3359925"/>
                    </a:cubicBezTo>
                    <a:cubicBezTo>
                      <a:pt x="1920475" y="3359925"/>
                      <a:pt x="1920475" y="3359925"/>
                      <a:pt x="1896975" y="3359925"/>
                    </a:cubicBezTo>
                    <a:cubicBezTo>
                      <a:pt x="1893058" y="3359925"/>
                      <a:pt x="1891100" y="3357958"/>
                      <a:pt x="1891100" y="3355990"/>
                    </a:cubicBezTo>
                    <a:cubicBezTo>
                      <a:pt x="1891100" y="3352055"/>
                      <a:pt x="1893058" y="3350088"/>
                      <a:pt x="1896975" y="3350088"/>
                    </a:cubicBezTo>
                    <a:close/>
                    <a:moveTo>
                      <a:pt x="1734430" y="3350088"/>
                    </a:moveTo>
                    <a:cubicBezTo>
                      <a:pt x="1734430" y="3350088"/>
                      <a:pt x="1734430" y="3350088"/>
                      <a:pt x="1757931" y="3350088"/>
                    </a:cubicBezTo>
                    <a:cubicBezTo>
                      <a:pt x="1759889" y="3350088"/>
                      <a:pt x="1763806" y="3352055"/>
                      <a:pt x="1763806" y="3355990"/>
                    </a:cubicBezTo>
                    <a:cubicBezTo>
                      <a:pt x="1763806" y="3357958"/>
                      <a:pt x="1759889" y="3359925"/>
                      <a:pt x="1757931" y="3359925"/>
                    </a:cubicBezTo>
                    <a:cubicBezTo>
                      <a:pt x="1757931" y="3359925"/>
                      <a:pt x="1757931" y="3359925"/>
                      <a:pt x="1734430" y="3359925"/>
                    </a:cubicBezTo>
                    <a:cubicBezTo>
                      <a:pt x="1730514" y="3359925"/>
                      <a:pt x="1728555" y="3357958"/>
                      <a:pt x="1728555" y="3355990"/>
                    </a:cubicBezTo>
                    <a:cubicBezTo>
                      <a:pt x="1728555" y="3352055"/>
                      <a:pt x="1730514" y="3350088"/>
                      <a:pt x="1734430" y="3350088"/>
                    </a:cubicBezTo>
                    <a:close/>
                    <a:moveTo>
                      <a:pt x="1826474" y="3312705"/>
                    </a:moveTo>
                    <a:cubicBezTo>
                      <a:pt x="1814723" y="3312705"/>
                      <a:pt x="1804932" y="3316640"/>
                      <a:pt x="1795140" y="3324510"/>
                    </a:cubicBezTo>
                    <a:cubicBezTo>
                      <a:pt x="1787306" y="3332380"/>
                      <a:pt x="1783390" y="3344185"/>
                      <a:pt x="1783390" y="3355990"/>
                    </a:cubicBezTo>
                    <a:cubicBezTo>
                      <a:pt x="1783390" y="3371730"/>
                      <a:pt x="1793181" y="3385503"/>
                      <a:pt x="1804932" y="3393373"/>
                    </a:cubicBezTo>
                    <a:cubicBezTo>
                      <a:pt x="1806890" y="3395341"/>
                      <a:pt x="1808848" y="3395341"/>
                      <a:pt x="1808848" y="3397308"/>
                    </a:cubicBezTo>
                    <a:cubicBezTo>
                      <a:pt x="1808848" y="3397308"/>
                      <a:pt x="1808848" y="3397308"/>
                      <a:pt x="1808848" y="3422886"/>
                    </a:cubicBezTo>
                    <a:cubicBezTo>
                      <a:pt x="1808848" y="3422886"/>
                      <a:pt x="1808848" y="3422886"/>
                      <a:pt x="1826474" y="3422886"/>
                    </a:cubicBezTo>
                    <a:cubicBezTo>
                      <a:pt x="1826474" y="3422886"/>
                      <a:pt x="1826474" y="3422886"/>
                      <a:pt x="1846057" y="3422886"/>
                    </a:cubicBezTo>
                    <a:cubicBezTo>
                      <a:pt x="1846057" y="3422886"/>
                      <a:pt x="1846057" y="3422886"/>
                      <a:pt x="1846057" y="3397308"/>
                    </a:cubicBezTo>
                    <a:cubicBezTo>
                      <a:pt x="1846057" y="3395341"/>
                      <a:pt x="1848016" y="3393373"/>
                      <a:pt x="1849974" y="3393373"/>
                    </a:cubicBezTo>
                    <a:cubicBezTo>
                      <a:pt x="1861724" y="3385503"/>
                      <a:pt x="1869558" y="3371730"/>
                      <a:pt x="1869558" y="3355990"/>
                    </a:cubicBezTo>
                    <a:cubicBezTo>
                      <a:pt x="1869558" y="3344185"/>
                      <a:pt x="1865641" y="3332380"/>
                      <a:pt x="1857807" y="3324510"/>
                    </a:cubicBezTo>
                    <a:cubicBezTo>
                      <a:pt x="1849974" y="3316640"/>
                      <a:pt x="1838224" y="3312705"/>
                      <a:pt x="1826474" y="3312705"/>
                    </a:cubicBezTo>
                    <a:close/>
                    <a:moveTo>
                      <a:pt x="1826474" y="3300899"/>
                    </a:moveTo>
                    <a:cubicBezTo>
                      <a:pt x="1848016" y="3300899"/>
                      <a:pt x="1867599" y="3312705"/>
                      <a:pt x="1875433" y="3332380"/>
                    </a:cubicBezTo>
                    <a:cubicBezTo>
                      <a:pt x="1879349" y="3340250"/>
                      <a:pt x="1881308" y="3348120"/>
                      <a:pt x="1881308" y="3355990"/>
                    </a:cubicBezTo>
                    <a:cubicBezTo>
                      <a:pt x="1881308" y="3363860"/>
                      <a:pt x="1879349" y="3371730"/>
                      <a:pt x="1875433" y="3379600"/>
                    </a:cubicBezTo>
                    <a:cubicBezTo>
                      <a:pt x="1871516" y="3387471"/>
                      <a:pt x="1865641" y="3395341"/>
                      <a:pt x="1857807" y="3401243"/>
                    </a:cubicBezTo>
                    <a:cubicBezTo>
                      <a:pt x="1857807" y="3401243"/>
                      <a:pt x="1857807" y="3401243"/>
                      <a:pt x="1857807" y="3444529"/>
                    </a:cubicBezTo>
                    <a:cubicBezTo>
                      <a:pt x="1857807" y="3460269"/>
                      <a:pt x="1846057" y="3472074"/>
                      <a:pt x="1830390" y="3472074"/>
                    </a:cubicBezTo>
                    <a:cubicBezTo>
                      <a:pt x="1830390" y="3472074"/>
                      <a:pt x="1830390" y="3472074"/>
                      <a:pt x="1826474" y="3472074"/>
                    </a:cubicBezTo>
                    <a:cubicBezTo>
                      <a:pt x="1826474" y="3472074"/>
                      <a:pt x="1826474" y="3472074"/>
                      <a:pt x="1824515" y="3472074"/>
                    </a:cubicBezTo>
                    <a:cubicBezTo>
                      <a:pt x="1808848" y="3472074"/>
                      <a:pt x="1797098" y="3460269"/>
                      <a:pt x="1797098" y="3444529"/>
                    </a:cubicBezTo>
                    <a:cubicBezTo>
                      <a:pt x="1797098" y="3444529"/>
                      <a:pt x="1797098" y="3444529"/>
                      <a:pt x="1797098" y="3401243"/>
                    </a:cubicBezTo>
                    <a:cubicBezTo>
                      <a:pt x="1789265" y="3395341"/>
                      <a:pt x="1781431" y="3389438"/>
                      <a:pt x="1777514" y="3379600"/>
                    </a:cubicBezTo>
                    <a:cubicBezTo>
                      <a:pt x="1773598" y="3371730"/>
                      <a:pt x="1771639" y="3363860"/>
                      <a:pt x="1771639" y="3355990"/>
                    </a:cubicBezTo>
                    <a:cubicBezTo>
                      <a:pt x="1771639" y="3346153"/>
                      <a:pt x="1773598" y="3338282"/>
                      <a:pt x="1777514" y="3332380"/>
                    </a:cubicBezTo>
                    <a:cubicBezTo>
                      <a:pt x="1787306" y="3312705"/>
                      <a:pt x="1804932" y="3300899"/>
                      <a:pt x="1826474" y="3300899"/>
                    </a:cubicBezTo>
                    <a:close/>
                    <a:moveTo>
                      <a:pt x="1889141" y="3285159"/>
                    </a:moveTo>
                    <a:cubicBezTo>
                      <a:pt x="1891100" y="3283192"/>
                      <a:pt x="1895016" y="3283192"/>
                      <a:pt x="1896975" y="3285159"/>
                    </a:cubicBezTo>
                    <a:cubicBezTo>
                      <a:pt x="1898933" y="3287127"/>
                      <a:pt x="1898933" y="3291062"/>
                      <a:pt x="1896975" y="3293029"/>
                    </a:cubicBezTo>
                    <a:cubicBezTo>
                      <a:pt x="1879349" y="3310737"/>
                      <a:pt x="1879349" y="3310737"/>
                      <a:pt x="1879349" y="3310737"/>
                    </a:cubicBezTo>
                    <a:cubicBezTo>
                      <a:pt x="1879349" y="3310737"/>
                      <a:pt x="1877391" y="3310737"/>
                      <a:pt x="1875433" y="3310737"/>
                    </a:cubicBezTo>
                    <a:cubicBezTo>
                      <a:pt x="1875433" y="3310737"/>
                      <a:pt x="1873474" y="3310737"/>
                      <a:pt x="1873474" y="3310737"/>
                    </a:cubicBezTo>
                    <a:cubicBezTo>
                      <a:pt x="1869558" y="3308769"/>
                      <a:pt x="1869558" y="3304834"/>
                      <a:pt x="1873474" y="3302867"/>
                    </a:cubicBezTo>
                    <a:cubicBezTo>
                      <a:pt x="1875433" y="3298932"/>
                      <a:pt x="1875433" y="3298932"/>
                      <a:pt x="1875433" y="3298932"/>
                    </a:cubicBezTo>
                    <a:cubicBezTo>
                      <a:pt x="1889141" y="3285159"/>
                      <a:pt x="1889141" y="3285159"/>
                      <a:pt x="1889141" y="3285159"/>
                    </a:cubicBezTo>
                    <a:close/>
                    <a:moveTo>
                      <a:pt x="1757931" y="3285159"/>
                    </a:moveTo>
                    <a:cubicBezTo>
                      <a:pt x="1759889" y="3283192"/>
                      <a:pt x="1761847" y="3283192"/>
                      <a:pt x="1763806" y="3285159"/>
                    </a:cubicBezTo>
                    <a:cubicBezTo>
                      <a:pt x="1777514" y="3298932"/>
                      <a:pt x="1777514" y="3298932"/>
                      <a:pt x="1777514" y="3298932"/>
                    </a:cubicBezTo>
                    <a:cubicBezTo>
                      <a:pt x="1781431" y="3302867"/>
                      <a:pt x="1781431" y="3302867"/>
                      <a:pt x="1781431" y="3302867"/>
                    </a:cubicBezTo>
                    <a:cubicBezTo>
                      <a:pt x="1783390" y="3304834"/>
                      <a:pt x="1783390" y="3308769"/>
                      <a:pt x="1781431" y="3310737"/>
                    </a:cubicBezTo>
                    <a:cubicBezTo>
                      <a:pt x="1781431" y="3310737"/>
                      <a:pt x="1779473" y="3310737"/>
                      <a:pt x="1777514" y="3310737"/>
                    </a:cubicBezTo>
                    <a:cubicBezTo>
                      <a:pt x="1777514" y="3310737"/>
                      <a:pt x="1775556" y="3310737"/>
                      <a:pt x="1773598" y="3310737"/>
                    </a:cubicBezTo>
                    <a:cubicBezTo>
                      <a:pt x="1757931" y="3293029"/>
                      <a:pt x="1757931" y="3293029"/>
                      <a:pt x="1757931" y="3293029"/>
                    </a:cubicBezTo>
                    <a:cubicBezTo>
                      <a:pt x="1755972" y="3291062"/>
                      <a:pt x="1755972" y="3287127"/>
                      <a:pt x="1757931" y="3285159"/>
                    </a:cubicBezTo>
                    <a:close/>
                    <a:moveTo>
                      <a:pt x="1826474" y="3255646"/>
                    </a:moveTo>
                    <a:cubicBezTo>
                      <a:pt x="1830390" y="3255646"/>
                      <a:pt x="1832349" y="3259581"/>
                      <a:pt x="1832349" y="3261549"/>
                    </a:cubicBezTo>
                    <a:cubicBezTo>
                      <a:pt x="1832349" y="3285159"/>
                      <a:pt x="1832349" y="3285159"/>
                      <a:pt x="1832349" y="3285159"/>
                    </a:cubicBezTo>
                    <a:cubicBezTo>
                      <a:pt x="1832349" y="3289094"/>
                      <a:pt x="1830390" y="3291062"/>
                      <a:pt x="1826474" y="3291062"/>
                    </a:cubicBezTo>
                    <a:cubicBezTo>
                      <a:pt x="1824515" y="3291062"/>
                      <a:pt x="1822557" y="3289094"/>
                      <a:pt x="1822557" y="3285159"/>
                    </a:cubicBezTo>
                    <a:cubicBezTo>
                      <a:pt x="1822557" y="3261549"/>
                      <a:pt x="1822557" y="3261549"/>
                      <a:pt x="1822557" y="3261549"/>
                    </a:cubicBezTo>
                    <a:cubicBezTo>
                      <a:pt x="1822557" y="3259581"/>
                      <a:pt x="1824515" y="3257614"/>
                      <a:pt x="1826474" y="3255646"/>
                    </a:cubicBezTo>
                    <a:close/>
                    <a:moveTo>
                      <a:pt x="2085488" y="3247320"/>
                    </a:moveTo>
                    <a:cubicBezTo>
                      <a:pt x="2083520" y="3243388"/>
                      <a:pt x="2079585" y="3251253"/>
                      <a:pt x="2075650" y="3253219"/>
                    </a:cubicBezTo>
                    <a:cubicBezTo>
                      <a:pt x="2073682" y="3253219"/>
                      <a:pt x="2073682" y="3253219"/>
                      <a:pt x="2063844" y="3253219"/>
                    </a:cubicBezTo>
                    <a:lnTo>
                      <a:pt x="2057941" y="3254939"/>
                    </a:lnTo>
                    <a:lnTo>
                      <a:pt x="2057941" y="3251253"/>
                    </a:lnTo>
                    <a:cubicBezTo>
                      <a:pt x="2057941" y="3251253"/>
                      <a:pt x="2055973" y="3253219"/>
                      <a:pt x="2052038" y="3257152"/>
                    </a:cubicBezTo>
                    <a:cubicBezTo>
                      <a:pt x="2050071" y="3259118"/>
                      <a:pt x="2046135" y="3257152"/>
                      <a:pt x="2044168" y="3257152"/>
                    </a:cubicBezTo>
                    <a:cubicBezTo>
                      <a:pt x="2042200" y="3257152"/>
                      <a:pt x="2044168" y="3265017"/>
                      <a:pt x="2044168" y="3265017"/>
                    </a:cubicBezTo>
                    <a:lnTo>
                      <a:pt x="2044847" y="3265559"/>
                    </a:lnTo>
                    <a:lnTo>
                      <a:pt x="2111494" y="3278797"/>
                    </a:lnTo>
                    <a:cubicBezTo>
                      <a:pt x="2137595" y="3278797"/>
                      <a:pt x="2162465" y="3273522"/>
                      <a:pt x="2185088" y="3263953"/>
                    </a:cubicBezTo>
                    <a:lnTo>
                      <a:pt x="2187505" y="3262320"/>
                    </a:lnTo>
                    <a:lnTo>
                      <a:pt x="2181902" y="3263051"/>
                    </a:lnTo>
                    <a:cubicBezTo>
                      <a:pt x="2181902" y="3263051"/>
                      <a:pt x="2174032" y="3259118"/>
                      <a:pt x="2174032" y="3259118"/>
                    </a:cubicBezTo>
                    <a:cubicBezTo>
                      <a:pt x="2172064" y="3259118"/>
                      <a:pt x="2168129" y="3259118"/>
                      <a:pt x="2168129" y="3257152"/>
                    </a:cubicBezTo>
                    <a:cubicBezTo>
                      <a:pt x="2166161" y="3257152"/>
                      <a:pt x="2162226" y="3259118"/>
                      <a:pt x="2158291" y="3259118"/>
                    </a:cubicBezTo>
                    <a:cubicBezTo>
                      <a:pt x="2154355" y="3259118"/>
                      <a:pt x="2154355" y="3259118"/>
                      <a:pt x="2152388" y="3263051"/>
                    </a:cubicBezTo>
                    <a:cubicBezTo>
                      <a:pt x="2148452" y="3266983"/>
                      <a:pt x="2148452" y="3263051"/>
                      <a:pt x="2146485" y="3263051"/>
                    </a:cubicBezTo>
                    <a:cubicBezTo>
                      <a:pt x="2142549" y="3263051"/>
                      <a:pt x="2138614" y="3263051"/>
                      <a:pt x="2138614" y="3263051"/>
                    </a:cubicBezTo>
                    <a:cubicBezTo>
                      <a:pt x="2138614" y="3263051"/>
                      <a:pt x="2138614" y="3263051"/>
                      <a:pt x="2140582" y="3257152"/>
                    </a:cubicBezTo>
                    <a:cubicBezTo>
                      <a:pt x="2140582" y="3257152"/>
                      <a:pt x="2136647" y="3255185"/>
                      <a:pt x="2134679" y="3255185"/>
                    </a:cubicBezTo>
                    <a:cubicBezTo>
                      <a:pt x="2130744" y="3255185"/>
                      <a:pt x="2130744" y="3259118"/>
                      <a:pt x="2130744" y="3261084"/>
                    </a:cubicBezTo>
                    <a:cubicBezTo>
                      <a:pt x="2128776" y="3263051"/>
                      <a:pt x="2128776" y="3263051"/>
                      <a:pt x="2126808" y="3266983"/>
                    </a:cubicBezTo>
                    <a:cubicBezTo>
                      <a:pt x="2124841" y="3270916"/>
                      <a:pt x="2116970" y="3265017"/>
                      <a:pt x="2113035" y="3265017"/>
                    </a:cubicBezTo>
                    <a:cubicBezTo>
                      <a:pt x="2111067" y="3265017"/>
                      <a:pt x="2109100" y="3265017"/>
                      <a:pt x="2107132" y="3263051"/>
                    </a:cubicBezTo>
                    <a:cubicBezTo>
                      <a:pt x="2103197" y="3261084"/>
                      <a:pt x="2107132" y="3261084"/>
                      <a:pt x="2107132" y="3261084"/>
                    </a:cubicBezTo>
                    <a:cubicBezTo>
                      <a:pt x="2107132" y="3261084"/>
                      <a:pt x="2107132" y="3261084"/>
                      <a:pt x="2113035" y="3255185"/>
                    </a:cubicBezTo>
                    <a:cubicBezTo>
                      <a:pt x="2113035" y="3255185"/>
                      <a:pt x="2113035" y="3255185"/>
                      <a:pt x="2120905" y="3251253"/>
                    </a:cubicBezTo>
                    <a:cubicBezTo>
                      <a:pt x="2120905" y="3251253"/>
                      <a:pt x="2118938" y="3247320"/>
                      <a:pt x="2116970" y="3247320"/>
                    </a:cubicBezTo>
                    <a:cubicBezTo>
                      <a:pt x="2115003" y="3247320"/>
                      <a:pt x="2115003" y="3249287"/>
                      <a:pt x="2113035" y="3251253"/>
                    </a:cubicBezTo>
                    <a:cubicBezTo>
                      <a:pt x="2113035" y="3253219"/>
                      <a:pt x="2099261" y="3251253"/>
                      <a:pt x="2099261" y="3251253"/>
                    </a:cubicBezTo>
                    <a:cubicBezTo>
                      <a:pt x="2099261" y="3251253"/>
                      <a:pt x="2091391" y="3253219"/>
                      <a:pt x="2087456" y="3253219"/>
                    </a:cubicBezTo>
                    <a:cubicBezTo>
                      <a:pt x="2083520" y="3251253"/>
                      <a:pt x="2087456" y="3253219"/>
                      <a:pt x="2085488" y="3247320"/>
                    </a:cubicBezTo>
                    <a:close/>
                    <a:moveTo>
                      <a:pt x="742457" y="3172523"/>
                    </a:moveTo>
                    <a:cubicBezTo>
                      <a:pt x="742457" y="3174489"/>
                      <a:pt x="913691" y="3253137"/>
                      <a:pt x="947151" y="3268867"/>
                    </a:cubicBezTo>
                    <a:cubicBezTo>
                      <a:pt x="980611" y="3253137"/>
                      <a:pt x="1153814" y="3174489"/>
                      <a:pt x="1153814" y="3172523"/>
                    </a:cubicBezTo>
                    <a:lnTo>
                      <a:pt x="1153814" y="3408466"/>
                    </a:lnTo>
                    <a:cubicBezTo>
                      <a:pt x="1098704" y="3467452"/>
                      <a:pt x="988484" y="3477283"/>
                      <a:pt x="953056" y="3479249"/>
                    </a:cubicBezTo>
                    <a:cubicBezTo>
                      <a:pt x="953056" y="3479249"/>
                      <a:pt x="951088" y="3479249"/>
                      <a:pt x="947151" y="3479249"/>
                    </a:cubicBezTo>
                    <a:cubicBezTo>
                      <a:pt x="945183" y="3479249"/>
                      <a:pt x="943215" y="3479249"/>
                      <a:pt x="943215" y="3479249"/>
                    </a:cubicBezTo>
                    <a:cubicBezTo>
                      <a:pt x="907787" y="3477283"/>
                      <a:pt x="797567" y="3467452"/>
                      <a:pt x="742457" y="3408466"/>
                    </a:cubicBezTo>
                    <a:cubicBezTo>
                      <a:pt x="742457" y="3408466"/>
                      <a:pt x="742457" y="3408466"/>
                      <a:pt x="742457" y="3172523"/>
                    </a:cubicBezTo>
                    <a:close/>
                    <a:moveTo>
                      <a:pt x="1924071" y="3125109"/>
                    </a:moveTo>
                    <a:lnTo>
                      <a:pt x="1924261" y="3127015"/>
                    </a:lnTo>
                    <a:lnTo>
                      <a:pt x="1925338" y="3130508"/>
                    </a:lnTo>
                    <a:lnTo>
                      <a:pt x="1927002" y="3135906"/>
                    </a:lnTo>
                    <a:lnTo>
                      <a:pt x="1925809" y="3131510"/>
                    </a:lnTo>
                    <a:close/>
                    <a:moveTo>
                      <a:pt x="1931554" y="3027097"/>
                    </a:moveTo>
                    <a:lnTo>
                      <a:pt x="1924261" y="3050437"/>
                    </a:lnTo>
                    <a:lnTo>
                      <a:pt x="1922417" y="3068632"/>
                    </a:lnTo>
                    <a:lnTo>
                      <a:pt x="1926110" y="3072321"/>
                    </a:lnTo>
                    <a:cubicBezTo>
                      <a:pt x="1928077" y="3076254"/>
                      <a:pt x="1930045" y="3076254"/>
                      <a:pt x="1930045" y="3078220"/>
                    </a:cubicBezTo>
                    <a:cubicBezTo>
                      <a:pt x="1932012" y="3082153"/>
                      <a:pt x="1930045" y="3078220"/>
                      <a:pt x="1928077" y="3088052"/>
                    </a:cubicBezTo>
                    <a:cubicBezTo>
                      <a:pt x="1926110" y="3095917"/>
                      <a:pt x="1932012" y="3101816"/>
                      <a:pt x="1932012" y="3101816"/>
                    </a:cubicBezTo>
                    <a:cubicBezTo>
                      <a:pt x="1932012" y="3101816"/>
                      <a:pt x="1932012" y="3103782"/>
                      <a:pt x="1932012" y="3119512"/>
                    </a:cubicBezTo>
                    <a:cubicBezTo>
                      <a:pt x="1932012" y="3133276"/>
                      <a:pt x="1939883" y="3137209"/>
                      <a:pt x="1943818" y="3145074"/>
                    </a:cubicBezTo>
                    <a:cubicBezTo>
                      <a:pt x="1949721" y="3152939"/>
                      <a:pt x="1945786" y="3150973"/>
                      <a:pt x="1947754" y="3154905"/>
                    </a:cubicBezTo>
                    <a:cubicBezTo>
                      <a:pt x="1949721" y="3156871"/>
                      <a:pt x="1949721" y="3154905"/>
                      <a:pt x="1955624" y="3158838"/>
                    </a:cubicBezTo>
                    <a:cubicBezTo>
                      <a:pt x="1961527" y="3164737"/>
                      <a:pt x="1955624" y="3164737"/>
                      <a:pt x="1959559" y="3174568"/>
                    </a:cubicBezTo>
                    <a:cubicBezTo>
                      <a:pt x="1961527" y="3184399"/>
                      <a:pt x="1961527" y="3178500"/>
                      <a:pt x="1963495" y="3188332"/>
                    </a:cubicBezTo>
                    <a:cubicBezTo>
                      <a:pt x="1965462" y="3196197"/>
                      <a:pt x="1965462" y="3190298"/>
                      <a:pt x="1969398" y="3194231"/>
                    </a:cubicBezTo>
                    <a:cubicBezTo>
                      <a:pt x="1973333" y="3200130"/>
                      <a:pt x="1969398" y="3194231"/>
                      <a:pt x="1973333" y="3202096"/>
                    </a:cubicBezTo>
                    <a:cubicBezTo>
                      <a:pt x="1977268" y="3209961"/>
                      <a:pt x="1977268" y="3206028"/>
                      <a:pt x="1977268" y="3209961"/>
                    </a:cubicBezTo>
                    <a:cubicBezTo>
                      <a:pt x="1979236" y="3213894"/>
                      <a:pt x="1981203" y="3211927"/>
                      <a:pt x="1987106" y="3227658"/>
                    </a:cubicBezTo>
                    <a:lnTo>
                      <a:pt x="1989138" y="3232094"/>
                    </a:lnTo>
                    <a:lnTo>
                      <a:pt x="1991826" y="3233892"/>
                    </a:lnTo>
                    <a:lnTo>
                      <a:pt x="1994659" y="3235105"/>
                    </a:lnTo>
                    <a:lnTo>
                      <a:pt x="1996207" y="3235768"/>
                    </a:lnTo>
                    <a:cubicBezTo>
                      <a:pt x="1997928" y="3236014"/>
                      <a:pt x="1999896" y="3236506"/>
                      <a:pt x="2002847" y="3239455"/>
                    </a:cubicBezTo>
                    <a:cubicBezTo>
                      <a:pt x="2010718" y="3245354"/>
                      <a:pt x="2004815" y="3241421"/>
                      <a:pt x="2010718" y="3245354"/>
                    </a:cubicBezTo>
                    <a:cubicBezTo>
                      <a:pt x="2016621" y="3249287"/>
                      <a:pt x="2010718" y="3245354"/>
                      <a:pt x="2010718" y="3243388"/>
                    </a:cubicBezTo>
                    <a:cubicBezTo>
                      <a:pt x="2010718" y="3241421"/>
                      <a:pt x="2008750" y="3239455"/>
                      <a:pt x="2006783" y="3237489"/>
                    </a:cubicBezTo>
                    <a:cubicBezTo>
                      <a:pt x="2004815" y="3235523"/>
                      <a:pt x="2004815" y="3233556"/>
                      <a:pt x="2002847" y="3231590"/>
                    </a:cubicBezTo>
                    <a:cubicBezTo>
                      <a:pt x="2000880" y="3227658"/>
                      <a:pt x="2000880" y="3227658"/>
                      <a:pt x="1998912" y="3225691"/>
                    </a:cubicBezTo>
                    <a:cubicBezTo>
                      <a:pt x="1998912" y="3221759"/>
                      <a:pt x="1996944" y="3221759"/>
                      <a:pt x="1993009" y="3217826"/>
                    </a:cubicBezTo>
                    <a:cubicBezTo>
                      <a:pt x="1991042" y="3213894"/>
                      <a:pt x="1994977" y="3213894"/>
                      <a:pt x="1996944" y="3211927"/>
                    </a:cubicBezTo>
                    <a:cubicBezTo>
                      <a:pt x="1996944" y="3211927"/>
                      <a:pt x="1996944" y="3211927"/>
                      <a:pt x="1998912" y="3209961"/>
                    </a:cubicBezTo>
                    <a:cubicBezTo>
                      <a:pt x="1998912" y="3207995"/>
                      <a:pt x="1998912" y="3204062"/>
                      <a:pt x="1996944" y="3202096"/>
                    </a:cubicBezTo>
                    <a:cubicBezTo>
                      <a:pt x="1993009" y="3200130"/>
                      <a:pt x="2000880" y="3186366"/>
                      <a:pt x="2000880" y="3186366"/>
                    </a:cubicBezTo>
                    <a:cubicBezTo>
                      <a:pt x="2000880" y="3184399"/>
                      <a:pt x="2000880" y="3176534"/>
                      <a:pt x="2000880" y="3176534"/>
                    </a:cubicBezTo>
                    <a:cubicBezTo>
                      <a:pt x="2000880" y="3176534"/>
                      <a:pt x="2004815" y="3172602"/>
                      <a:pt x="2006783" y="3172602"/>
                    </a:cubicBezTo>
                    <a:cubicBezTo>
                      <a:pt x="2008750" y="3172602"/>
                      <a:pt x="2012685" y="3168669"/>
                      <a:pt x="2014653" y="3166703"/>
                    </a:cubicBezTo>
                    <a:cubicBezTo>
                      <a:pt x="2016621" y="3164737"/>
                      <a:pt x="2014653" y="3160804"/>
                      <a:pt x="2014653" y="3160804"/>
                    </a:cubicBezTo>
                    <a:cubicBezTo>
                      <a:pt x="2014653" y="3160804"/>
                      <a:pt x="2014653" y="3158838"/>
                      <a:pt x="2016621" y="3156871"/>
                    </a:cubicBezTo>
                    <a:cubicBezTo>
                      <a:pt x="2016621" y="3154905"/>
                      <a:pt x="2016621" y="3150973"/>
                      <a:pt x="2016621" y="3149006"/>
                    </a:cubicBezTo>
                    <a:cubicBezTo>
                      <a:pt x="2016621" y="3147040"/>
                      <a:pt x="2014653" y="3145074"/>
                      <a:pt x="2014653" y="3141141"/>
                    </a:cubicBezTo>
                    <a:cubicBezTo>
                      <a:pt x="2012685" y="3139175"/>
                      <a:pt x="2014653" y="3137209"/>
                      <a:pt x="2014653" y="3135242"/>
                    </a:cubicBezTo>
                    <a:cubicBezTo>
                      <a:pt x="2016621" y="3133276"/>
                      <a:pt x="2018588" y="3129343"/>
                      <a:pt x="2020556" y="3127377"/>
                    </a:cubicBezTo>
                    <a:cubicBezTo>
                      <a:pt x="2022524" y="3125411"/>
                      <a:pt x="2022524" y="3123445"/>
                      <a:pt x="2024491" y="3119512"/>
                    </a:cubicBezTo>
                    <a:cubicBezTo>
                      <a:pt x="2024491" y="3115579"/>
                      <a:pt x="2022524" y="3115579"/>
                      <a:pt x="2020556" y="3115579"/>
                    </a:cubicBezTo>
                    <a:cubicBezTo>
                      <a:pt x="2018588" y="3115579"/>
                      <a:pt x="2018588" y="3113613"/>
                      <a:pt x="2012685" y="3111647"/>
                    </a:cubicBezTo>
                    <a:cubicBezTo>
                      <a:pt x="2008750" y="3107714"/>
                      <a:pt x="2010718" y="3105748"/>
                      <a:pt x="2008750" y="3105748"/>
                    </a:cubicBezTo>
                    <a:cubicBezTo>
                      <a:pt x="2006783" y="3103782"/>
                      <a:pt x="2002847" y="3103782"/>
                      <a:pt x="1998912" y="3103782"/>
                    </a:cubicBezTo>
                    <a:cubicBezTo>
                      <a:pt x="1994977" y="3103782"/>
                      <a:pt x="1996944" y="3101816"/>
                      <a:pt x="1996944" y="3101816"/>
                    </a:cubicBezTo>
                    <a:cubicBezTo>
                      <a:pt x="1994977" y="3099849"/>
                      <a:pt x="1993009" y="3099849"/>
                      <a:pt x="1989074" y="3097883"/>
                    </a:cubicBezTo>
                    <a:cubicBezTo>
                      <a:pt x="1985139" y="3097883"/>
                      <a:pt x="1987106" y="3093950"/>
                      <a:pt x="1987106" y="3093950"/>
                    </a:cubicBezTo>
                    <a:cubicBezTo>
                      <a:pt x="1987106" y="3093950"/>
                      <a:pt x="1983171" y="3093950"/>
                      <a:pt x="1983171" y="3093950"/>
                    </a:cubicBezTo>
                    <a:cubicBezTo>
                      <a:pt x="1981203" y="3091984"/>
                      <a:pt x="1981203" y="3090018"/>
                      <a:pt x="1981203" y="3090018"/>
                    </a:cubicBezTo>
                    <a:cubicBezTo>
                      <a:pt x="1981203" y="3088052"/>
                      <a:pt x="1981203" y="3084119"/>
                      <a:pt x="1981203" y="3084119"/>
                    </a:cubicBezTo>
                    <a:cubicBezTo>
                      <a:pt x="1981203" y="3084119"/>
                      <a:pt x="1979236" y="3078220"/>
                      <a:pt x="1977268" y="3078220"/>
                    </a:cubicBezTo>
                    <a:cubicBezTo>
                      <a:pt x="1975300" y="3078220"/>
                      <a:pt x="1977268" y="3076254"/>
                      <a:pt x="1975300" y="3074288"/>
                    </a:cubicBezTo>
                    <a:cubicBezTo>
                      <a:pt x="1973333" y="3074288"/>
                      <a:pt x="1969398" y="3074288"/>
                      <a:pt x="1969398" y="3074288"/>
                    </a:cubicBezTo>
                    <a:cubicBezTo>
                      <a:pt x="1967430" y="3074288"/>
                      <a:pt x="1963495" y="3072321"/>
                      <a:pt x="1963495" y="3070355"/>
                    </a:cubicBezTo>
                    <a:cubicBezTo>
                      <a:pt x="1961527" y="3068389"/>
                      <a:pt x="1963495" y="3066422"/>
                      <a:pt x="1961527" y="3066422"/>
                    </a:cubicBezTo>
                    <a:cubicBezTo>
                      <a:pt x="1959559" y="3064456"/>
                      <a:pt x="1959559" y="3062490"/>
                      <a:pt x="1959559" y="3060524"/>
                    </a:cubicBezTo>
                    <a:cubicBezTo>
                      <a:pt x="1957592" y="3058557"/>
                      <a:pt x="1957592" y="3056591"/>
                      <a:pt x="1955624" y="3056591"/>
                    </a:cubicBezTo>
                    <a:cubicBezTo>
                      <a:pt x="1953656" y="3056591"/>
                      <a:pt x="1949721" y="3058557"/>
                      <a:pt x="1947754" y="3058557"/>
                    </a:cubicBezTo>
                    <a:cubicBezTo>
                      <a:pt x="1945786" y="3058557"/>
                      <a:pt x="1949721" y="3054625"/>
                      <a:pt x="1947754" y="3054625"/>
                    </a:cubicBezTo>
                    <a:cubicBezTo>
                      <a:pt x="1947754" y="3052658"/>
                      <a:pt x="1945786" y="3052658"/>
                      <a:pt x="1943818" y="3052658"/>
                    </a:cubicBezTo>
                    <a:cubicBezTo>
                      <a:pt x="1939883" y="3052658"/>
                      <a:pt x="1939883" y="3054625"/>
                      <a:pt x="1939883" y="3054625"/>
                    </a:cubicBezTo>
                    <a:cubicBezTo>
                      <a:pt x="1939883" y="3054625"/>
                      <a:pt x="1939883" y="3054625"/>
                      <a:pt x="1939883" y="3056591"/>
                    </a:cubicBezTo>
                    <a:cubicBezTo>
                      <a:pt x="1939883" y="3056591"/>
                      <a:pt x="1937915" y="3058557"/>
                      <a:pt x="1935948" y="3062490"/>
                    </a:cubicBezTo>
                    <a:cubicBezTo>
                      <a:pt x="1933980" y="3064456"/>
                      <a:pt x="1935948" y="3062490"/>
                      <a:pt x="1933980" y="3060524"/>
                    </a:cubicBezTo>
                    <a:cubicBezTo>
                      <a:pt x="1933980" y="3060524"/>
                      <a:pt x="1933980" y="3058557"/>
                      <a:pt x="1933980" y="3058557"/>
                    </a:cubicBezTo>
                    <a:cubicBezTo>
                      <a:pt x="1932012" y="3058557"/>
                      <a:pt x="1932012" y="3052658"/>
                      <a:pt x="1932012" y="3050692"/>
                    </a:cubicBezTo>
                    <a:cubicBezTo>
                      <a:pt x="1932012" y="3048726"/>
                      <a:pt x="1932012" y="3046760"/>
                      <a:pt x="1933980" y="3046760"/>
                    </a:cubicBezTo>
                    <a:cubicBezTo>
                      <a:pt x="1933980" y="3044793"/>
                      <a:pt x="1932012" y="3042827"/>
                      <a:pt x="1932012" y="3038895"/>
                    </a:cubicBezTo>
                    <a:cubicBezTo>
                      <a:pt x="1932012" y="3032996"/>
                      <a:pt x="1932012" y="3032996"/>
                      <a:pt x="1932012" y="3032996"/>
                    </a:cubicBezTo>
                    <a:cubicBezTo>
                      <a:pt x="1933980" y="3031029"/>
                      <a:pt x="1932012" y="3029063"/>
                      <a:pt x="1932012" y="3027097"/>
                    </a:cubicBezTo>
                    <a:close/>
                    <a:moveTo>
                      <a:pt x="2026459" y="2922884"/>
                    </a:moveTo>
                    <a:lnTo>
                      <a:pt x="2022990" y="2923947"/>
                    </a:lnTo>
                    <a:lnTo>
                      <a:pt x="2002132" y="2937826"/>
                    </a:lnTo>
                    <a:lnTo>
                      <a:pt x="1976063" y="2955174"/>
                    </a:lnTo>
                    <a:lnTo>
                      <a:pt x="1953395" y="2988492"/>
                    </a:lnTo>
                    <a:lnTo>
                      <a:pt x="1937915" y="3011244"/>
                    </a:lnTo>
                    <a:lnTo>
                      <a:pt x="1937915" y="3011367"/>
                    </a:lnTo>
                    <a:cubicBezTo>
                      <a:pt x="1937915" y="3013333"/>
                      <a:pt x="1935948" y="3015299"/>
                      <a:pt x="1935948" y="3015299"/>
                    </a:cubicBezTo>
                    <a:cubicBezTo>
                      <a:pt x="1935948" y="3017265"/>
                      <a:pt x="1935948" y="3019232"/>
                      <a:pt x="1935948" y="3019232"/>
                    </a:cubicBezTo>
                    <a:cubicBezTo>
                      <a:pt x="1935948" y="3021198"/>
                      <a:pt x="1937915" y="3021198"/>
                      <a:pt x="1937915" y="3021198"/>
                    </a:cubicBezTo>
                    <a:cubicBezTo>
                      <a:pt x="1937915" y="3021198"/>
                      <a:pt x="1939883" y="3021198"/>
                      <a:pt x="1939883" y="3023164"/>
                    </a:cubicBezTo>
                    <a:cubicBezTo>
                      <a:pt x="1941851" y="3025131"/>
                      <a:pt x="1939883" y="3023164"/>
                      <a:pt x="1941851" y="3023164"/>
                    </a:cubicBezTo>
                    <a:cubicBezTo>
                      <a:pt x="1941851" y="3023164"/>
                      <a:pt x="1943818" y="3025131"/>
                      <a:pt x="1943818" y="3025131"/>
                    </a:cubicBezTo>
                    <a:cubicBezTo>
                      <a:pt x="1945786" y="3027097"/>
                      <a:pt x="1943818" y="3027097"/>
                      <a:pt x="1943818" y="3029063"/>
                    </a:cubicBezTo>
                    <a:cubicBezTo>
                      <a:pt x="1943818" y="3031029"/>
                      <a:pt x="1943818" y="3029063"/>
                      <a:pt x="1945786" y="3031029"/>
                    </a:cubicBezTo>
                    <a:cubicBezTo>
                      <a:pt x="1945786" y="3032996"/>
                      <a:pt x="1947754" y="3032996"/>
                      <a:pt x="1947754" y="3032996"/>
                    </a:cubicBezTo>
                    <a:cubicBezTo>
                      <a:pt x="1947754" y="3032996"/>
                      <a:pt x="1949721" y="3031029"/>
                      <a:pt x="1951689" y="3031029"/>
                    </a:cubicBezTo>
                    <a:cubicBezTo>
                      <a:pt x="1953656" y="3032996"/>
                      <a:pt x="1953656" y="3032996"/>
                      <a:pt x="1953656" y="3034962"/>
                    </a:cubicBezTo>
                    <a:cubicBezTo>
                      <a:pt x="1953656" y="3036928"/>
                      <a:pt x="1953656" y="3036928"/>
                      <a:pt x="1955624" y="3036928"/>
                    </a:cubicBezTo>
                    <a:cubicBezTo>
                      <a:pt x="1955624" y="3036928"/>
                      <a:pt x="1955624" y="3034962"/>
                      <a:pt x="1957592" y="3034962"/>
                    </a:cubicBezTo>
                    <a:cubicBezTo>
                      <a:pt x="1957592" y="3032996"/>
                      <a:pt x="1957592" y="3031029"/>
                      <a:pt x="1957592" y="3031029"/>
                    </a:cubicBezTo>
                    <a:cubicBezTo>
                      <a:pt x="1957592" y="3031029"/>
                      <a:pt x="1957592" y="3031029"/>
                      <a:pt x="1955624" y="3031029"/>
                    </a:cubicBezTo>
                    <a:cubicBezTo>
                      <a:pt x="1955624" y="3031029"/>
                      <a:pt x="1955624" y="3031029"/>
                      <a:pt x="1953656" y="3029063"/>
                    </a:cubicBezTo>
                    <a:cubicBezTo>
                      <a:pt x="1953656" y="3029063"/>
                      <a:pt x="1953656" y="3029063"/>
                      <a:pt x="1949721" y="3027097"/>
                    </a:cubicBezTo>
                    <a:cubicBezTo>
                      <a:pt x="1949721" y="3027097"/>
                      <a:pt x="1947754" y="3027097"/>
                      <a:pt x="1945786" y="3027097"/>
                    </a:cubicBezTo>
                    <a:cubicBezTo>
                      <a:pt x="1943818" y="3027097"/>
                      <a:pt x="1945786" y="3023164"/>
                      <a:pt x="1945786" y="3023164"/>
                    </a:cubicBezTo>
                    <a:cubicBezTo>
                      <a:pt x="1945786" y="3021198"/>
                      <a:pt x="1945786" y="3019232"/>
                      <a:pt x="1945786" y="3019232"/>
                    </a:cubicBezTo>
                    <a:cubicBezTo>
                      <a:pt x="1945786" y="3019232"/>
                      <a:pt x="1943818" y="3017265"/>
                      <a:pt x="1941851" y="3017265"/>
                    </a:cubicBezTo>
                    <a:cubicBezTo>
                      <a:pt x="1941851" y="3017265"/>
                      <a:pt x="1939883" y="3015299"/>
                      <a:pt x="1939883" y="3015299"/>
                    </a:cubicBezTo>
                    <a:cubicBezTo>
                      <a:pt x="1939883" y="3015299"/>
                      <a:pt x="1939883" y="3013333"/>
                      <a:pt x="1941851" y="3011367"/>
                    </a:cubicBezTo>
                    <a:cubicBezTo>
                      <a:pt x="1943818" y="3011367"/>
                      <a:pt x="1947754" y="3009400"/>
                      <a:pt x="1947754" y="3009400"/>
                    </a:cubicBezTo>
                    <a:cubicBezTo>
                      <a:pt x="1949721" y="3009400"/>
                      <a:pt x="1949721" y="3007434"/>
                      <a:pt x="1951689" y="3007434"/>
                    </a:cubicBezTo>
                    <a:cubicBezTo>
                      <a:pt x="1951689" y="3005468"/>
                      <a:pt x="1953656" y="3003501"/>
                      <a:pt x="1953656" y="3001535"/>
                    </a:cubicBezTo>
                    <a:cubicBezTo>
                      <a:pt x="1953656" y="2999569"/>
                      <a:pt x="1955624" y="2997603"/>
                      <a:pt x="1955624" y="2997603"/>
                    </a:cubicBezTo>
                    <a:cubicBezTo>
                      <a:pt x="1955624" y="2995636"/>
                      <a:pt x="1955624" y="2993670"/>
                      <a:pt x="1955624" y="2991704"/>
                    </a:cubicBezTo>
                    <a:cubicBezTo>
                      <a:pt x="1957592" y="2989737"/>
                      <a:pt x="1959559" y="2987771"/>
                      <a:pt x="1959559" y="2987771"/>
                    </a:cubicBezTo>
                    <a:cubicBezTo>
                      <a:pt x="1959559" y="2987771"/>
                      <a:pt x="1965462" y="2983839"/>
                      <a:pt x="1967430" y="2981872"/>
                    </a:cubicBezTo>
                    <a:cubicBezTo>
                      <a:pt x="1967430" y="2979906"/>
                      <a:pt x="1971365" y="2977940"/>
                      <a:pt x="1971365" y="2977940"/>
                    </a:cubicBezTo>
                    <a:cubicBezTo>
                      <a:pt x="1971365" y="2977940"/>
                      <a:pt x="1971365" y="2977940"/>
                      <a:pt x="1971365" y="2974007"/>
                    </a:cubicBezTo>
                    <a:cubicBezTo>
                      <a:pt x="1971365" y="2974007"/>
                      <a:pt x="1973333" y="2974007"/>
                      <a:pt x="1975300" y="2972041"/>
                    </a:cubicBezTo>
                    <a:cubicBezTo>
                      <a:pt x="1979236" y="2972041"/>
                      <a:pt x="1981203" y="2970075"/>
                      <a:pt x="1981203" y="2970075"/>
                    </a:cubicBezTo>
                    <a:cubicBezTo>
                      <a:pt x="1981203" y="2970075"/>
                      <a:pt x="1981203" y="2966142"/>
                      <a:pt x="1981203" y="2966142"/>
                    </a:cubicBezTo>
                    <a:cubicBezTo>
                      <a:pt x="1981203" y="2966142"/>
                      <a:pt x="1983171" y="2964176"/>
                      <a:pt x="1983171" y="2964176"/>
                    </a:cubicBezTo>
                    <a:cubicBezTo>
                      <a:pt x="1983171" y="2964176"/>
                      <a:pt x="1989074" y="2962210"/>
                      <a:pt x="1989074" y="2960243"/>
                    </a:cubicBezTo>
                    <a:cubicBezTo>
                      <a:pt x="1989074" y="2960243"/>
                      <a:pt x="1989074" y="2960243"/>
                      <a:pt x="1991042" y="2960243"/>
                    </a:cubicBezTo>
                    <a:cubicBezTo>
                      <a:pt x="1991042" y="2958277"/>
                      <a:pt x="1993009" y="2960243"/>
                      <a:pt x="1994977" y="2960243"/>
                    </a:cubicBezTo>
                    <a:cubicBezTo>
                      <a:pt x="1996944" y="2960243"/>
                      <a:pt x="1998912" y="2960243"/>
                      <a:pt x="2000880" y="2962210"/>
                    </a:cubicBezTo>
                    <a:cubicBezTo>
                      <a:pt x="2002847" y="2962210"/>
                      <a:pt x="2002847" y="2960243"/>
                      <a:pt x="2002847" y="2960243"/>
                    </a:cubicBezTo>
                    <a:cubicBezTo>
                      <a:pt x="2002847" y="2960243"/>
                      <a:pt x="2004815" y="2958277"/>
                      <a:pt x="2004815" y="2958277"/>
                    </a:cubicBezTo>
                    <a:cubicBezTo>
                      <a:pt x="2004815" y="2956311"/>
                      <a:pt x="2004815" y="2954344"/>
                      <a:pt x="2004815" y="2954344"/>
                    </a:cubicBezTo>
                    <a:cubicBezTo>
                      <a:pt x="2004815" y="2954344"/>
                      <a:pt x="2002847" y="2954344"/>
                      <a:pt x="2000880" y="2954344"/>
                    </a:cubicBezTo>
                    <a:cubicBezTo>
                      <a:pt x="2000880" y="2954344"/>
                      <a:pt x="2002847" y="2950412"/>
                      <a:pt x="2002847" y="2950412"/>
                    </a:cubicBezTo>
                    <a:cubicBezTo>
                      <a:pt x="2002847" y="2950412"/>
                      <a:pt x="2002847" y="2950412"/>
                      <a:pt x="2006783" y="2948446"/>
                    </a:cubicBezTo>
                    <a:cubicBezTo>
                      <a:pt x="2006783" y="2948446"/>
                      <a:pt x="2008750" y="2944513"/>
                      <a:pt x="2010718" y="2944513"/>
                    </a:cubicBezTo>
                    <a:cubicBezTo>
                      <a:pt x="2012685" y="2944513"/>
                      <a:pt x="2012685" y="2946479"/>
                      <a:pt x="2014653" y="2946479"/>
                    </a:cubicBezTo>
                    <a:cubicBezTo>
                      <a:pt x="2014653" y="2948446"/>
                      <a:pt x="2014653" y="2948446"/>
                      <a:pt x="2014653" y="2948446"/>
                    </a:cubicBezTo>
                    <a:cubicBezTo>
                      <a:pt x="2014653" y="2948446"/>
                      <a:pt x="2014653" y="2948446"/>
                      <a:pt x="2010718" y="2950412"/>
                    </a:cubicBezTo>
                    <a:cubicBezTo>
                      <a:pt x="2010718" y="2950412"/>
                      <a:pt x="2010718" y="2954344"/>
                      <a:pt x="2012685" y="2954344"/>
                    </a:cubicBezTo>
                    <a:cubicBezTo>
                      <a:pt x="2014653" y="2954344"/>
                      <a:pt x="2016621" y="2954344"/>
                      <a:pt x="2016621" y="2954344"/>
                    </a:cubicBezTo>
                    <a:cubicBezTo>
                      <a:pt x="2016621" y="2954344"/>
                      <a:pt x="2016621" y="2954344"/>
                      <a:pt x="2020556" y="2952378"/>
                    </a:cubicBezTo>
                    <a:cubicBezTo>
                      <a:pt x="2020556" y="2952378"/>
                      <a:pt x="2020556" y="2952378"/>
                      <a:pt x="2022524" y="2950412"/>
                    </a:cubicBezTo>
                    <a:cubicBezTo>
                      <a:pt x="2022524" y="2950412"/>
                      <a:pt x="2022524" y="2950412"/>
                      <a:pt x="2020556" y="2946479"/>
                    </a:cubicBezTo>
                    <a:cubicBezTo>
                      <a:pt x="2020556" y="2946479"/>
                      <a:pt x="2020556" y="2944513"/>
                      <a:pt x="2020556" y="2942547"/>
                    </a:cubicBezTo>
                    <a:cubicBezTo>
                      <a:pt x="2020556" y="2940580"/>
                      <a:pt x="2022524" y="2940580"/>
                      <a:pt x="2022524" y="2940580"/>
                    </a:cubicBezTo>
                    <a:cubicBezTo>
                      <a:pt x="2022524" y="2938614"/>
                      <a:pt x="2024491" y="2938614"/>
                      <a:pt x="2024491" y="2938614"/>
                    </a:cubicBezTo>
                    <a:cubicBezTo>
                      <a:pt x="2024491" y="2938614"/>
                      <a:pt x="2024491" y="2938614"/>
                      <a:pt x="2026459" y="2936648"/>
                    </a:cubicBezTo>
                    <a:cubicBezTo>
                      <a:pt x="2026459" y="2936648"/>
                      <a:pt x="2026459" y="2932715"/>
                      <a:pt x="2026459" y="2932715"/>
                    </a:cubicBezTo>
                    <a:cubicBezTo>
                      <a:pt x="2026459" y="2930749"/>
                      <a:pt x="2028427" y="2928783"/>
                      <a:pt x="2028427" y="2926816"/>
                    </a:cubicBezTo>
                    <a:cubicBezTo>
                      <a:pt x="2030394" y="2926816"/>
                      <a:pt x="2030394" y="2924850"/>
                      <a:pt x="2030394" y="2924850"/>
                    </a:cubicBezTo>
                    <a:cubicBezTo>
                      <a:pt x="2030394" y="2924850"/>
                      <a:pt x="2030394" y="2924850"/>
                      <a:pt x="2026459" y="2922884"/>
                    </a:cubicBezTo>
                    <a:close/>
                    <a:moveTo>
                      <a:pt x="961752" y="2918829"/>
                    </a:moveTo>
                    <a:lnTo>
                      <a:pt x="1297263" y="3069326"/>
                    </a:lnTo>
                    <a:lnTo>
                      <a:pt x="1302877" y="3069326"/>
                    </a:lnTo>
                    <a:lnTo>
                      <a:pt x="1302877" y="3071844"/>
                    </a:lnTo>
                    <a:lnTo>
                      <a:pt x="1310044" y="3075059"/>
                    </a:lnTo>
                    <a:lnTo>
                      <a:pt x="1302877" y="3078341"/>
                    </a:lnTo>
                    <a:lnTo>
                      <a:pt x="1302877" y="3280570"/>
                    </a:lnTo>
                    <a:lnTo>
                      <a:pt x="1315735" y="3286007"/>
                    </a:lnTo>
                    <a:cubicBezTo>
                      <a:pt x="1321960" y="3292361"/>
                      <a:pt x="1325810" y="3301140"/>
                      <a:pt x="1325810" y="3310837"/>
                    </a:cubicBezTo>
                    <a:lnTo>
                      <a:pt x="1315935" y="3335174"/>
                    </a:lnTo>
                    <a:lnTo>
                      <a:pt x="1323409" y="3361238"/>
                    </a:lnTo>
                    <a:cubicBezTo>
                      <a:pt x="1329178" y="3386955"/>
                      <a:pt x="1333693" y="3423695"/>
                      <a:pt x="1328677" y="3467782"/>
                    </a:cubicBezTo>
                    <a:cubicBezTo>
                      <a:pt x="1318644" y="3467782"/>
                      <a:pt x="1311119" y="3467782"/>
                      <a:pt x="1305475" y="3467782"/>
                    </a:cubicBezTo>
                    <a:lnTo>
                      <a:pt x="1298578" y="3467782"/>
                    </a:lnTo>
                    <a:cubicBezTo>
                      <a:pt x="1298578" y="3467782"/>
                      <a:pt x="1298578" y="3467782"/>
                      <a:pt x="1293754" y="3467782"/>
                    </a:cubicBezTo>
                    <a:lnTo>
                      <a:pt x="1293560" y="3467782"/>
                    </a:lnTo>
                    <a:lnTo>
                      <a:pt x="1289171" y="3467782"/>
                    </a:lnTo>
                    <a:lnTo>
                      <a:pt x="1288544" y="3467782"/>
                    </a:lnTo>
                    <a:lnTo>
                      <a:pt x="1282298" y="3467782"/>
                    </a:lnTo>
                    <a:cubicBezTo>
                      <a:pt x="1276871" y="3467782"/>
                      <a:pt x="1269636" y="3467782"/>
                      <a:pt x="1259989" y="3467782"/>
                    </a:cubicBezTo>
                    <a:cubicBezTo>
                      <a:pt x="1254200" y="3423695"/>
                      <a:pt x="1258059" y="3386955"/>
                      <a:pt x="1263365" y="3361238"/>
                    </a:cubicBezTo>
                    <a:lnTo>
                      <a:pt x="1269913" y="3336863"/>
                    </a:lnTo>
                    <a:lnTo>
                      <a:pt x="1267087" y="3335668"/>
                    </a:lnTo>
                    <a:cubicBezTo>
                      <a:pt x="1260862" y="3329313"/>
                      <a:pt x="1257012" y="3320534"/>
                      <a:pt x="1257012" y="3310837"/>
                    </a:cubicBezTo>
                    <a:cubicBezTo>
                      <a:pt x="1257012" y="3301140"/>
                      <a:pt x="1260862" y="3292361"/>
                      <a:pt x="1267087" y="3286007"/>
                    </a:cubicBezTo>
                    <a:lnTo>
                      <a:pt x="1281377" y="3279964"/>
                    </a:lnTo>
                    <a:lnTo>
                      <a:pt x="1281377" y="3088184"/>
                    </a:lnTo>
                    <a:lnTo>
                      <a:pt x="953152" y="3238455"/>
                    </a:lnTo>
                    <a:lnTo>
                      <a:pt x="600561" y="3077926"/>
                    </a:lnTo>
                    <a:close/>
                    <a:moveTo>
                      <a:pt x="1481289" y="2916494"/>
                    </a:moveTo>
                    <a:cubicBezTo>
                      <a:pt x="1491389" y="2915753"/>
                      <a:pt x="1504692" y="2919210"/>
                      <a:pt x="1519473" y="2921186"/>
                    </a:cubicBezTo>
                    <a:cubicBezTo>
                      <a:pt x="1521443" y="2921186"/>
                      <a:pt x="1521443" y="2921186"/>
                      <a:pt x="1521443" y="2921186"/>
                    </a:cubicBezTo>
                    <a:cubicBezTo>
                      <a:pt x="1551005" y="2925137"/>
                      <a:pt x="1576625" y="2921186"/>
                      <a:pt x="1572684" y="2950820"/>
                    </a:cubicBezTo>
                    <a:lnTo>
                      <a:pt x="1568686" y="2976871"/>
                    </a:lnTo>
                    <a:lnTo>
                      <a:pt x="1573758" y="2977587"/>
                    </a:lnTo>
                    <a:lnTo>
                      <a:pt x="1557992" y="3093684"/>
                    </a:lnTo>
                    <a:lnTo>
                      <a:pt x="1553620" y="3093067"/>
                    </a:lnTo>
                    <a:lnTo>
                      <a:pt x="1514993" y="3378909"/>
                    </a:lnTo>
                    <a:lnTo>
                      <a:pt x="1467694" y="3466340"/>
                    </a:lnTo>
                    <a:lnTo>
                      <a:pt x="1466852" y="3466253"/>
                    </a:lnTo>
                    <a:lnTo>
                      <a:pt x="1467697" y="3466831"/>
                    </a:lnTo>
                    <a:cubicBezTo>
                      <a:pt x="1443944" y="3517938"/>
                      <a:pt x="1438006" y="3510076"/>
                      <a:pt x="1436027" y="3500247"/>
                    </a:cubicBezTo>
                    <a:cubicBezTo>
                      <a:pt x="1434047" y="3496316"/>
                      <a:pt x="1431573" y="3485996"/>
                      <a:pt x="1429594" y="3476660"/>
                    </a:cubicBezTo>
                    <a:lnTo>
                      <a:pt x="1426744" y="3462104"/>
                    </a:lnTo>
                    <a:lnTo>
                      <a:pt x="1426128" y="3462040"/>
                    </a:lnTo>
                    <a:lnTo>
                      <a:pt x="1404629" y="3366010"/>
                    </a:lnTo>
                    <a:lnTo>
                      <a:pt x="1443319" y="3077495"/>
                    </a:lnTo>
                    <a:lnTo>
                      <a:pt x="1436162" y="3076485"/>
                    </a:lnTo>
                    <a:lnTo>
                      <a:pt x="1451928" y="2960387"/>
                    </a:lnTo>
                    <a:lnTo>
                      <a:pt x="1458585" y="2961327"/>
                    </a:lnTo>
                    <a:lnTo>
                      <a:pt x="1461334" y="2943412"/>
                    </a:lnTo>
                    <a:cubicBezTo>
                      <a:pt x="1462320" y="2936991"/>
                      <a:pt x="1462320" y="2936991"/>
                      <a:pt x="1462320" y="2936991"/>
                    </a:cubicBezTo>
                    <a:cubicBezTo>
                      <a:pt x="1464291" y="2922173"/>
                      <a:pt x="1471188" y="2917234"/>
                      <a:pt x="1481289" y="2916494"/>
                    </a:cubicBezTo>
                    <a:close/>
                    <a:moveTo>
                      <a:pt x="1646118" y="2912194"/>
                    </a:moveTo>
                    <a:cubicBezTo>
                      <a:pt x="1656218" y="2911453"/>
                      <a:pt x="1669521" y="2914910"/>
                      <a:pt x="1684302" y="2916886"/>
                    </a:cubicBezTo>
                    <a:cubicBezTo>
                      <a:pt x="1686272" y="2916886"/>
                      <a:pt x="1686272" y="2916886"/>
                      <a:pt x="1686272" y="2916886"/>
                    </a:cubicBezTo>
                    <a:cubicBezTo>
                      <a:pt x="1715834" y="2920837"/>
                      <a:pt x="1741454" y="2916886"/>
                      <a:pt x="1735542" y="2948496"/>
                    </a:cubicBezTo>
                    <a:lnTo>
                      <a:pt x="1732519" y="2973750"/>
                    </a:lnTo>
                    <a:lnTo>
                      <a:pt x="1740020" y="2974721"/>
                    </a:lnTo>
                    <a:lnTo>
                      <a:pt x="1736105" y="3003554"/>
                    </a:lnTo>
                    <a:lnTo>
                      <a:pt x="1737476" y="3004702"/>
                    </a:lnTo>
                    <a:cubicBezTo>
                      <a:pt x="1744586" y="3011117"/>
                      <a:pt x="1751941" y="3019011"/>
                      <a:pt x="1752921" y="3024933"/>
                    </a:cubicBezTo>
                    <a:cubicBezTo>
                      <a:pt x="1752921" y="3034801"/>
                      <a:pt x="1729385" y="3220330"/>
                      <a:pt x="1729385" y="3220330"/>
                    </a:cubicBezTo>
                    <a:cubicBezTo>
                      <a:pt x="1729385" y="3220330"/>
                      <a:pt x="1731347" y="3234146"/>
                      <a:pt x="1715656" y="3232173"/>
                    </a:cubicBezTo>
                    <a:cubicBezTo>
                      <a:pt x="1735269" y="3078223"/>
                      <a:pt x="1735269" y="3078223"/>
                      <a:pt x="1735269" y="3078223"/>
                    </a:cubicBezTo>
                    <a:lnTo>
                      <a:pt x="1727802" y="3064696"/>
                    </a:lnTo>
                    <a:lnTo>
                      <a:pt x="1724254" y="3090818"/>
                    </a:lnTo>
                    <a:lnTo>
                      <a:pt x="1717995" y="3090008"/>
                    </a:lnTo>
                    <a:lnTo>
                      <a:pt x="1678390" y="3376042"/>
                    </a:lnTo>
                    <a:lnTo>
                      <a:pt x="1633958" y="3464906"/>
                    </a:lnTo>
                    <a:lnTo>
                      <a:pt x="1633725" y="3464866"/>
                    </a:lnTo>
                    <a:lnTo>
                      <a:pt x="1609958" y="3502581"/>
                    </a:lnTo>
                    <a:cubicBezTo>
                      <a:pt x="1605257" y="3505776"/>
                      <a:pt x="1603278" y="3501844"/>
                      <a:pt x="1602288" y="3497913"/>
                    </a:cubicBezTo>
                    <a:cubicBezTo>
                      <a:pt x="1600309" y="3492999"/>
                      <a:pt x="1597835" y="3482679"/>
                      <a:pt x="1595855" y="3473588"/>
                    </a:cubicBezTo>
                    <a:lnTo>
                      <a:pt x="1592625" y="3457780"/>
                    </a:lnTo>
                    <a:lnTo>
                      <a:pt x="1592392" y="3457740"/>
                    </a:lnTo>
                    <a:lnTo>
                      <a:pt x="1570892" y="3361709"/>
                    </a:lnTo>
                    <a:lnTo>
                      <a:pt x="1608421" y="3075828"/>
                    </a:lnTo>
                    <a:lnTo>
                      <a:pt x="1602424" y="3075052"/>
                    </a:lnTo>
                    <a:lnTo>
                      <a:pt x="1618190" y="2958954"/>
                    </a:lnTo>
                    <a:lnTo>
                      <a:pt x="1623022" y="2959580"/>
                    </a:lnTo>
                    <a:lnTo>
                      <a:pt x="1626163" y="2939112"/>
                    </a:lnTo>
                    <a:cubicBezTo>
                      <a:pt x="1627149" y="2932691"/>
                      <a:pt x="1627149" y="2932691"/>
                      <a:pt x="1627149" y="2932691"/>
                    </a:cubicBezTo>
                    <a:cubicBezTo>
                      <a:pt x="1629120" y="2917874"/>
                      <a:pt x="1636017" y="2912934"/>
                      <a:pt x="1646118" y="2912194"/>
                    </a:cubicBezTo>
                    <a:close/>
                    <a:moveTo>
                      <a:pt x="2116160" y="2900908"/>
                    </a:moveTo>
                    <a:lnTo>
                      <a:pt x="2115003" y="2903221"/>
                    </a:lnTo>
                    <a:cubicBezTo>
                      <a:pt x="2115003" y="2903221"/>
                      <a:pt x="2124841" y="2907154"/>
                      <a:pt x="2124841" y="2909120"/>
                    </a:cubicBezTo>
                    <a:cubicBezTo>
                      <a:pt x="2124841" y="2911086"/>
                      <a:pt x="2120905" y="2911086"/>
                      <a:pt x="2113035" y="2911086"/>
                    </a:cubicBezTo>
                    <a:cubicBezTo>
                      <a:pt x="2107132" y="2911086"/>
                      <a:pt x="2109100" y="2913053"/>
                      <a:pt x="2101229" y="2907154"/>
                    </a:cubicBezTo>
                    <a:cubicBezTo>
                      <a:pt x="2091391" y="2903221"/>
                      <a:pt x="2093359" y="2915019"/>
                      <a:pt x="2089423" y="2918951"/>
                    </a:cubicBezTo>
                    <a:cubicBezTo>
                      <a:pt x="2085488" y="2920918"/>
                      <a:pt x="2085488" y="2922884"/>
                      <a:pt x="2081553" y="2926816"/>
                    </a:cubicBezTo>
                    <a:cubicBezTo>
                      <a:pt x="2079585" y="2932715"/>
                      <a:pt x="2081553" y="2926816"/>
                      <a:pt x="2089423" y="2930749"/>
                    </a:cubicBezTo>
                    <a:cubicBezTo>
                      <a:pt x="2095326" y="2934682"/>
                      <a:pt x="2091391" y="2932715"/>
                      <a:pt x="2093359" y="2932715"/>
                    </a:cubicBezTo>
                    <a:cubicBezTo>
                      <a:pt x="2097294" y="2930749"/>
                      <a:pt x="2105164" y="2928783"/>
                      <a:pt x="2109100" y="2928783"/>
                    </a:cubicBezTo>
                    <a:cubicBezTo>
                      <a:pt x="2111067" y="2928783"/>
                      <a:pt x="2113035" y="2928783"/>
                      <a:pt x="2111067" y="2938614"/>
                    </a:cubicBezTo>
                    <a:cubicBezTo>
                      <a:pt x="2111067" y="2946479"/>
                      <a:pt x="2111067" y="2938614"/>
                      <a:pt x="2124841" y="2944513"/>
                    </a:cubicBezTo>
                    <a:cubicBezTo>
                      <a:pt x="2138614" y="2950412"/>
                      <a:pt x="2122873" y="2950412"/>
                      <a:pt x="2132711" y="2952378"/>
                    </a:cubicBezTo>
                    <a:cubicBezTo>
                      <a:pt x="2142549" y="2954344"/>
                      <a:pt x="2130744" y="2956311"/>
                      <a:pt x="2122873" y="2958277"/>
                    </a:cubicBezTo>
                    <a:cubicBezTo>
                      <a:pt x="2115003" y="2962210"/>
                      <a:pt x="2118938" y="2958277"/>
                      <a:pt x="2115003" y="2964176"/>
                    </a:cubicBezTo>
                    <a:cubicBezTo>
                      <a:pt x="2109100" y="2972041"/>
                      <a:pt x="2115003" y="2970075"/>
                      <a:pt x="2118938" y="2970075"/>
                    </a:cubicBezTo>
                    <a:cubicBezTo>
                      <a:pt x="2120905" y="2972041"/>
                      <a:pt x="2124841" y="2970075"/>
                      <a:pt x="2128776" y="2968108"/>
                    </a:cubicBezTo>
                    <a:cubicBezTo>
                      <a:pt x="2130744" y="2966142"/>
                      <a:pt x="2132711" y="2966142"/>
                      <a:pt x="2132711" y="2966142"/>
                    </a:cubicBezTo>
                    <a:cubicBezTo>
                      <a:pt x="2132711" y="2966142"/>
                      <a:pt x="2136647" y="2962210"/>
                      <a:pt x="2142549" y="2966142"/>
                    </a:cubicBezTo>
                    <a:cubicBezTo>
                      <a:pt x="2148452" y="2968108"/>
                      <a:pt x="2142549" y="2966142"/>
                      <a:pt x="2144517" y="2964176"/>
                    </a:cubicBezTo>
                    <a:cubicBezTo>
                      <a:pt x="2146485" y="2962210"/>
                      <a:pt x="2148452" y="2962210"/>
                      <a:pt x="2150420" y="2960243"/>
                    </a:cubicBezTo>
                    <a:cubicBezTo>
                      <a:pt x="2152388" y="2958277"/>
                      <a:pt x="2156323" y="2958277"/>
                      <a:pt x="2170096" y="2962210"/>
                    </a:cubicBezTo>
                    <a:cubicBezTo>
                      <a:pt x="2183870" y="2968108"/>
                      <a:pt x="2170096" y="2966142"/>
                      <a:pt x="2175999" y="2970075"/>
                    </a:cubicBezTo>
                    <a:cubicBezTo>
                      <a:pt x="2181902" y="2972041"/>
                      <a:pt x="2179935" y="2972041"/>
                      <a:pt x="2179935" y="2968108"/>
                    </a:cubicBezTo>
                    <a:cubicBezTo>
                      <a:pt x="2179935" y="2964176"/>
                      <a:pt x="2179935" y="2958277"/>
                      <a:pt x="2181902" y="2958277"/>
                    </a:cubicBezTo>
                    <a:cubicBezTo>
                      <a:pt x="2183870" y="2956311"/>
                      <a:pt x="2185837" y="2958277"/>
                      <a:pt x="2187805" y="2960243"/>
                    </a:cubicBezTo>
                    <a:cubicBezTo>
                      <a:pt x="2189773" y="2962210"/>
                      <a:pt x="2195676" y="2948446"/>
                      <a:pt x="2201579" y="2952378"/>
                    </a:cubicBezTo>
                    <a:cubicBezTo>
                      <a:pt x="2207481" y="2954344"/>
                      <a:pt x="2203546" y="2952378"/>
                      <a:pt x="2209449" y="2956311"/>
                    </a:cubicBezTo>
                    <a:cubicBezTo>
                      <a:pt x="2215352" y="2960243"/>
                      <a:pt x="2209449" y="2962210"/>
                      <a:pt x="2205514" y="2966142"/>
                    </a:cubicBezTo>
                    <a:cubicBezTo>
                      <a:pt x="2203546" y="2968108"/>
                      <a:pt x="2205514" y="2964176"/>
                      <a:pt x="2199611" y="2962210"/>
                    </a:cubicBezTo>
                    <a:cubicBezTo>
                      <a:pt x="2193708" y="2960243"/>
                      <a:pt x="2197643" y="2964176"/>
                      <a:pt x="2189773" y="2970075"/>
                    </a:cubicBezTo>
                    <a:cubicBezTo>
                      <a:pt x="2181902" y="2977940"/>
                      <a:pt x="2189773" y="2970075"/>
                      <a:pt x="2191740" y="2974007"/>
                    </a:cubicBezTo>
                    <a:cubicBezTo>
                      <a:pt x="2193708" y="2977940"/>
                      <a:pt x="2197643" y="2972041"/>
                      <a:pt x="2201579" y="2974007"/>
                    </a:cubicBezTo>
                    <a:cubicBezTo>
                      <a:pt x="2205514" y="2975974"/>
                      <a:pt x="2203546" y="2975974"/>
                      <a:pt x="2209449" y="2975974"/>
                    </a:cubicBezTo>
                    <a:cubicBezTo>
                      <a:pt x="2215352" y="2977940"/>
                      <a:pt x="2209449" y="2975974"/>
                      <a:pt x="2211417" y="2979906"/>
                    </a:cubicBezTo>
                    <a:cubicBezTo>
                      <a:pt x="2211417" y="2983839"/>
                      <a:pt x="2213384" y="2979906"/>
                      <a:pt x="2219287" y="2983839"/>
                    </a:cubicBezTo>
                    <a:cubicBezTo>
                      <a:pt x="2225190" y="2985805"/>
                      <a:pt x="2221255" y="2985805"/>
                      <a:pt x="2219287" y="2989737"/>
                    </a:cubicBezTo>
                    <a:cubicBezTo>
                      <a:pt x="2217320" y="2993670"/>
                      <a:pt x="2217320" y="2989737"/>
                      <a:pt x="2215352" y="2987771"/>
                    </a:cubicBezTo>
                    <a:cubicBezTo>
                      <a:pt x="2213384" y="2987771"/>
                      <a:pt x="2213384" y="2987771"/>
                      <a:pt x="2207481" y="2989737"/>
                    </a:cubicBezTo>
                    <a:cubicBezTo>
                      <a:pt x="2203546" y="2991704"/>
                      <a:pt x="2203546" y="2989737"/>
                      <a:pt x="2201579" y="2991704"/>
                    </a:cubicBezTo>
                    <a:cubicBezTo>
                      <a:pt x="2199611" y="2991704"/>
                      <a:pt x="2197643" y="2989737"/>
                      <a:pt x="2187805" y="2987771"/>
                    </a:cubicBezTo>
                    <a:cubicBezTo>
                      <a:pt x="2177967" y="2987771"/>
                      <a:pt x="2187805" y="2987771"/>
                      <a:pt x="2181902" y="2993670"/>
                    </a:cubicBezTo>
                    <a:cubicBezTo>
                      <a:pt x="2175999" y="2999569"/>
                      <a:pt x="2181902" y="2993670"/>
                      <a:pt x="2177967" y="2993670"/>
                    </a:cubicBezTo>
                    <a:cubicBezTo>
                      <a:pt x="2174032" y="2993670"/>
                      <a:pt x="2172064" y="2991704"/>
                      <a:pt x="2170096" y="2991704"/>
                    </a:cubicBezTo>
                    <a:cubicBezTo>
                      <a:pt x="2166161" y="2989737"/>
                      <a:pt x="2168129" y="2989737"/>
                      <a:pt x="2162226" y="2989737"/>
                    </a:cubicBezTo>
                    <a:cubicBezTo>
                      <a:pt x="2156323" y="2989737"/>
                      <a:pt x="2162226" y="2989737"/>
                      <a:pt x="2156323" y="2987771"/>
                    </a:cubicBezTo>
                    <a:cubicBezTo>
                      <a:pt x="2152388" y="2987771"/>
                      <a:pt x="2154355" y="2985805"/>
                      <a:pt x="2154355" y="2977940"/>
                    </a:cubicBezTo>
                    <a:cubicBezTo>
                      <a:pt x="2154355" y="2972041"/>
                      <a:pt x="2154355" y="2977940"/>
                      <a:pt x="2150420" y="2977940"/>
                    </a:cubicBezTo>
                    <a:cubicBezTo>
                      <a:pt x="2148452" y="2977940"/>
                      <a:pt x="2148452" y="2975974"/>
                      <a:pt x="2146485" y="2975974"/>
                    </a:cubicBezTo>
                    <a:cubicBezTo>
                      <a:pt x="2144517" y="2975974"/>
                      <a:pt x="2146485" y="2975974"/>
                      <a:pt x="2138614" y="2977940"/>
                    </a:cubicBezTo>
                    <a:cubicBezTo>
                      <a:pt x="2130744" y="2979906"/>
                      <a:pt x="2136647" y="2977940"/>
                      <a:pt x="2134679" y="2977940"/>
                    </a:cubicBezTo>
                    <a:cubicBezTo>
                      <a:pt x="2130744" y="2977940"/>
                      <a:pt x="2130744" y="2977940"/>
                      <a:pt x="2126808" y="2979906"/>
                    </a:cubicBezTo>
                    <a:cubicBezTo>
                      <a:pt x="2122873" y="2979906"/>
                      <a:pt x="2122873" y="2979906"/>
                      <a:pt x="2120905" y="2979906"/>
                    </a:cubicBezTo>
                    <a:cubicBezTo>
                      <a:pt x="2118938" y="2979906"/>
                      <a:pt x="2115003" y="2985805"/>
                      <a:pt x="2113035" y="2987771"/>
                    </a:cubicBezTo>
                    <a:cubicBezTo>
                      <a:pt x="2111067" y="2989737"/>
                      <a:pt x="2105164" y="2991704"/>
                      <a:pt x="2101229" y="2991704"/>
                    </a:cubicBezTo>
                    <a:cubicBezTo>
                      <a:pt x="2097294" y="2991704"/>
                      <a:pt x="2099261" y="2991704"/>
                      <a:pt x="2097294" y="2993670"/>
                    </a:cubicBezTo>
                    <a:cubicBezTo>
                      <a:pt x="2095326" y="2995636"/>
                      <a:pt x="2093359" y="2999569"/>
                      <a:pt x="2093359" y="3001535"/>
                    </a:cubicBezTo>
                    <a:cubicBezTo>
                      <a:pt x="2091391" y="3003501"/>
                      <a:pt x="2085488" y="3005468"/>
                      <a:pt x="2081553" y="3015299"/>
                    </a:cubicBezTo>
                    <a:cubicBezTo>
                      <a:pt x="2075650" y="3023164"/>
                      <a:pt x="2077617" y="3021198"/>
                      <a:pt x="2081553" y="3031029"/>
                    </a:cubicBezTo>
                    <a:cubicBezTo>
                      <a:pt x="2087456" y="3042827"/>
                      <a:pt x="2079585" y="3034962"/>
                      <a:pt x="2079585" y="3040861"/>
                    </a:cubicBezTo>
                    <a:cubicBezTo>
                      <a:pt x="2079585" y="3044793"/>
                      <a:pt x="2077617" y="3042827"/>
                      <a:pt x="2075650" y="3046760"/>
                    </a:cubicBezTo>
                    <a:cubicBezTo>
                      <a:pt x="2073682" y="3052658"/>
                      <a:pt x="2075650" y="3046760"/>
                      <a:pt x="2081553" y="3052658"/>
                    </a:cubicBezTo>
                    <a:cubicBezTo>
                      <a:pt x="2085488" y="3058557"/>
                      <a:pt x="2081553" y="3052658"/>
                      <a:pt x="2083520" y="3056591"/>
                    </a:cubicBezTo>
                    <a:cubicBezTo>
                      <a:pt x="2087456" y="3060524"/>
                      <a:pt x="2085488" y="3058557"/>
                      <a:pt x="2085488" y="3064456"/>
                    </a:cubicBezTo>
                    <a:cubicBezTo>
                      <a:pt x="2085488" y="3068389"/>
                      <a:pt x="2087456" y="3066422"/>
                      <a:pt x="2091391" y="3068389"/>
                    </a:cubicBezTo>
                    <a:cubicBezTo>
                      <a:pt x="2095326" y="3070355"/>
                      <a:pt x="2093359" y="3070355"/>
                      <a:pt x="2095326" y="3074288"/>
                    </a:cubicBezTo>
                    <a:cubicBezTo>
                      <a:pt x="2097294" y="3078220"/>
                      <a:pt x="2097294" y="3076254"/>
                      <a:pt x="2101229" y="3078220"/>
                    </a:cubicBezTo>
                    <a:cubicBezTo>
                      <a:pt x="2105164" y="3080186"/>
                      <a:pt x="2113035" y="3078220"/>
                      <a:pt x="2116970" y="3078220"/>
                    </a:cubicBezTo>
                    <a:cubicBezTo>
                      <a:pt x="2122873" y="3078220"/>
                      <a:pt x="2124841" y="3078220"/>
                      <a:pt x="2128776" y="3076254"/>
                    </a:cubicBezTo>
                    <a:cubicBezTo>
                      <a:pt x="2132711" y="3076254"/>
                      <a:pt x="2138614" y="3076254"/>
                      <a:pt x="2140582" y="3074288"/>
                    </a:cubicBezTo>
                    <a:cubicBezTo>
                      <a:pt x="2142549" y="3072321"/>
                      <a:pt x="2144517" y="3072321"/>
                      <a:pt x="2146485" y="3072321"/>
                    </a:cubicBezTo>
                    <a:cubicBezTo>
                      <a:pt x="2148452" y="3074288"/>
                      <a:pt x="2146485" y="3076254"/>
                      <a:pt x="2150420" y="3080186"/>
                    </a:cubicBezTo>
                    <a:cubicBezTo>
                      <a:pt x="2154355" y="3082153"/>
                      <a:pt x="2154355" y="3078220"/>
                      <a:pt x="2158291" y="3078220"/>
                    </a:cubicBezTo>
                    <a:cubicBezTo>
                      <a:pt x="2160258" y="3078220"/>
                      <a:pt x="2166161" y="3082153"/>
                      <a:pt x="2166161" y="3082153"/>
                    </a:cubicBezTo>
                    <a:cubicBezTo>
                      <a:pt x="2166161" y="3082153"/>
                      <a:pt x="2166161" y="3086085"/>
                      <a:pt x="2166161" y="3091984"/>
                    </a:cubicBezTo>
                    <a:cubicBezTo>
                      <a:pt x="2164193" y="3097883"/>
                      <a:pt x="2166161" y="3091984"/>
                      <a:pt x="2166161" y="3095917"/>
                    </a:cubicBezTo>
                    <a:cubicBezTo>
                      <a:pt x="2166161" y="3099849"/>
                      <a:pt x="2166161" y="3109681"/>
                      <a:pt x="2166161" y="3109681"/>
                    </a:cubicBezTo>
                    <a:cubicBezTo>
                      <a:pt x="2166161" y="3109681"/>
                      <a:pt x="2168129" y="3111647"/>
                      <a:pt x="2170096" y="3115579"/>
                    </a:cubicBezTo>
                    <a:cubicBezTo>
                      <a:pt x="2174032" y="3119512"/>
                      <a:pt x="2174032" y="3117546"/>
                      <a:pt x="2174032" y="3119512"/>
                    </a:cubicBezTo>
                    <a:cubicBezTo>
                      <a:pt x="2174032" y="3121478"/>
                      <a:pt x="2177967" y="3125411"/>
                      <a:pt x="2179935" y="3127377"/>
                    </a:cubicBezTo>
                    <a:cubicBezTo>
                      <a:pt x="2179935" y="3129343"/>
                      <a:pt x="2179935" y="3131310"/>
                      <a:pt x="2179935" y="3135242"/>
                    </a:cubicBezTo>
                    <a:cubicBezTo>
                      <a:pt x="2179935" y="3137209"/>
                      <a:pt x="2177967" y="3139175"/>
                      <a:pt x="2174032" y="3141141"/>
                    </a:cubicBezTo>
                    <a:cubicBezTo>
                      <a:pt x="2170096" y="3143107"/>
                      <a:pt x="2172064" y="3145074"/>
                      <a:pt x="2170096" y="3150973"/>
                    </a:cubicBezTo>
                    <a:cubicBezTo>
                      <a:pt x="2170096" y="3156871"/>
                      <a:pt x="2170096" y="3150973"/>
                      <a:pt x="2168129" y="3156871"/>
                    </a:cubicBezTo>
                    <a:cubicBezTo>
                      <a:pt x="2166161" y="3162770"/>
                      <a:pt x="2168129" y="3158838"/>
                      <a:pt x="2172064" y="3162770"/>
                    </a:cubicBezTo>
                    <a:cubicBezTo>
                      <a:pt x="2175999" y="3166703"/>
                      <a:pt x="2175999" y="3164737"/>
                      <a:pt x="2177967" y="3170635"/>
                    </a:cubicBezTo>
                    <a:cubicBezTo>
                      <a:pt x="2181902" y="3176534"/>
                      <a:pt x="2179935" y="3172602"/>
                      <a:pt x="2179935" y="3178500"/>
                    </a:cubicBezTo>
                    <a:cubicBezTo>
                      <a:pt x="2179935" y="3182433"/>
                      <a:pt x="2179935" y="3178500"/>
                      <a:pt x="2179935" y="3182433"/>
                    </a:cubicBezTo>
                    <a:cubicBezTo>
                      <a:pt x="2179935" y="3188332"/>
                      <a:pt x="2179935" y="3182433"/>
                      <a:pt x="2183870" y="3190298"/>
                    </a:cubicBezTo>
                    <a:cubicBezTo>
                      <a:pt x="2185837" y="3198163"/>
                      <a:pt x="2183870" y="3194231"/>
                      <a:pt x="2187805" y="3200130"/>
                    </a:cubicBezTo>
                    <a:cubicBezTo>
                      <a:pt x="2191740" y="3206028"/>
                      <a:pt x="2187805" y="3200130"/>
                      <a:pt x="2189773" y="3200130"/>
                    </a:cubicBezTo>
                    <a:cubicBezTo>
                      <a:pt x="2191740" y="3200130"/>
                      <a:pt x="2199611" y="3196197"/>
                      <a:pt x="2199611" y="3196197"/>
                    </a:cubicBezTo>
                    <a:cubicBezTo>
                      <a:pt x="2201579" y="3194231"/>
                      <a:pt x="2211417" y="3190298"/>
                      <a:pt x="2213384" y="3190298"/>
                    </a:cubicBezTo>
                    <a:cubicBezTo>
                      <a:pt x="2215352" y="3190298"/>
                      <a:pt x="2215352" y="3184399"/>
                      <a:pt x="2215352" y="3184399"/>
                    </a:cubicBezTo>
                    <a:cubicBezTo>
                      <a:pt x="2215352" y="3184399"/>
                      <a:pt x="2215352" y="3184399"/>
                      <a:pt x="2223223" y="3176534"/>
                    </a:cubicBezTo>
                    <a:cubicBezTo>
                      <a:pt x="2223223" y="3176534"/>
                      <a:pt x="2223223" y="3176534"/>
                      <a:pt x="2231093" y="3166703"/>
                    </a:cubicBezTo>
                    <a:cubicBezTo>
                      <a:pt x="2231093" y="3166703"/>
                      <a:pt x="2231093" y="3160804"/>
                      <a:pt x="2231093" y="3160804"/>
                    </a:cubicBezTo>
                    <a:cubicBezTo>
                      <a:pt x="2231093" y="3158838"/>
                      <a:pt x="2235028" y="3158838"/>
                      <a:pt x="2236996" y="3156871"/>
                    </a:cubicBezTo>
                    <a:cubicBezTo>
                      <a:pt x="2238964" y="3156871"/>
                      <a:pt x="2238964" y="3154905"/>
                      <a:pt x="2240931" y="3152939"/>
                    </a:cubicBezTo>
                    <a:cubicBezTo>
                      <a:pt x="2240931" y="3150973"/>
                      <a:pt x="2244867" y="3147040"/>
                      <a:pt x="2248802" y="3145074"/>
                    </a:cubicBezTo>
                    <a:cubicBezTo>
                      <a:pt x="2252737" y="3145074"/>
                      <a:pt x="2244867" y="3137209"/>
                      <a:pt x="2244867" y="3137209"/>
                    </a:cubicBezTo>
                    <a:cubicBezTo>
                      <a:pt x="2244867" y="3137209"/>
                      <a:pt x="2250769" y="3135242"/>
                      <a:pt x="2250769" y="3131310"/>
                    </a:cubicBezTo>
                    <a:cubicBezTo>
                      <a:pt x="2252737" y="3127377"/>
                      <a:pt x="2250769" y="3119512"/>
                      <a:pt x="2250769" y="3117546"/>
                    </a:cubicBezTo>
                    <a:cubicBezTo>
                      <a:pt x="2250769" y="3115579"/>
                      <a:pt x="2250769" y="3109681"/>
                      <a:pt x="2250769" y="3109681"/>
                    </a:cubicBezTo>
                    <a:cubicBezTo>
                      <a:pt x="2250769" y="3109681"/>
                      <a:pt x="2250769" y="3109681"/>
                      <a:pt x="2254705" y="3103782"/>
                    </a:cubicBezTo>
                    <a:cubicBezTo>
                      <a:pt x="2254705" y="3103782"/>
                      <a:pt x="2254705" y="3095917"/>
                      <a:pt x="2256672" y="3093950"/>
                    </a:cubicBezTo>
                    <a:cubicBezTo>
                      <a:pt x="2258640" y="3093950"/>
                      <a:pt x="2260608" y="3088052"/>
                      <a:pt x="2262575" y="3088052"/>
                    </a:cubicBezTo>
                    <a:cubicBezTo>
                      <a:pt x="2264543" y="3088052"/>
                      <a:pt x="2264543" y="3074288"/>
                      <a:pt x="2264543" y="3074288"/>
                    </a:cubicBezTo>
                    <a:cubicBezTo>
                      <a:pt x="2264543" y="3074288"/>
                      <a:pt x="2264543" y="3074288"/>
                      <a:pt x="2268478" y="3066422"/>
                    </a:cubicBezTo>
                    <a:cubicBezTo>
                      <a:pt x="2268478" y="3066422"/>
                      <a:pt x="2270446" y="3058557"/>
                      <a:pt x="2270446" y="3056591"/>
                    </a:cubicBezTo>
                    <a:cubicBezTo>
                      <a:pt x="2270446" y="3054625"/>
                      <a:pt x="2266511" y="3052658"/>
                      <a:pt x="2266511" y="3052658"/>
                    </a:cubicBezTo>
                    <a:cubicBezTo>
                      <a:pt x="2266511" y="3052658"/>
                      <a:pt x="2262575" y="3052658"/>
                      <a:pt x="2258640" y="3052658"/>
                    </a:cubicBezTo>
                    <a:cubicBezTo>
                      <a:pt x="2256672" y="3054625"/>
                      <a:pt x="2256672" y="3054625"/>
                      <a:pt x="2254705" y="3054625"/>
                    </a:cubicBezTo>
                    <a:cubicBezTo>
                      <a:pt x="2252737" y="3054625"/>
                      <a:pt x="2252737" y="3052658"/>
                      <a:pt x="2250769" y="3052658"/>
                    </a:cubicBezTo>
                    <a:cubicBezTo>
                      <a:pt x="2246834" y="3050692"/>
                      <a:pt x="2248802" y="3048726"/>
                      <a:pt x="2250769" y="3046760"/>
                    </a:cubicBezTo>
                    <a:cubicBezTo>
                      <a:pt x="2250769" y="3044793"/>
                      <a:pt x="2244867" y="3044793"/>
                      <a:pt x="2242899" y="3044793"/>
                    </a:cubicBezTo>
                    <a:cubicBezTo>
                      <a:pt x="2240931" y="3042827"/>
                      <a:pt x="2240931" y="3036928"/>
                      <a:pt x="2238964" y="3036928"/>
                    </a:cubicBezTo>
                    <a:cubicBezTo>
                      <a:pt x="2238964" y="3034962"/>
                      <a:pt x="2238964" y="3032996"/>
                      <a:pt x="2236996" y="3029063"/>
                    </a:cubicBezTo>
                    <a:cubicBezTo>
                      <a:pt x="2235028" y="3025131"/>
                      <a:pt x="2233061" y="3027097"/>
                      <a:pt x="2231093" y="3025131"/>
                    </a:cubicBezTo>
                    <a:cubicBezTo>
                      <a:pt x="2229125" y="3025131"/>
                      <a:pt x="2231093" y="3021198"/>
                      <a:pt x="2229125" y="3015299"/>
                    </a:cubicBezTo>
                    <a:cubicBezTo>
                      <a:pt x="2227158" y="3011367"/>
                      <a:pt x="2235028" y="3013333"/>
                      <a:pt x="2235028" y="3013333"/>
                    </a:cubicBezTo>
                    <a:cubicBezTo>
                      <a:pt x="2235028" y="3013333"/>
                      <a:pt x="2235028" y="3013333"/>
                      <a:pt x="2238964" y="3017265"/>
                    </a:cubicBezTo>
                    <a:cubicBezTo>
                      <a:pt x="2240931" y="3021198"/>
                      <a:pt x="2238964" y="3019232"/>
                      <a:pt x="2240931" y="3023164"/>
                    </a:cubicBezTo>
                    <a:cubicBezTo>
                      <a:pt x="2244867" y="3027097"/>
                      <a:pt x="2242899" y="3029063"/>
                      <a:pt x="2242899" y="3031029"/>
                    </a:cubicBezTo>
                    <a:cubicBezTo>
                      <a:pt x="2244867" y="3032996"/>
                      <a:pt x="2250769" y="3032996"/>
                      <a:pt x="2252737" y="3036928"/>
                    </a:cubicBezTo>
                    <a:cubicBezTo>
                      <a:pt x="2252737" y="3038895"/>
                      <a:pt x="2256672" y="3042827"/>
                      <a:pt x="2256672" y="3042827"/>
                    </a:cubicBezTo>
                    <a:cubicBezTo>
                      <a:pt x="2256672" y="3042827"/>
                      <a:pt x="2266511" y="3040861"/>
                      <a:pt x="2268478" y="3040861"/>
                    </a:cubicBezTo>
                    <a:cubicBezTo>
                      <a:pt x="2270446" y="3038895"/>
                      <a:pt x="2272413" y="3034962"/>
                      <a:pt x="2272413" y="3034962"/>
                    </a:cubicBezTo>
                    <a:cubicBezTo>
                      <a:pt x="2272413" y="3034962"/>
                      <a:pt x="2274381" y="3029063"/>
                      <a:pt x="2274381" y="3027097"/>
                    </a:cubicBezTo>
                    <a:cubicBezTo>
                      <a:pt x="2274381" y="3025131"/>
                      <a:pt x="2272413" y="3019232"/>
                      <a:pt x="2272413" y="3019232"/>
                    </a:cubicBezTo>
                    <a:cubicBezTo>
                      <a:pt x="2272413" y="3019232"/>
                      <a:pt x="2272413" y="3019232"/>
                      <a:pt x="2272413" y="3011367"/>
                    </a:cubicBezTo>
                    <a:cubicBezTo>
                      <a:pt x="2272413" y="3011367"/>
                      <a:pt x="2268478" y="3007434"/>
                      <a:pt x="2268478" y="3005468"/>
                    </a:cubicBezTo>
                    <a:cubicBezTo>
                      <a:pt x="2270446" y="3003501"/>
                      <a:pt x="2268478" y="3005468"/>
                      <a:pt x="2270446" y="3005468"/>
                    </a:cubicBezTo>
                    <a:cubicBezTo>
                      <a:pt x="2272413" y="3005468"/>
                      <a:pt x="2276349" y="3007434"/>
                      <a:pt x="2278316" y="3009400"/>
                    </a:cubicBezTo>
                    <a:cubicBezTo>
                      <a:pt x="2278316" y="3011367"/>
                      <a:pt x="2280284" y="3017265"/>
                      <a:pt x="2282252" y="3017265"/>
                    </a:cubicBezTo>
                    <a:cubicBezTo>
                      <a:pt x="2284219" y="3019232"/>
                      <a:pt x="2284219" y="3019232"/>
                      <a:pt x="2288155" y="3023164"/>
                    </a:cubicBezTo>
                    <a:lnTo>
                      <a:pt x="2288285" y="3023246"/>
                    </a:lnTo>
                    <a:lnTo>
                      <a:pt x="2285737" y="3015071"/>
                    </a:lnTo>
                    <a:lnTo>
                      <a:pt x="2250787" y="2963429"/>
                    </a:lnTo>
                    <a:lnTo>
                      <a:pt x="2245200" y="2955174"/>
                    </a:lnTo>
                    <a:lnTo>
                      <a:pt x="2241225" y="2952503"/>
                    </a:lnTo>
                    <a:lnTo>
                      <a:pt x="2185088" y="2914783"/>
                    </a:lnTo>
                    <a:lnTo>
                      <a:pt x="2148707" y="2907460"/>
                    </a:lnTo>
                    <a:close/>
                    <a:moveTo>
                      <a:pt x="2111494" y="2890155"/>
                    </a:moveTo>
                    <a:cubicBezTo>
                      <a:pt x="2125283" y="2890155"/>
                      <a:pt x="2138734" y="2891535"/>
                      <a:pt x="2151715" y="2894165"/>
                    </a:cubicBezTo>
                    <a:lnTo>
                      <a:pt x="2160583" y="2896894"/>
                    </a:lnTo>
                    <a:lnTo>
                      <a:pt x="2189120" y="2905674"/>
                    </a:lnTo>
                    <a:lnTo>
                      <a:pt x="2205844" y="2916886"/>
                    </a:lnTo>
                    <a:lnTo>
                      <a:pt x="2216482" y="2924018"/>
                    </a:lnTo>
                    <a:lnTo>
                      <a:pt x="2216651" y="2924094"/>
                    </a:lnTo>
                    <a:lnTo>
                      <a:pt x="2216820" y="2924218"/>
                    </a:lnTo>
                    <a:lnTo>
                      <a:pt x="2217227" y="2924517"/>
                    </a:lnTo>
                    <a:lnTo>
                      <a:pt x="2252341" y="2948059"/>
                    </a:lnTo>
                    <a:lnTo>
                      <a:pt x="2255747" y="2953102"/>
                    </a:lnTo>
                    <a:lnTo>
                      <a:pt x="2256701" y="2954516"/>
                    </a:lnTo>
                    <a:lnTo>
                      <a:pt x="2283197" y="2985102"/>
                    </a:lnTo>
                    <a:cubicBezTo>
                      <a:pt x="2291290" y="2996942"/>
                      <a:pt x="2297870" y="3009462"/>
                      <a:pt x="2302912" y="3022427"/>
                    </a:cubicBezTo>
                    <a:lnTo>
                      <a:pt x="2304433" y="3028227"/>
                    </a:lnTo>
                    <a:lnTo>
                      <a:pt x="2306405" y="3032231"/>
                    </a:lnTo>
                    <a:lnTo>
                      <a:pt x="2308167" y="3042462"/>
                    </a:lnTo>
                    <a:lnTo>
                      <a:pt x="2313403" y="3062425"/>
                    </a:lnTo>
                    <a:lnTo>
                      <a:pt x="2313743" y="3074835"/>
                    </a:lnTo>
                    <a:lnTo>
                      <a:pt x="2315147" y="3082987"/>
                    </a:lnTo>
                    <a:lnTo>
                      <a:pt x="2314192" y="3091219"/>
                    </a:lnTo>
                    <a:lnTo>
                      <a:pt x="2314533" y="3103690"/>
                    </a:lnTo>
                    <a:lnTo>
                      <a:pt x="2310370" y="3124144"/>
                    </a:lnTo>
                    <a:lnTo>
                      <a:pt x="2309154" y="3134625"/>
                    </a:lnTo>
                    <a:lnTo>
                      <a:pt x="2307383" y="3138822"/>
                    </a:lnTo>
                    <a:lnTo>
                      <a:pt x="2306163" y="3144816"/>
                    </a:lnTo>
                    <a:cubicBezTo>
                      <a:pt x="2301774" y="3158346"/>
                      <a:pt x="2295779" y="3171618"/>
                      <a:pt x="2288155" y="3184399"/>
                    </a:cubicBezTo>
                    <a:cubicBezTo>
                      <a:pt x="2280776" y="3197426"/>
                      <a:pt x="2272660" y="3208763"/>
                      <a:pt x="2264105" y="3218629"/>
                    </a:cubicBezTo>
                    <a:lnTo>
                      <a:pt x="2258998" y="3223492"/>
                    </a:lnTo>
                    <a:lnTo>
                      <a:pt x="2237426" y="3244033"/>
                    </a:lnTo>
                    <a:lnTo>
                      <a:pt x="2219125" y="3254051"/>
                    </a:lnTo>
                    <a:lnTo>
                      <a:pt x="2206396" y="3261019"/>
                    </a:lnTo>
                    <a:lnTo>
                      <a:pt x="2198723" y="3266245"/>
                    </a:lnTo>
                    <a:lnTo>
                      <a:pt x="2189120" y="3272786"/>
                    </a:lnTo>
                    <a:lnTo>
                      <a:pt x="2155091" y="3283458"/>
                    </a:lnTo>
                    <a:lnTo>
                      <a:pt x="2151715" y="3284517"/>
                    </a:lnTo>
                    <a:cubicBezTo>
                      <a:pt x="2138734" y="3287201"/>
                      <a:pt x="2125283" y="3288611"/>
                      <a:pt x="2111494" y="3288611"/>
                    </a:cubicBezTo>
                    <a:cubicBezTo>
                      <a:pt x="2001179" y="3288611"/>
                      <a:pt x="1910564" y="3198321"/>
                      <a:pt x="1910564" y="3088402"/>
                    </a:cubicBezTo>
                    <a:cubicBezTo>
                      <a:pt x="1910564" y="2978483"/>
                      <a:pt x="2001179" y="2890155"/>
                      <a:pt x="2111494" y="2890155"/>
                    </a:cubicBezTo>
                    <a:close/>
                    <a:moveTo>
                      <a:pt x="2257110" y="2881555"/>
                    </a:moveTo>
                    <a:cubicBezTo>
                      <a:pt x="2319925" y="2926794"/>
                      <a:pt x="2359185" y="3001536"/>
                      <a:pt x="2359185" y="3084146"/>
                    </a:cubicBezTo>
                    <a:cubicBezTo>
                      <a:pt x="2359185" y="3099421"/>
                      <a:pt x="2357847" y="3114365"/>
                      <a:pt x="2355280" y="3128870"/>
                    </a:cubicBezTo>
                    <a:lnTo>
                      <a:pt x="2354392" y="3132185"/>
                    </a:lnTo>
                    <a:lnTo>
                      <a:pt x="2354105" y="3135059"/>
                    </a:lnTo>
                    <a:lnTo>
                      <a:pt x="2350395" y="3147106"/>
                    </a:lnTo>
                    <a:lnTo>
                      <a:pt x="2344006" y="3170953"/>
                    </a:lnTo>
                    <a:lnTo>
                      <a:pt x="2341929" y="3174593"/>
                    </a:lnTo>
                    <a:lnTo>
                      <a:pt x="2339525" y="3182399"/>
                    </a:lnTo>
                    <a:cubicBezTo>
                      <a:pt x="2333191" y="3197474"/>
                      <a:pt x="2325439" y="3211788"/>
                      <a:pt x="2316433" y="3225176"/>
                    </a:cubicBezTo>
                    <a:lnTo>
                      <a:pt x="2305407" y="3238582"/>
                    </a:lnTo>
                    <a:lnTo>
                      <a:pt x="2302004" y="3244543"/>
                    </a:lnTo>
                    <a:lnTo>
                      <a:pt x="2296778" y="3249073"/>
                    </a:lnTo>
                    <a:lnTo>
                      <a:pt x="2285818" y="3262397"/>
                    </a:lnTo>
                    <a:cubicBezTo>
                      <a:pt x="2274470" y="3273768"/>
                      <a:pt x="2262033" y="3284049"/>
                      <a:pt x="2248671" y="3293072"/>
                    </a:cubicBezTo>
                    <a:lnTo>
                      <a:pt x="2241578" y="3296917"/>
                    </a:lnTo>
                    <a:lnTo>
                      <a:pt x="2238479" y="3299602"/>
                    </a:lnTo>
                    <a:lnTo>
                      <a:pt x="2231795" y="3302219"/>
                    </a:lnTo>
                    <a:lnTo>
                      <a:pt x="2205980" y="3316210"/>
                    </a:lnTo>
                    <a:lnTo>
                      <a:pt x="2158734" y="3330820"/>
                    </a:lnTo>
                    <a:lnTo>
                      <a:pt x="2158734" y="3330820"/>
                    </a:lnTo>
                    <a:lnTo>
                      <a:pt x="2148767" y="3331819"/>
                    </a:lnTo>
                    <a:lnTo>
                      <a:pt x="2148767" y="3356245"/>
                    </a:lnTo>
                    <a:cubicBezTo>
                      <a:pt x="2148767" y="3375390"/>
                      <a:pt x="2148767" y="3375390"/>
                      <a:pt x="2148767" y="3375390"/>
                    </a:cubicBezTo>
                    <a:cubicBezTo>
                      <a:pt x="2148767" y="3375390"/>
                      <a:pt x="2158592" y="3399067"/>
                      <a:pt x="2184137" y="3408933"/>
                    </a:cubicBezTo>
                    <a:cubicBezTo>
                      <a:pt x="2211647" y="3416825"/>
                      <a:pt x="2243087" y="3430637"/>
                      <a:pt x="2241122" y="3446422"/>
                    </a:cubicBezTo>
                    <a:cubicBezTo>
                      <a:pt x="2239648" y="3456781"/>
                      <a:pt x="2210542" y="3466030"/>
                      <a:pt x="2167895" y="3470007"/>
                    </a:cubicBezTo>
                    <a:lnTo>
                      <a:pt x="2135592" y="3471437"/>
                    </a:lnTo>
                    <a:lnTo>
                      <a:pt x="2135592" y="3472072"/>
                    </a:lnTo>
                    <a:lnTo>
                      <a:pt x="2127630" y="3471790"/>
                    </a:lnTo>
                    <a:lnTo>
                      <a:pt x="2121257" y="3472072"/>
                    </a:lnTo>
                    <a:lnTo>
                      <a:pt x="2121257" y="3471564"/>
                    </a:lnTo>
                    <a:lnTo>
                      <a:pt x="2077330" y="3470007"/>
                    </a:lnTo>
                    <a:cubicBezTo>
                      <a:pt x="2029493" y="3466030"/>
                      <a:pt x="2011463" y="3456781"/>
                      <a:pt x="2009991" y="3446422"/>
                    </a:cubicBezTo>
                    <a:cubicBezTo>
                      <a:pt x="2008028" y="3430637"/>
                      <a:pt x="2031579" y="3416825"/>
                      <a:pt x="2057091" y="3408933"/>
                    </a:cubicBezTo>
                    <a:cubicBezTo>
                      <a:pt x="2084567" y="3399067"/>
                      <a:pt x="2096342" y="3375390"/>
                      <a:pt x="2096342" y="3375390"/>
                    </a:cubicBezTo>
                    <a:cubicBezTo>
                      <a:pt x="2096342" y="3375390"/>
                      <a:pt x="2096342" y="3375390"/>
                      <a:pt x="2096342" y="3356245"/>
                    </a:cubicBezTo>
                    <a:lnTo>
                      <a:pt x="2096342" y="3334514"/>
                    </a:lnTo>
                    <a:lnTo>
                      <a:pt x="2056705" y="3329734"/>
                    </a:lnTo>
                    <a:lnTo>
                      <a:pt x="2049309" y="3328842"/>
                    </a:lnTo>
                    <a:cubicBezTo>
                      <a:pt x="2030446" y="3324232"/>
                      <a:pt x="2012349" y="3317471"/>
                      <a:pt x="1995296" y="3308865"/>
                    </a:cubicBezTo>
                    <a:lnTo>
                      <a:pt x="1979087" y="3298330"/>
                    </a:lnTo>
                    <a:lnTo>
                      <a:pt x="1970532" y="3294613"/>
                    </a:lnTo>
                    <a:lnTo>
                      <a:pt x="1963385" y="3288124"/>
                    </a:lnTo>
                    <a:lnTo>
                      <a:pt x="1947540" y="3277825"/>
                    </a:lnTo>
                    <a:cubicBezTo>
                      <a:pt x="1932848" y="3265839"/>
                      <a:pt x="1919475" y="3252317"/>
                      <a:pt x="1907697" y="3237565"/>
                    </a:cubicBezTo>
                    <a:cubicBezTo>
                      <a:pt x="1907697" y="3237565"/>
                      <a:pt x="1907697" y="3237565"/>
                      <a:pt x="1931253" y="3217896"/>
                    </a:cubicBezTo>
                    <a:cubicBezTo>
                      <a:pt x="1972476" y="3271002"/>
                      <a:pt x="2035292" y="3306407"/>
                      <a:pt x="2107922" y="3306407"/>
                    </a:cubicBezTo>
                    <a:cubicBezTo>
                      <a:pt x="2231591" y="3306407"/>
                      <a:pt x="2329740" y="3206095"/>
                      <a:pt x="2329740" y="3084146"/>
                    </a:cubicBezTo>
                    <a:cubicBezTo>
                      <a:pt x="2329740" y="3009404"/>
                      <a:pt x="2294407" y="2944496"/>
                      <a:pt x="2239443" y="2905158"/>
                    </a:cubicBezTo>
                    <a:close/>
                    <a:moveTo>
                      <a:pt x="609380" y="2768864"/>
                    </a:moveTo>
                    <a:cubicBezTo>
                      <a:pt x="603234" y="2769110"/>
                      <a:pt x="597334" y="2770583"/>
                      <a:pt x="592417" y="2773529"/>
                    </a:cubicBezTo>
                    <a:cubicBezTo>
                      <a:pt x="582584" y="2777458"/>
                      <a:pt x="574718" y="2783350"/>
                      <a:pt x="570785" y="2793171"/>
                    </a:cubicBezTo>
                    <a:cubicBezTo>
                      <a:pt x="558985" y="2816740"/>
                      <a:pt x="568818" y="2844238"/>
                      <a:pt x="590451" y="2854059"/>
                    </a:cubicBezTo>
                    <a:cubicBezTo>
                      <a:pt x="590451" y="2854059"/>
                      <a:pt x="590451" y="2854059"/>
                      <a:pt x="592417" y="2856023"/>
                    </a:cubicBezTo>
                    <a:cubicBezTo>
                      <a:pt x="602251" y="2859952"/>
                      <a:pt x="616017" y="2859952"/>
                      <a:pt x="627817" y="2856023"/>
                    </a:cubicBezTo>
                    <a:cubicBezTo>
                      <a:pt x="637650" y="2852095"/>
                      <a:pt x="645516" y="2844238"/>
                      <a:pt x="651416" y="2834418"/>
                    </a:cubicBezTo>
                    <a:cubicBezTo>
                      <a:pt x="651416" y="2832454"/>
                      <a:pt x="651416" y="2830489"/>
                      <a:pt x="653382" y="2828525"/>
                    </a:cubicBezTo>
                    <a:cubicBezTo>
                      <a:pt x="657316" y="2818705"/>
                      <a:pt x="657316" y="2806920"/>
                      <a:pt x="653382" y="2797099"/>
                    </a:cubicBezTo>
                    <a:cubicBezTo>
                      <a:pt x="649449" y="2787278"/>
                      <a:pt x="641583" y="2777458"/>
                      <a:pt x="631750" y="2773529"/>
                    </a:cubicBezTo>
                    <a:cubicBezTo>
                      <a:pt x="629783" y="2771565"/>
                      <a:pt x="627817" y="2771565"/>
                      <a:pt x="627817" y="2771565"/>
                    </a:cubicBezTo>
                    <a:cubicBezTo>
                      <a:pt x="621917" y="2769601"/>
                      <a:pt x="615525" y="2768619"/>
                      <a:pt x="609380" y="2768864"/>
                    </a:cubicBezTo>
                    <a:close/>
                    <a:moveTo>
                      <a:pt x="1484308" y="2758418"/>
                    </a:moveTo>
                    <a:cubicBezTo>
                      <a:pt x="1480375" y="2758418"/>
                      <a:pt x="1476442" y="2762363"/>
                      <a:pt x="1476442" y="2766307"/>
                    </a:cubicBezTo>
                    <a:cubicBezTo>
                      <a:pt x="1476442" y="2772224"/>
                      <a:pt x="1480375" y="2776169"/>
                      <a:pt x="1484308" y="2776169"/>
                    </a:cubicBezTo>
                    <a:cubicBezTo>
                      <a:pt x="1484308" y="2776169"/>
                      <a:pt x="1484308" y="2776169"/>
                      <a:pt x="1523638" y="2776169"/>
                    </a:cubicBezTo>
                    <a:cubicBezTo>
                      <a:pt x="1523638" y="2776169"/>
                      <a:pt x="1523638" y="2776169"/>
                      <a:pt x="1562968" y="2776169"/>
                    </a:cubicBezTo>
                    <a:cubicBezTo>
                      <a:pt x="1566901" y="2776169"/>
                      <a:pt x="1570834" y="2772224"/>
                      <a:pt x="1570834" y="2766307"/>
                    </a:cubicBezTo>
                    <a:cubicBezTo>
                      <a:pt x="1570834" y="2762363"/>
                      <a:pt x="1566901" y="2758418"/>
                      <a:pt x="1562968" y="2758418"/>
                    </a:cubicBezTo>
                    <a:cubicBezTo>
                      <a:pt x="1562968" y="2758418"/>
                      <a:pt x="1562968" y="2758418"/>
                      <a:pt x="1523638" y="2758418"/>
                    </a:cubicBezTo>
                    <a:cubicBezTo>
                      <a:pt x="1523638" y="2758418"/>
                      <a:pt x="1523638" y="2758418"/>
                      <a:pt x="1484308" y="2758418"/>
                    </a:cubicBezTo>
                    <a:close/>
                    <a:moveTo>
                      <a:pt x="560460" y="2679250"/>
                    </a:moveTo>
                    <a:cubicBezTo>
                      <a:pt x="550627" y="2682688"/>
                      <a:pt x="542269" y="2690053"/>
                      <a:pt x="537352" y="2700856"/>
                    </a:cubicBezTo>
                    <a:cubicBezTo>
                      <a:pt x="525553" y="2720497"/>
                      <a:pt x="535386" y="2746031"/>
                      <a:pt x="555052" y="2755852"/>
                    </a:cubicBezTo>
                    <a:cubicBezTo>
                      <a:pt x="566852" y="2761744"/>
                      <a:pt x="580618" y="2761744"/>
                      <a:pt x="592417" y="2755852"/>
                    </a:cubicBezTo>
                    <a:cubicBezTo>
                      <a:pt x="600284" y="2751924"/>
                      <a:pt x="606184" y="2746031"/>
                      <a:pt x="612084" y="2738175"/>
                    </a:cubicBezTo>
                    <a:cubicBezTo>
                      <a:pt x="621917" y="2716569"/>
                      <a:pt x="614050" y="2691035"/>
                      <a:pt x="592417" y="2681215"/>
                    </a:cubicBezTo>
                    <a:cubicBezTo>
                      <a:pt x="581601" y="2676304"/>
                      <a:pt x="570293" y="2675813"/>
                      <a:pt x="560460" y="2679250"/>
                    </a:cubicBezTo>
                    <a:close/>
                    <a:moveTo>
                      <a:pt x="875610" y="2645860"/>
                    </a:moveTo>
                    <a:cubicBezTo>
                      <a:pt x="853977" y="2645860"/>
                      <a:pt x="836277" y="2655681"/>
                      <a:pt x="826444" y="2675322"/>
                    </a:cubicBezTo>
                    <a:cubicBezTo>
                      <a:pt x="812678" y="2702820"/>
                      <a:pt x="822511" y="2736211"/>
                      <a:pt x="850044" y="2749960"/>
                    </a:cubicBezTo>
                    <a:cubicBezTo>
                      <a:pt x="857910" y="2753888"/>
                      <a:pt x="865777" y="2755852"/>
                      <a:pt x="875610" y="2755852"/>
                    </a:cubicBezTo>
                    <a:cubicBezTo>
                      <a:pt x="895276" y="2755852"/>
                      <a:pt x="914942" y="2744067"/>
                      <a:pt x="922808" y="2724426"/>
                    </a:cubicBezTo>
                    <a:cubicBezTo>
                      <a:pt x="936575" y="2696928"/>
                      <a:pt x="926742" y="2665501"/>
                      <a:pt x="899209" y="2651752"/>
                    </a:cubicBezTo>
                    <a:cubicBezTo>
                      <a:pt x="891343" y="2647824"/>
                      <a:pt x="883476" y="2645860"/>
                      <a:pt x="875610" y="2645860"/>
                    </a:cubicBezTo>
                    <a:close/>
                    <a:moveTo>
                      <a:pt x="592417" y="2588900"/>
                    </a:moveTo>
                    <a:cubicBezTo>
                      <a:pt x="578651" y="2588900"/>
                      <a:pt x="564885" y="2596756"/>
                      <a:pt x="558985" y="2610505"/>
                    </a:cubicBezTo>
                    <a:cubicBezTo>
                      <a:pt x="549152" y="2628183"/>
                      <a:pt x="557018" y="2649788"/>
                      <a:pt x="574718" y="2659609"/>
                    </a:cubicBezTo>
                    <a:cubicBezTo>
                      <a:pt x="580618" y="2661573"/>
                      <a:pt x="586518" y="2663537"/>
                      <a:pt x="592417" y="2663537"/>
                    </a:cubicBezTo>
                    <a:cubicBezTo>
                      <a:pt x="604217" y="2663537"/>
                      <a:pt x="617983" y="2655681"/>
                      <a:pt x="623883" y="2643896"/>
                    </a:cubicBezTo>
                    <a:cubicBezTo>
                      <a:pt x="625850" y="2639968"/>
                      <a:pt x="625850" y="2638003"/>
                      <a:pt x="627817" y="2636039"/>
                    </a:cubicBezTo>
                    <a:cubicBezTo>
                      <a:pt x="629783" y="2630147"/>
                      <a:pt x="629783" y="2622290"/>
                      <a:pt x="627817" y="2616398"/>
                    </a:cubicBezTo>
                    <a:cubicBezTo>
                      <a:pt x="623883" y="2606577"/>
                      <a:pt x="617983" y="2598721"/>
                      <a:pt x="608150" y="2592828"/>
                    </a:cubicBezTo>
                    <a:cubicBezTo>
                      <a:pt x="602251" y="2590864"/>
                      <a:pt x="596351" y="2588900"/>
                      <a:pt x="592417" y="2588900"/>
                    </a:cubicBezTo>
                    <a:close/>
                    <a:moveTo>
                      <a:pt x="653382" y="2537832"/>
                    </a:moveTo>
                    <a:cubicBezTo>
                      <a:pt x="643549" y="2537832"/>
                      <a:pt x="633716" y="2543725"/>
                      <a:pt x="627817" y="2553545"/>
                    </a:cubicBezTo>
                    <a:lnTo>
                      <a:pt x="627817" y="2553791"/>
                    </a:lnTo>
                    <a:lnTo>
                      <a:pt x="627817" y="2557474"/>
                    </a:lnTo>
                    <a:cubicBezTo>
                      <a:pt x="625850" y="2563366"/>
                      <a:pt x="625850" y="2569258"/>
                      <a:pt x="627817" y="2575151"/>
                    </a:cubicBezTo>
                    <a:cubicBezTo>
                      <a:pt x="629783" y="2581043"/>
                      <a:pt x="633716" y="2586936"/>
                      <a:pt x="639616" y="2590864"/>
                    </a:cubicBezTo>
                    <a:cubicBezTo>
                      <a:pt x="643549" y="2592828"/>
                      <a:pt x="649449" y="2592828"/>
                      <a:pt x="653382" y="2592828"/>
                    </a:cubicBezTo>
                    <a:cubicBezTo>
                      <a:pt x="663216" y="2592828"/>
                      <a:pt x="673049" y="2586936"/>
                      <a:pt x="676982" y="2577115"/>
                    </a:cubicBezTo>
                    <a:cubicBezTo>
                      <a:pt x="684848" y="2563366"/>
                      <a:pt x="678948" y="2547653"/>
                      <a:pt x="665182" y="2539796"/>
                    </a:cubicBezTo>
                    <a:cubicBezTo>
                      <a:pt x="661249" y="2537832"/>
                      <a:pt x="657316" y="2537832"/>
                      <a:pt x="653382" y="2537832"/>
                    </a:cubicBezTo>
                    <a:close/>
                    <a:moveTo>
                      <a:pt x="698061" y="2517515"/>
                    </a:moveTo>
                    <a:cubicBezTo>
                      <a:pt x="746182" y="2517331"/>
                      <a:pt x="804812" y="2530958"/>
                      <a:pt x="875610" y="2563366"/>
                    </a:cubicBezTo>
                    <a:cubicBezTo>
                      <a:pt x="881510" y="2565330"/>
                      <a:pt x="887409" y="2569258"/>
                      <a:pt x="893309" y="2571223"/>
                    </a:cubicBezTo>
                    <a:cubicBezTo>
                      <a:pt x="893309" y="2571223"/>
                      <a:pt x="981807" y="2628183"/>
                      <a:pt x="971974" y="2714605"/>
                    </a:cubicBezTo>
                    <a:cubicBezTo>
                      <a:pt x="964107" y="2773529"/>
                      <a:pt x="926742" y="2793171"/>
                      <a:pt x="875610" y="2797099"/>
                    </a:cubicBezTo>
                    <a:cubicBezTo>
                      <a:pt x="852010" y="2799063"/>
                      <a:pt x="826444" y="2799063"/>
                      <a:pt x="800878" y="2795135"/>
                    </a:cubicBezTo>
                    <a:cubicBezTo>
                      <a:pt x="745813" y="2791207"/>
                      <a:pt x="704514" y="2852095"/>
                      <a:pt x="653382" y="2873701"/>
                    </a:cubicBezTo>
                    <a:cubicBezTo>
                      <a:pt x="645516" y="2877629"/>
                      <a:pt x="635683" y="2879593"/>
                      <a:pt x="627817" y="2879593"/>
                    </a:cubicBezTo>
                    <a:cubicBezTo>
                      <a:pt x="616017" y="2881557"/>
                      <a:pt x="604217" y="2879593"/>
                      <a:pt x="592417" y="2877629"/>
                    </a:cubicBezTo>
                    <a:cubicBezTo>
                      <a:pt x="582584" y="2873701"/>
                      <a:pt x="574718" y="2869772"/>
                      <a:pt x="564885" y="2863880"/>
                    </a:cubicBezTo>
                    <a:cubicBezTo>
                      <a:pt x="494087" y="2822633"/>
                      <a:pt x="474421" y="2620326"/>
                      <a:pt x="592417" y="2545689"/>
                    </a:cubicBezTo>
                    <a:cubicBezTo>
                      <a:pt x="602251" y="2537832"/>
                      <a:pt x="614050" y="2531940"/>
                      <a:pt x="627817" y="2528011"/>
                    </a:cubicBezTo>
                    <a:cubicBezTo>
                      <a:pt x="635683" y="2526047"/>
                      <a:pt x="643549" y="2522119"/>
                      <a:pt x="653382" y="2522119"/>
                    </a:cubicBezTo>
                    <a:cubicBezTo>
                      <a:pt x="667149" y="2519173"/>
                      <a:pt x="682021" y="2517577"/>
                      <a:pt x="698061" y="2517515"/>
                    </a:cubicBezTo>
                    <a:close/>
                    <a:moveTo>
                      <a:pt x="1045868" y="2500531"/>
                    </a:moveTo>
                    <a:cubicBezTo>
                      <a:pt x="1043398" y="2500037"/>
                      <a:pt x="1040434" y="2500531"/>
                      <a:pt x="1037470" y="2502505"/>
                    </a:cubicBezTo>
                    <a:cubicBezTo>
                      <a:pt x="1033518" y="2504480"/>
                      <a:pt x="1031542" y="2510403"/>
                      <a:pt x="1033518" y="2514352"/>
                    </a:cubicBezTo>
                    <a:cubicBezTo>
                      <a:pt x="1031542" y="2512378"/>
                      <a:pt x="1029566" y="2512378"/>
                      <a:pt x="1027590" y="2512378"/>
                    </a:cubicBezTo>
                    <a:cubicBezTo>
                      <a:pt x="1025614" y="2512378"/>
                      <a:pt x="1023638" y="2512378"/>
                      <a:pt x="1021662" y="2514352"/>
                    </a:cubicBezTo>
                    <a:cubicBezTo>
                      <a:pt x="1017710" y="2516327"/>
                      <a:pt x="1015734" y="2522251"/>
                      <a:pt x="1017710" y="2526200"/>
                    </a:cubicBezTo>
                    <a:cubicBezTo>
                      <a:pt x="1013758" y="2522251"/>
                      <a:pt x="1007830" y="2522251"/>
                      <a:pt x="1003878" y="2524225"/>
                    </a:cubicBezTo>
                    <a:cubicBezTo>
                      <a:pt x="999926" y="2528174"/>
                      <a:pt x="997950" y="2534098"/>
                      <a:pt x="1001902" y="2538047"/>
                    </a:cubicBezTo>
                    <a:cubicBezTo>
                      <a:pt x="1003878" y="2541996"/>
                      <a:pt x="1003878" y="2541996"/>
                      <a:pt x="1003878" y="2541996"/>
                    </a:cubicBezTo>
                    <a:cubicBezTo>
                      <a:pt x="1027590" y="2549894"/>
                      <a:pt x="1027590" y="2549894"/>
                      <a:pt x="1027590" y="2549894"/>
                    </a:cubicBezTo>
                    <a:cubicBezTo>
                      <a:pt x="1035494" y="2553843"/>
                      <a:pt x="1035494" y="2553843"/>
                      <a:pt x="1035494" y="2553843"/>
                    </a:cubicBezTo>
                    <a:cubicBezTo>
                      <a:pt x="1053278" y="2541996"/>
                      <a:pt x="1053278" y="2541996"/>
                      <a:pt x="1053278" y="2541996"/>
                    </a:cubicBezTo>
                    <a:cubicBezTo>
                      <a:pt x="1053278" y="2508429"/>
                      <a:pt x="1053278" y="2508429"/>
                      <a:pt x="1053278" y="2508429"/>
                    </a:cubicBezTo>
                    <a:cubicBezTo>
                      <a:pt x="1051302" y="2504480"/>
                      <a:pt x="1051302" y="2504480"/>
                      <a:pt x="1051302" y="2504480"/>
                    </a:cubicBezTo>
                    <a:cubicBezTo>
                      <a:pt x="1050314" y="2502505"/>
                      <a:pt x="1048338" y="2501024"/>
                      <a:pt x="1045868" y="2500531"/>
                    </a:cubicBezTo>
                    <a:close/>
                    <a:moveTo>
                      <a:pt x="2042371" y="2410003"/>
                    </a:moveTo>
                    <a:cubicBezTo>
                      <a:pt x="2101211" y="2421828"/>
                      <a:pt x="2101211" y="2421828"/>
                      <a:pt x="2101211" y="2421828"/>
                    </a:cubicBezTo>
                    <a:cubicBezTo>
                      <a:pt x="2060023" y="2443999"/>
                      <a:pt x="2030970" y="2467279"/>
                      <a:pt x="2019018" y="2506633"/>
                    </a:cubicBezTo>
                    <a:lnTo>
                      <a:pt x="2017770" y="2515945"/>
                    </a:lnTo>
                    <a:lnTo>
                      <a:pt x="2048605" y="2498401"/>
                    </a:lnTo>
                    <a:cubicBezTo>
                      <a:pt x="2062647" y="2493225"/>
                      <a:pt x="2077921" y="2490267"/>
                      <a:pt x="2093687" y="2490267"/>
                    </a:cubicBezTo>
                    <a:cubicBezTo>
                      <a:pt x="2160693" y="2490267"/>
                      <a:pt x="2215875" y="2543509"/>
                      <a:pt x="2215875" y="2608583"/>
                    </a:cubicBezTo>
                    <a:cubicBezTo>
                      <a:pt x="2215875" y="2677600"/>
                      <a:pt x="2170547" y="2799859"/>
                      <a:pt x="2016826" y="2799859"/>
                    </a:cubicBezTo>
                    <a:cubicBezTo>
                      <a:pt x="1867047" y="2799859"/>
                      <a:pt x="1805952" y="2683516"/>
                      <a:pt x="1805952" y="2608583"/>
                    </a:cubicBezTo>
                    <a:cubicBezTo>
                      <a:pt x="1805952" y="2543509"/>
                      <a:pt x="1861134" y="2490267"/>
                      <a:pt x="1928141" y="2490267"/>
                    </a:cubicBezTo>
                    <a:cubicBezTo>
                      <a:pt x="1943907" y="2490267"/>
                      <a:pt x="1959181" y="2493225"/>
                      <a:pt x="1973222" y="2498401"/>
                    </a:cubicBezTo>
                    <a:lnTo>
                      <a:pt x="2002127" y="2514847"/>
                    </a:lnTo>
                    <a:lnTo>
                      <a:pt x="2004124" y="2477995"/>
                    </a:lnTo>
                    <a:cubicBezTo>
                      <a:pt x="2009518" y="2453361"/>
                      <a:pt x="2022757" y="2429711"/>
                      <a:pt x="2042371" y="2410003"/>
                    </a:cubicBezTo>
                    <a:close/>
                    <a:moveTo>
                      <a:pt x="1205064" y="2385660"/>
                    </a:moveTo>
                    <a:cubicBezTo>
                      <a:pt x="1183433" y="2385660"/>
                      <a:pt x="1165734" y="2401438"/>
                      <a:pt x="1165734" y="2423133"/>
                    </a:cubicBezTo>
                    <a:cubicBezTo>
                      <a:pt x="1165734" y="2423133"/>
                      <a:pt x="1165734" y="2423133"/>
                      <a:pt x="1165734" y="2620360"/>
                    </a:cubicBezTo>
                    <a:cubicBezTo>
                      <a:pt x="1165734" y="2642055"/>
                      <a:pt x="1183433" y="2657833"/>
                      <a:pt x="1205064" y="2657833"/>
                    </a:cubicBezTo>
                    <a:cubicBezTo>
                      <a:pt x="1205064" y="2657833"/>
                      <a:pt x="1205064" y="2657833"/>
                      <a:pt x="1419413" y="2657833"/>
                    </a:cubicBezTo>
                    <a:cubicBezTo>
                      <a:pt x="1419413" y="2657833"/>
                      <a:pt x="1419413" y="2657833"/>
                      <a:pt x="1523638" y="2657833"/>
                    </a:cubicBezTo>
                    <a:cubicBezTo>
                      <a:pt x="1523638" y="2657833"/>
                      <a:pt x="1523638" y="2657833"/>
                      <a:pt x="1635729" y="2657833"/>
                    </a:cubicBezTo>
                    <a:cubicBezTo>
                      <a:pt x="1657360" y="2657833"/>
                      <a:pt x="1673092" y="2642055"/>
                      <a:pt x="1673092" y="2620360"/>
                    </a:cubicBezTo>
                    <a:cubicBezTo>
                      <a:pt x="1673092" y="2620360"/>
                      <a:pt x="1673092" y="2620360"/>
                      <a:pt x="1673092" y="2423133"/>
                    </a:cubicBezTo>
                    <a:cubicBezTo>
                      <a:pt x="1673092" y="2401438"/>
                      <a:pt x="1657360" y="2385660"/>
                      <a:pt x="1635729" y="2385660"/>
                    </a:cubicBezTo>
                    <a:cubicBezTo>
                      <a:pt x="1635729" y="2385660"/>
                      <a:pt x="1635729" y="2385660"/>
                      <a:pt x="1523638" y="2385660"/>
                    </a:cubicBezTo>
                    <a:cubicBezTo>
                      <a:pt x="1523638" y="2385660"/>
                      <a:pt x="1523638" y="2385660"/>
                      <a:pt x="1419413" y="2385660"/>
                    </a:cubicBezTo>
                    <a:cubicBezTo>
                      <a:pt x="1419413" y="2385660"/>
                      <a:pt x="1419413" y="2385660"/>
                      <a:pt x="1205064" y="2385660"/>
                    </a:cubicBezTo>
                    <a:close/>
                    <a:moveTo>
                      <a:pt x="376887" y="2368192"/>
                    </a:moveTo>
                    <a:cubicBezTo>
                      <a:pt x="376887" y="2368192"/>
                      <a:pt x="376887" y="2368192"/>
                      <a:pt x="359178" y="2376061"/>
                    </a:cubicBezTo>
                    <a:cubicBezTo>
                      <a:pt x="359178" y="2376061"/>
                      <a:pt x="359178" y="2376061"/>
                      <a:pt x="321790" y="2393764"/>
                    </a:cubicBezTo>
                    <a:cubicBezTo>
                      <a:pt x="317855" y="2395731"/>
                      <a:pt x="315887" y="2399665"/>
                      <a:pt x="317855" y="2403599"/>
                    </a:cubicBezTo>
                    <a:cubicBezTo>
                      <a:pt x="317855" y="2403599"/>
                      <a:pt x="317855" y="2403599"/>
                      <a:pt x="329661" y="2429170"/>
                    </a:cubicBezTo>
                    <a:cubicBezTo>
                      <a:pt x="331629" y="2435071"/>
                      <a:pt x="335565" y="2435071"/>
                      <a:pt x="339500" y="2433104"/>
                    </a:cubicBezTo>
                    <a:cubicBezTo>
                      <a:pt x="339500" y="2433104"/>
                      <a:pt x="339500" y="2433104"/>
                      <a:pt x="359178" y="2425236"/>
                    </a:cubicBezTo>
                    <a:cubicBezTo>
                      <a:pt x="359178" y="2425236"/>
                      <a:pt x="359178" y="2425236"/>
                      <a:pt x="396565" y="2407533"/>
                    </a:cubicBezTo>
                    <a:cubicBezTo>
                      <a:pt x="400500" y="2405566"/>
                      <a:pt x="402468" y="2401632"/>
                      <a:pt x="400500" y="2397698"/>
                    </a:cubicBezTo>
                    <a:cubicBezTo>
                      <a:pt x="400500" y="2397698"/>
                      <a:pt x="400500" y="2397698"/>
                      <a:pt x="388694" y="2372126"/>
                    </a:cubicBezTo>
                    <a:cubicBezTo>
                      <a:pt x="386726" y="2368192"/>
                      <a:pt x="380823" y="2366225"/>
                      <a:pt x="376887" y="2368192"/>
                    </a:cubicBezTo>
                    <a:close/>
                    <a:moveTo>
                      <a:pt x="1177533" y="2354104"/>
                    </a:moveTo>
                    <a:cubicBezTo>
                      <a:pt x="1177533" y="2354104"/>
                      <a:pt x="1177533" y="2354104"/>
                      <a:pt x="1419413" y="2354104"/>
                    </a:cubicBezTo>
                    <a:cubicBezTo>
                      <a:pt x="1419413" y="2354104"/>
                      <a:pt x="1419413" y="2354104"/>
                      <a:pt x="1523638" y="2354104"/>
                    </a:cubicBezTo>
                    <a:cubicBezTo>
                      <a:pt x="1523638" y="2354104"/>
                      <a:pt x="1523638" y="2354104"/>
                      <a:pt x="1661293" y="2354104"/>
                    </a:cubicBezTo>
                    <a:cubicBezTo>
                      <a:pt x="1686858" y="2354104"/>
                      <a:pt x="1708489" y="2375799"/>
                      <a:pt x="1708489" y="2401438"/>
                    </a:cubicBezTo>
                    <a:cubicBezTo>
                      <a:pt x="1708489" y="2401438"/>
                      <a:pt x="1708489" y="2401438"/>
                      <a:pt x="1708489" y="2644027"/>
                    </a:cubicBezTo>
                    <a:cubicBezTo>
                      <a:pt x="1708489" y="2669666"/>
                      <a:pt x="1686858" y="2689389"/>
                      <a:pt x="1661293" y="2689389"/>
                    </a:cubicBezTo>
                    <a:cubicBezTo>
                      <a:pt x="1661293" y="2689389"/>
                      <a:pt x="1661293" y="2689389"/>
                      <a:pt x="1523638" y="2689389"/>
                    </a:cubicBezTo>
                    <a:cubicBezTo>
                      <a:pt x="1523638" y="2689389"/>
                      <a:pt x="1523638" y="2689389"/>
                      <a:pt x="1476442" y="2689389"/>
                    </a:cubicBezTo>
                    <a:cubicBezTo>
                      <a:pt x="1476442" y="2689389"/>
                      <a:pt x="1476442" y="2689389"/>
                      <a:pt x="1476442" y="2732779"/>
                    </a:cubicBezTo>
                    <a:cubicBezTo>
                      <a:pt x="1476442" y="2732779"/>
                      <a:pt x="1476442" y="2732779"/>
                      <a:pt x="1523638" y="2732779"/>
                    </a:cubicBezTo>
                    <a:cubicBezTo>
                      <a:pt x="1523638" y="2732779"/>
                      <a:pt x="1523638" y="2732779"/>
                      <a:pt x="1562968" y="2732779"/>
                    </a:cubicBezTo>
                    <a:cubicBezTo>
                      <a:pt x="1588533" y="2732779"/>
                      <a:pt x="1608198" y="2754474"/>
                      <a:pt x="1608198" y="2780113"/>
                    </a:cubicBezTo>
                    <a:cubicBezTo>
                      <a:pt x="1608198" y="2780113"/>
                      <a:pt x="1608198" y="2780113"/>
                      <a:pt x="1608198" y="2786030"/>
                    </a:cubicBezTo>
                    <a:cubicBezTo>
                      <a:pt x="1608198" y="2811669"/>
                      <a:pt x="1588533" y="2831392"/>
                      <a:pt x="1562968" y="2831392"/>
                    </a:cubicBezTo>
                    <a:cubicBezTo>
                      <a:pt x="1562968" y="2831392"/>
                      <a:pt x="1562968" y="2831392"/>
                      <a:pt x="1523638" y="2831392"/>
                    </a:cubicBezTo>
                    <a:cubicBezTo>
                      <a:pt x="1523638" y="2831392"/>
                      <a:pt x="1523638" y="2831392"/>
                      <a:pt x="1419413" y="2831392"/>
                    </a:cubicBezTo>
                    <a:cubicBezTo>
                      <a:pt x="1419413" y="2831392"/>
                      <a:pt x="1419413" y="2831392"/>
                      <a:pt x="1279791" y="2831392"/>
                    </a:cubicBezTo>
                    <a:cubicBezTo>
                      <a:pt x="1254227" y="2831392"/>
                      <a:pt x="1234562" y="2811669"/>
                      <a:pt x="1234562" y="2786030"/>
                    </a:cubicBezTo>
                    <a:cubicBezTo>
                      <a:pt x="1234562" y="2786030"/>
                      <a:pt x="1234562" y="2786030"/>
                      <a:pt x="1234562" y="2780113"/>
                    </a:cubicBezTo>
                    <a:cubicBezTo>
                      <a:pt x="1234562" y="2754474"/>
                      <a:pt x="1254227" y="2732779"/>
                      <a:pt x="1279791" y="2732779"/>
                    </a:cubicBezTo>
                    <a:cubicBezTo>
                      <a:pt x="1279791" y="2732779"/>
                      <a:pt x="1279791" y="2732779"/>
                      <a:pt x="1362384" y="2732779"/>
                    </a:cubicBezTo>
                    <a:cubicBezTo>
                      <a:pt x="1362384" y="2732779"/>
                      <a:pt x="1362384" y="2732779"/>
                      <a:pt x="1362384" y="2689389"/>
                    </a:cubicBezTo>
                    <a:cubicBezTo>
                      <a:pt x="1362384" y="2689389"/>
                      <a:pt x="1362384" y="2689389"/>
                      <a:pt x="1177533" y="2689389"/>
                    </a:cubicBezTo>
                    <a:cubicBezTo>
                      <a:pt x="1151969" y="2689389"/>
                      <a:pt x="1132304" y="2669666"/>
                      <a:pt x="1132304" y="2644027"/>
                    </a:cubicBezTo>
                    <a:cubicBezTo>
                      <a:pt x="1132304" y="2644027"/>
                      <a:pt x="1132304" y="2644027"/>
                      <a:pt x="1132304" y="2401438"/>
                    </a:cubicBezTo>
                    <a:cubicBezTo>
                      <a:pt x="1132304" y="2375799"/>
                      <a:pt x="1151969" y="2354104"/>
                      <a:pt x="1177533" y="2354104"/>
                    </a:cubicBezTo>
                    <a:close/>
                    <a:moveTo>
                      <a:pt x="899150" y="2350465"/>
                    </a:moveTo>
                    <a:cubicBezTo>
                      <a:pt x="885318" y="2358363"/>
                      <a:pt x="885318" y="2358363"/>
                      <a:pt x="885318" y="2358363"/>
                    </a:cubicBezTo>
                    <a:cubicBezTo>
                      <a:pt x="883342" y="2362312"/>
                      <a:pt x="881366" y="2366261"/>
                      <a:pt x="883342" y="2370211"/>
                    </a:cubicBezTo>
                    <a:cubicBezTo>
                      <a:pt x="911006" y="2409701"/>
                      <a:pt x="911006" y="2409701"/>
                      <a:pt x="911006" y="2409701"/>
                    </a:cubicBezTo>
                    <a:cubicBezTo>
                      <a:pt x="912982" y="2413651"/>
                      <a:pt x="912982" y="2413651"/>
                      <a:pt x="912982" y="2413651"/>
                    </a:cubicBezTo>
                    <a:cubicBezTo>
                      <a:pt x="914958" y="2417600"/>
                      <a:pt x="920886" y="2417600"/>
                      <a:pt x="922862" y="2415625"/>
                    </a:cubicBezTo>
                    <a:cubicBezTo>
                      <a:pt x="936694" y="2405752"/>
                      <a:pt x="936694" y="2405752"/>
                      <a:pt x="936694" y="2405752"/>
                    </a:cubicBezTo>
                    <a:cubicBezTo>
                      <a:pt x="934718" y="2405752"/>
                      <a:pt x="930766" y="2405752"/>
                      <a:pt x="928790" y="2401803"/>
                    </a:cubicBezTo>
                    <a:cubicBezTo>
                      <a:pt x="911006" y="2374160"/>
                      <a:pt x="911006" y="2374160"/>
                      <a:pt x="911006" y="2374160"/>
                    </a:cubicBezTo>
                    <a:cubicBezTo>
                      <a:pt x="899150" y="2358363"/>
                      <a:pt x="899150" y="2358363"/>
                      <a:pt x="899150" y="2358363"/>
                    </a:cubicBezTo>
                    <a:cubicBezTo>
                      <a:pt x="897174" y="2356389"/>
                      <a:pt x="897174" y="2352440"/>
                      <a:pt x="899150" y="2350465"/>
                    </a:cubicBezTo>
                    <a:close/>
                    <a:moveTo>
                      <a:pt x="465436" y="2324918"/>
                    </a:moveTo>
                    <a:cubicBezTo>
                      <a:pt x="447726" y="2334753"/>
                      <a:pt x="447726" y="2334753"/>
                      <a:pt x="447726" y="2334753"/>
                    </a:cubicBezTo>
                    <a:cubicBezTo>
                      <a:pt x="410339" y="2352456"/>
                      <a:pt x="410339" y="2352456"/>
                      <a:pt x="410339" y="2352456"/>
                    </a:cubicBezTo>
                    <a:cubicBezTo>
                      <a:pt x="408371" y="2352456"/>
                      <a:pt x="408371" y="2354423"/>
                      <a:pt x="406403" y="2354423"/>
                    </a:cubicBezTo>
                    <a:cubicBezTo>
                      <a:pt x="406403" y="2358357"/>
                      <a:pt x="404436" y="2360324"/>
                      <a:pt x="406403" y="2362291"/>
                    </a:cubicBezTo>
                    <a:cubicBezTo>
                      <a:pt x="406403" y="2362291"/>
                      <a:pt x="406403" y="2362291"/>
                      <a:pt x="406403" y="2364258"/>
                    </a:cubicBezTo>
                    <a:cubicBezTo>
                      <a:pt x="406403" y="2364258"/>
                      <a:pt x="406403" y="2364258"/>
                      <a:pt x="418210" y="2387863"/>
                    </a:cubicBezTo>
                    <a:cubicBezTo>
                      <a:pt x="420178" y="2391797"/>
                      <a:pt x="426081" y="2393764"/>
                      <a:pt x="430016" y="2391797"/>
                    </a:cubicBezTo>
                    <a:cubicBezTo>
                      <a:pt x="430016" y="2391797"/>
                      <a:pt x="430016" y="2391797"/>
                      <a:pt x="447726" y="2383929"/>
                    </a:cubicBezTo>
                    <a:cubicBezTo>
                      <a:pt x="447726" y="2383929"/>
                      <a:pt x="447726" y="2383929"/>
                      <a:pt x="477242" y="2370159"/>
                    </a:cubicBezTo>
                    <a:cubicBezTo>
                      <a:pt x="477242" y="2370159"/>
                      <a:pt x="477242" y="2370159"/>
                      <a:pt x="485113" y="2366225"/>
                    </a:cubicBezTo>
                    <a:cubicBezTo>
                      <a:pt x="489049" y="2364258"/>
                      <a:pt x="491017" y="2360324"/>
                      <a:pt x="489049" y="2354423"/>
                    </a:cubicBezTo>
                    <a:cubicBezTo>
                      <a:pt x="489049" y="2354423"/>
                      <a:pt x="489049" y="2354423"/>
                      <a:pt x="477242" y="2330819"/>
                    </a:cubicBezTo>
                    <a:lnTo>
                      <a:pt x="477242" y="2330081"/>
                    </a:lnTo>
                    <a:lnTo>
                      <a:pt x="477242" y="2328852"/>
                    </a:lnTo>
                    <a:cubicBezTo>
                      <a:pt x="475275" y="2324918"/>
                      <a:pt x="469371" y="2322951"/>
                      <a:pt x="465436" y="2324918"/>
                    </a:cubicBezTo>
                    <a:close/>
                    <a:moveTo>
                      <a:pt x="2473870" y="2318791"/>
                    </a:moveTo>
                    <a:cubicBezTo>
                      <a:pt x="2406739" y="2318791"/>
                      <a:pt x="2345532" y="2364096"/>
                      <a:pt x="2331711" y="2433038"/>
                    </a:cubicBezTo>
                    <a:cubicBezTo>
                      <a:pt x="2315915" y="2509860"/>
                      <a:pt x="2365276" y="2586681"/>
                      <a:pt x="2444254" y="2602439"/>
                    </a:cubicBezTo>
                    <a:cubicBezTo>
                      <a:pt x="2454126" y="2604409"/>
                      <a:pt x="2463998" y="2606379"/>
                      <a:pt x="2473870" y="2606379"/>
                    </a:cubicBezTo>
                    <a:cubicBezTo>
                      <a:pt x="2539027" y="2606379"/>
                      <a:pt x="2600234" y="2559104"/>
                      <a:pt x="2614055" y="2492132"/>
                    </a:cubicBezTo>
                    <a:cubicBezTo>
                      <a:pt x="2629851" y="2413341"/>
                      <a:pt x="2580490" y="2338489"/>
                      <a:pt x="2503487" y="2320761"/>
                    </a:cubicBezTo>
                    <a:cubicBezTo>
                      <a:pt x="2493615" y="2318791"/>
                      <a:pt x="2483742" y="2318791"/>
                      <a:pt x="2473870" y="2318791"/>
                    </a:cubicBezTo>
                    <a:close/>
                    <a:moveTo>
                      <a:pt x="349339" y="2309182"/>
                    </a:moveTo>
                    <a:cubicBezTo>
                      <a:pt x="304081" y="2330819"/>
                      <a:pt x="304081" y="2330819"/>
                      <a:pt x="304081" y="2330819"/>
                    </a:cubicBezTo>
                    <a:cubicBezTo>
                      <a:pt x="304081" y="2330819"/>
                      <a:pt x="304081" y="2330819"/>
                      <a:pt x="294242" y="2334753"/>
                    </a:cubicBezTo>
                    <a:cubicBezTo>
                      <a:pt x="290306" y="2336720"/>
                      <a:pt x="288339" y="2342621"/>
                      <a:pt x="290306" y="2346555"/>
                    </a:cubicBezTo>
                    <a:cubicBezTo>
                      <a:pt x="290306" y="2346555"/>
                      <a:pt x="290306" y="2346555"/>
                      <a:pt x="302113" y="2372126"/>
                    </a:cubicBezTo>
                    <a:cubicBezTo>
                      <a:pt x="302113" y="2372126"/>
                      <a:pt x="304081" y="2374093"/>
                      <a:pt x="304081" y="2374093"/>
                    </a:cubicBezTo>
                    <a:cubicBezTo>
                      <a:pt x="306048" y="2376061"/>
                      <a:pt x="309984" y="2378028"/>
                      <a:pt x="311952" y="2376061"/>
                    </a:cubicBezTo>
                    <a:cubicBezTo>
                      <a:pt x="311952" y="2376061"/>
                      <a:pt x="311952" y="2376061"/>
                      <a:pt x="359178" y="2354423"/>
                    </a:cubicBezTo>
                    <a:cubicBezTo>
                      <a:pt x="359178" y="2354423"/>
                      <a:pt x="359178" y="2354423"/>
                      <a:pt x="369016" y="2350489"/>
                    </a:cubicBezTo>
                    <a:cubicBezTo>
                      <a:pt x="372952" y="2348522"/>
                      <a:pt x="374920" y="2342621"/>
                      <a:pt x="372952" y="2338687"/>
                    </a:cubicBezTo>
                    <a:cubicBezTo>
                      <a:pt x="372952" y="2338687"/>
                      <a:pt x="372952" y="2338687"/>
                      <a:pt x="361145" y="2313116"/>
                    </a:cubicBezTo>
                    <a:cubicBezTo>
                      <a:pt x="359178" y="2313116"/>
                      <a:pt x="359178" y="2311149"/>
                      <a:pt x="359178" y="2311149"/>
                    </a:cubicBezTo>
                    <a:cubicBezTo>
                      <a:pt x="355242" y="2309182"/>
                      <a:pt x="353274" y="2307214"/>
                      <a:pt x="349339" y="2309182"/>
                    </a:cubicBezTo>
                    <a:close/>
                    <a:moveTo>
                      <a:pt x="892234" y="2287280"/>
                    </a:moveTo>
                    <a:cubicBezTo>
                      <a:pt x="898656" y="2287280"/>
                      <a:pt x="905078" y="2289254"/>
                      <a:pt x="911006" y="2293203"/>
                    </a:cubicBezTo>
                    <a:cubicBezTo>
                      <a:pt x="912982" y="2295178"/>
                      <a:pt x="916934" y="2299127"/>
                      <a:pt x="918910" y="2301101"/>
                    </a:cubicBezTo>
                    <a:cubicBezTo>
                      <a:pt x="918910" y="2301101"/>
                      <a:pt x="918910" y="2301101"/>
                      <a:pt x="926814" y="2314923"/>
                    </a:cubicBezTo>
                    <a:cubicBezTo>
                      <a:pt x="926814" y="2314923"/>
                      <a:pt x="926814" y="2314923"/>
                      <a:pt x="911006" y="2332694"/>
                    </a:cubicBezTo>
                    <a:cubicBezTo>
                      <a:pt x="897174" y="2346516"/>
                      <a:pt x="897174" y="2346516"/>
                      <a:pt x="897174" y="2346516"/>
                    </a:cubicBezTo>
                    <a:cubicBezTo>
                      <a:pt x="911006" y="2336643"/>
                      <a:pt x="911006" y="2336643"/>
                      <a:pt x="911006" y="2336643"/>
                    </a:cubicBezTo>
                    <a:cubicBezTo>
                      <a:pt x="932742" y="2322821"/>
                      <a:pt x="932742" y="2322821"/>
                      <a:pt x="932742" y="2322821"/>
                    </a:cubicBezTo>
                    <a:cubicBezTo>
                      <a:pt x="936694" y="2320847"/>
                      <a:pt x="940646" y="2322821"/>
                      <a:pt x="942622" y="2326771"/>
                    </a:cubicBezTo>
                    <a:cubicBezTo>
                      <a:pt x="976214" y="2376134"/>
                      <a:pt x="976214" y="2376134"/>
                      <a:pt x="976214" y="2376134"/>
                    </a:cubicBezTo>
                    <a:cubicBezTo>
                      <a:pt x="978190" y="2378109"/>
                      <a:pt x="978190" y="2382058"/>
                      <a:pt x="976214" y="2384032"/>
                    </a:cubicBezTo>
                    <a:cubicBezTo>
                      <a:pt x="1027590" y="2459065"/>
                      <a:pt x="1027590" y="2459065"/>
                      <a:pt x="1027590" y="2459065"/>
                    </a:cubicBezTo>
                    <a:cubicBezTo>
                      <a:pt x="1059206" y="2506454"/>
                      <a:pt x="1059206" y="2506454"/>
                      <a:pt x="1059206" y="2506454"/>
                    </a:cubicBezTo>
                    <a:cubicBezTo>
                      <a:pt x="1057230" y="2567665"/>
                      <a:pt x="1057230" y="2567665"/>
                      <a:pt x="1057230" y="2567665"/>
                    </a:cubicBezTo>
                    <a:cubicBezTo>
                      <a:pt x="1027590" y="2555818"/>
                      <a:pt x="1027590" y="2555818"/>
                      <a:pt x="1027590" y="2555818"/>
                    </a:cubicBezTo>
                    <a:cubicBezTo>
                      <a:pt x="999926" y="2545945"/>
                      <a:pt x="999926" y="2545945"/>
                      <a:pt x="999926" y="2545945"/>
                    </a:cubicBezTo>
                    <a:cubicBezTo>
                      <a:pt x="918910" y="2423523"/>
                      <a:pt x="918910" y="2423523"/>
                      <a:pt x="918910" y="2423523"/>
                    </a:cubicBezTo>
                    <a:cubicBezTo>
                      <a:pt x="914958" y="2423523"/>
                      <a:pt x="912982" y="2421549"/>
                      <a:pt x="911006" y="2419574"/>
                    </a:cubicBezTo>
                    <a:cubicBezTo>
                      <a:pt x="911006" y="2417600"/>
                      <a:pt x="911006" y="2417600"/>
                      <a:pt x="911006" y="2417600"/>
                    </a:cubicBezTo>
                    <a:cubicBezTo>
                      <a:pt x="877414" y="2370211"/>
                      <a:pt x="877414" y="2370211"/>
                      <a:pt x="877414" y="2370211"/>
                    </a:cubicBezTo>
                    <a:cubicBezTo>
                      <a:pt x="875438" y="2366261"/>
                      <a:pt x="875438" y="2360338"/>
                      <a:pt x="877414" y="2358363"/>
                    </a:cubicBezTo>
                    <a:cubicBezTo>
                      <a:pt x="865558" y="2338618"/>
                      <a:pt x="865558" y="2338618"/>
                      <a:pt x="865558" y="2338618"/>
                    </a:cubicBezTo>
                    <a:cubicBezTo>
                      <a:pt x="855678" y="2322821"/>
                      <a:pt x="859630" y="2303076"/>
                      <a:pt x="873462" y="2293203"/>
                    </a:cubicBezTo>
                    <a:cubicBezTo>
                      <a:pt x="879390" y="2289254"/>
                      <a:pt x="885812" y="2287280"/>
                      <a:pt x="892234" y="2287280"/>
                    </a:cubicBezTo>
                    <a:close/>
                    <a:moveTo>
                      <a:pt x="2473870" y="2285305"/>
                    </a:moveTo>
                    <a:cubicBezTo>
                      <a:pt x="2485717" y="2285305"/>
                      <a:pt x="2497564" y="2287275"/>
                      <a:pt x="2509410" y="2289245"/>
                    </a:cubicBezTo>
                    <a:cubicBezTo>
                      <a:pt x="2606158" y="2308942"/>
                      <a:pt x="2667365" y="2403492"/>
                      <a:pt x="2645646" y="2498041"/>
                    </a:cubicBezTo>
                    <a:cubicBezTo>
                      <a:pt x="2629851" y="2580772"/>
                      <a:pt x="2554822" y="2637895"/>
                      <a:pt x="2473870" y="2637895"/>
                    </a:cubicBezTo>
                    <a:lnTo>
                      <a:pt x="2460491" y="2636490"/>
                    </a:lnTo>
                    <a:lnTo>
                      <a:pt x="2450600" y="2683176"/>
                    </a:lnTo>
                    <a:lnTo>
                      <a:pt x="2453553" y="2685069"/>
                    </a:lnTo>
                    <a:cubicBezTo>
                      <a:pt x="2458940" y="2693192"/>
                      <a:pt x="2460899" y="2703531"/>
                      <a:pt x="2457961" y="2714362"/>
                    </a:cubicBezTo>
                    <a:lnTo>
                      <a:pt x="2424661" y="2873878"/>
                    </a:lnTo>
                    <a:cubicBezTo>
                      <a:pt x="2420743" y="2893571"/>
                      <a:pt x="2401155" y="2907356"/>
                      <a:pt x="2381566" y="2903418"/>
                    </a:cubicBezTo>
                    <a:cubicBezTo>
                      <a:pt x="2360019" y="2897510"/>
                      <a:pt x="2346307" y="2877816"/>
                      <a:pt x="2352184" y="2858123"/>
                    </a:cubicBezTo>
                    <a:cubicBezTo>
                      <a:pt x="2385484" y="2698608"/>
                      <a:pt x="2385484" y="2698608"/>
                      <a:pt x="2385484" y="2698608"/>
                    </a:cubicBezTo>
                    <a:cubicBezTo>
                      <a:pt x="2387443" y="2687776"/>
                      <a:pt x="2393319" y="2679407"/>
                      <a:pt x="2401155" y="2674237"/>
                    </a:cubicBezTo>
                    <a:lnTo>
                      <a:pt x="2403149" y="2673861"/>
                    </a:lnTo>
                    <a:lnTo>
                      <a:pt x="2413658" y="2624259"/>
                    </a:lnTo>
                    <a:lnTo>
                      <a:pt x="2372310" y="2606594"/>
                    </a:lnTo>
                    <a:cubicBezTo>
                      <a:pt x="2316039" y="2567722"/>
                      <a:pt x="2285311" y="2497549"/>
                      <a:pt x="2300120" y="2425159"/>
                    </a:cubicBezTo>
                    <a:cubicBezTo>
                      <a:pt x="2317890" y="2342429"/>
                      <a:pt x="2390944" y="2285305"/>
                      <a:pt x="2473870" y="2285305"/>
                    </a:cubicBezTo>
                    <a:close/>
                    <a:moveTo>
                      <a:pt x="553984" y="2283610"/>
                    </a:moveTo>
                    <a:cubicBezTo>
                      <a:pt x="553984" y="2283610"/>
                      <a:pt x="553984" y="2283610"/>
                      <a:pt x="536275" y="2293445"/>
                    </a:cubicBezTo>
                    <a:cubicBezTo>
                      <a:pt x="498888" y="2311149"/>
                      <a:pt x="498888" y="2311149"/>
                      <a:pt x="498888" y="2311149"/>
                    </a:cubicBezTo>
                    <a:cubicBezTo>
                      <a:pt x="496920" y="2311149"/>
                      <a:pt x="496920" y="2313116"/>
                      <a:pt x="494952" y="2313116"/>
                    </a:cubicBezTo>
                    <a:cubicBezTo>
                      <a:pt x="494952" y="2315083"/>
                      <a:pt x="494952" y="2319017"/>
                      <a:pt x="494952" y="2320984"/>
                    </a:cubicBezTo>
                    <a:cubicBezTo>
                      <a:pt x="494952" y="2320984"/>
                      <a:pt x="494952" y="2320984"/>
                      <a:pt x="494952" y="2322951"/>
                    </a:cubicBezTo>
                    <a:cubicBezTo>
                      <a:pt x="494952" y="2322951"/>
                      <a:pt x="494952" y="2322951"/>
                      <a:pt x="506759" y="2346555"/>
                    </a:cubicBezTo>
                    <a:cubicBezTo>
                      <a:pt x="508726" y="2350489"/>
                      <a:pt x="514630" y="2352456"/>
                      <a:pt x="518565" y="2350489"/>
                    </a:cubicBezTo>
                    <a:cubicBezTo>
                      <a:pt x="518565" y="2350489"/>
                      <a:pt x="518565" y="2350489"/>
                      <a:pt x="536275" y="2342621"/>
                    </a:cubicBezTo>
                    <a:cubicBezTo>
                      <a:pt x="536275" y="2342621"/>
                      <a:pt x="536275" y="2342621"/>
                      <a:pt x="573662" y="2324918"/>
                    </a:cubicBezTo>
                    <a:cubicBezTo>
                      <a:pt x="577597" y="2322951"/>
                      <a:pt x="579565" y="2317050"/>
                      <a:pt x="577597" y="2313116"/>
                    </a:cubicBezTo>
                    <a:cubicBezTo>
                      <a:pt x="577597" y="2313116"/>
                      <a:pt x="577597" y="2313116"/>
                      <a:pt x="565791" y="2287544"/>
                    </a:cubicBezTo>
                    <a:cubicBezTo>
                      <a:pt x="563823" y="2283610"/>
                      <a:pt x="559888" y="2281643"/>
                      <a:pt x="553984" y="2283610"/>
                    </a:cubicBezTo>
                    <a:close/>
                    <a:moveTo>
                      <a:pt x="437887" y="2267874"/>
                    </a:moveTo>
                    <a:cubicBezTo>
                      <a:pt x="406403" y="2281643"/>
                      <a:pt x="406403" y="2281643"/>
                      <a:pt x="406403" y="2281643"/>
                    </a:cubicBezTo>
                    <a:cubicBezTo>
                      <a:pt x="406403" y="2281643"/>
                      <a:pt x="406403" y="2281643"/>
                      <a:pt x="382791" y="2293445"/>
                    </a:cubicBezTo>
                    <a:cubicBezTo>
                      <a:pt x="378855" y="2295412"/>
                      <a:pt x="376887" y="2301313"/>
                      <a:pt x="378855" y="2305247"/>
                    </a:cubicBezTo>
                    <a:cubicBezTo>
                      <a:pt x="378855" y="2305247"/>
                      <a:pt x="378855" y="2305247"/>
                      <a:pt x="390662" y="2328852"/>
                    </a:cubicBezTo>
                    <a:cubicBezTo>
                      <a:pt x="392629" y="2334753"/>
                      <a:pt x="398533" y="2336720"/>
                      <a:pt x="402468" y="2334753"/>
                    </a:cubicBezTo>
                    <a:cubicBezTo>
                      <a:pt x="402468" y="2334753"/>
                      <a:pt x="402468" y="2334753"/>
                      <a:pt x="406403" y="2332786"/>
                    </a:cubicBezTo>
                    <a:lnTo>
                      <a:pt x="447726" y="2313116"/>
                    </a:lnTo>
                    <a:cubicBezTo>
                      <a:pt x="457565" y="2307214"/>
                      <a:pt x="457565" y="2307214"/>
                      <a:pt x="457565" y="2307214"/>
                    </a:cubicBezTo>
                    <a:cubicBezTo>
                      <a:pt x="461500" y="2305247"/>
                      <a:pt x="463468" y="2301313"/>
                      <a:pt x="461500" y="2297379"/>
                    </a:cubicBezTo>
                    <a:cubicBezTo>
                      <a:pt x="449694" y="2271808"/>
                      <a:pt x="449694" y="2271808"/>
                      <a:pt x="449694" y="2271808"/>
                    </a:cubicBezTo>
                    <a:cubicBezTo>
                      <a:pt x="449694" y="2269841"/>
                      <a:pt x="447726" y="2269841"/>
                      <a:pt x="447726" y="2267874"/>
                    </a:cubicBezTo>
                    <a:cubicBezTo>
                      <a:pt x="445758" y="2265907"/>
                      <a:pt x="441823" y="2265907"/>
                      <a:pt x="437887" y="2267874"/>
                    </a:cubicBezTo>
                    <a:close/>
                    <a:moveTo>
                      <a:pt x="321790" y="2250171"/>
                    </a:moveTo>
                    <a:cubicBezTo>
                      <a:pt x="304081" y="2260006"/>
                      <a:pt x="304081" y="2260006"/>
                      <a:pt x="304081" y="2260006"/>
                    </a:cubicBezTo>
                    <a:cubicBezTo>
                      <a:pt x="304081" y="2260006"/>
                      <a:pt x="304081" y="2260006"/>
                      <a:pt x="266694" y="2277709"/>
                    </a:cubicBezTo>
                    <a:cubicBezTo>
                      <a:pt x="262758" y="2279676"/>
                      <a:pt x="260790" y="2283610"/>
                      <a:pt x="262758" y="2287544"/>
                    </a:cubicBezTo>
                    <a:cubicBezTo>
                      <a:pt x="262758" y="2287544"/>
                      <a:pt x="262758" y="2287544"/>
                      <a:pt x="274565" y="2313116"/>
                    </a:cubicBezTo>
                    <a:cubicBezTo>
                      <a:pt x="276532" y="2317050"/>
                      <a:pt x="282435" y="2319017"/>
                      <a:pt x="286371" y="2317050"/>
                    </a:cubicBezTo>
                    <a:cubicBezTo>
                      <a:pt x="286371" y="2317050"/>
                      <a:pt x="286371" y="2317050"/>
                      <a:pt x="304081" y="2309182"/>
                    </a:cubicBezTo>
                    <a:cubicBezTo>
                      <a:pt x="341468" y="2291478"/>
                      <a:pt x="341468" y="2291478"/>
                      <a:pt x="341468" y="2291478"/>
                    </a:cubicBezTo>
                    <a:cubicBezTo>
                      <a:pt x="345403" y="2289511"/>
                      <a:pt x="347371" y="2283610"/>
                      <a:pt x="345403" y="2279676"/>
                    </a:cubicBezTo>
                    <a:cubicBezTo>
                      <a:pt x="333597" y="2256072"/>
                      <a:pt x="333597" y="2256072"/>
                      <a:pt x="333597" y="2256072"/>
                    </a:cubicBezTo>
                    <a:cubicBezTo>
                      <a:pt x="331629" y="2250171"/>
                      <a:pt x="325726" y="2248204"/>
                      <a:pt x="321790" y="2250171"/>
                    </a:cubicBezTo>
                    <a:close/>
                    <a:moveTo>
                      <a:pt x="528404" y="2226566"/>
                    </a:moveTo>
                    <a:cubicBezTo>
                      <a:pt x="528404" y="2226566"/>
                      <a:pt x="528404" y="2226566"/>
                      <a:pt x="494952" y="2240335"/>
                    </a:cubicBezTo>
                    <a:cubicBezTo>
                      <a:pt x="477242" y="2248204"/>
                      <a:pt x="477242" y="2248204"/>
                      <a:pt x="477242" y="2248204"/>
                    </a:cubicBezTo>
                    <a:cubicBezTo>
                      <a:pt x="471339" y="2252138"/>
                      <a:pt x="471339" y="2252138"/>
                      <a:pt x="471339" y="2252138"/>
                    </a:cubicBezTo>
                    <a:cubicBezTo>
                      <a:pt x="467404" y="2254105"/>
                      <a:pt x="465436" y="2258039"/>
                      <a:pt x="467404" y="2263940"/>
                    </a:cubicBezTo>
                    <a:cubicBezTo>
                      <a:pt x="477242" y="2283610"/>
                      <a:pt x="477242" y="2283610"/>
                      <a:pt x="477242" y="2283610"/>
                    </a:cubicBezTo>
                    <a:cubicBezTo>
                      <a:pt x="477242" y="2283610"/>
                      <a:pt x="477242" y="2283610"/>
                      <a:pt x="479210" y="2287544"/>
                    </a:cubicBezTo>
                    <a:cubicBezTo>
                      <a:pt x="481178" y="2293445"/>
                      <a:pt x="487081" y="2295412"/>
                      <a:pt x="491017" y="2293445"/>
                    </a:cubicBezTo>
                    <a:cubicBezTo>
                      <a:pt x="491017" y="2293445"/>
                      <a:pt x="491017" y="2293445"/>
                      <a:pt x="494952" y="2289511"/>
                    </a:cubicBezTo>
                    <a:lnTo>
                      <a:pt x="536275" y="2271808"/>
                    </a:lnTo>
                    <a:cubicBezTo>
                      <a:pt x="536275" y="2271808"/>
                      <a:pt x="536275" y="2271808"/>
                      <a:pt x="546113" y="2265907"/>
                    </a:cubicBezTo>
                    <a:cubicBezTo>
                      <a:pt x="550049" y="2263940"/>
                      <a:pt x="552017" y="2260006"/>
                      <a:pt x="550049" y="2256072"/>
                    </a:cubicBezTo>
                    <a:cubicBezTo>
                      <a:pt x="550049" y="2256072"/>
                      <a:pt x="550049" y="2256072"/>
                      <a:pt x="538242" y="2230500"/>
                    </a:cubicBezTo>
                    <a:cubicBezTo>
                      <a:pt x="538242" y="2228533"/>
                      <a:pt x="538242" y="2228533"/>
                      <a:pt x="536275" y="2226566"/>
                    </a:cubicBezTo>
                    <a:cubicBezTo>
                      <a:pt x="534307" y="2224599"/>
                      <a:pt x="530371" y="2224599"/>
                      <a:pt x="528404" y="2226566"/>
                    </a:cubicBezTo>
                    <a:close/>
                    <a:moveTo>
                      <a:pt x="412307" y="2208863"/>
                    </a:moveTo>
                    <a:cubicBezTo>
                      <a:pt x="406403" y="2210830"/>
                      <a:pt x="406403" y="2210830"/>
                      <a:pt x="406403" y="2210830"/>
                    </a:cubicBezTo>
                    <a:cubicBezTo>
                      <a:pt x="359178" y="2234434"/>
                      <a:pt x="359178" y="2234434"/>
                      <a:pt x="359178" y="2234434"/>
                    </a:cubicBezTo>
                    <a:cubicBezTo>
                      <a:pt x="355242" y="2234434"/>
                      <a:pt x="355242" y="2234434"/>
                      <a:pt x="355242" y="2234434"/>
                    </a:cubicBezTo>
                    <a:cubicBezTo>
                      <a:pt x="351307" y="2236401"/>
                      <a:pt x="349339" y="2242303"/>
                      <a:pt x="351307" y="2246237"/>
                    </a:cubicBezTo>
                    <a:cubicBezTo>
                      <a:pt x="359178" y="2260006"/>
                      <a:pt x="359178" y="2260006"/>
                      <a:pt x="359178" y="2260006"/>
                    </a:cubicBezTo>
                    <a:cubicBezTo>
                      <a:pt x="359178" y="2260006"/>
                      <a:pt x="359178" y="2260006"/>
                      <a:pt x="363113" y="2271808"/>
                    </a:cubicBezTo>
                    <a:cubicBezTo>
                      <a:pt x="365081" y="2275742"/>
                      <a:pt x="370984" y="2277709"/>
                      <a:pt x="374920" y="2275742"/>
                    </a:cubicBezTo>
                    <a:cubicBezTo>
                      <a:pt x="374920" y="2275742"/>
                      <a:pt x="374920" y="2275742"/>
                      <a:pt x="406403" y="2261973"/>
                    </a:cubicBezTo>
                    <a:cubicBezTo>
                      <a:pt x="430016" y="2250171"/>
                      <a:pt x="430016" y="2250171"/>
                      <a:pt x="430016" y="2250171"/>
                    </a:cubicBezTo>
                    <a:cubicBezTo>
                      <a:pt x="433952" y="2248204"/>
                      <a:pt x="435920" y="2242303"/>
                      <a:pt x="433952" y="2238368"/>
                    </a:cubicBezTo>
                    <a:cubicBezTo>
                      <a:pt x="422145" y="2212797"/>
                      <a:pt x="422145" y="2212797"/>
                      <a:pt x="422145" y="2212797"/>
                    </a:cubicBezTo>
                    <a:cubicBezTo>
                      <a:pt x="420178" y="2208863"/>
                      <a:pt x="416242" y="2206896"/>
                      <a:pt x="412307" y="2208863"/>
                    </a:cubicBezTo>
                    <a:close/>
                    <a:moveTo>
                      <a:pt x="500855" y="2167555"/>
                    </a:moveTo>
                    <a:cubicBezTo>
                      <a:pt x="500855" y="2167555"/>
                      <a:pt x="500855" y="2167555"/>
                      <a:pt x="494952" y="2169522"/>
                    </a:cubicBezTo>
                    <a:cubicBezTo>
                      <a:pt x="494952" y="2169522"/>
                      <a:pt x="494952" y="2169522"/>
                      <a:pt x="477242" y="2177391"/>
                    </a:cubicBezTo>
                    <a:cubicBezTo>
                      <a:pt x="447726" y="2191160"/>
                      <a:pt x="447726" y="2191160"/>
                      <a:pt x="447726" y="2191160"/>
                    </a:cubicBezTo>
                    <a:cubicBezTo>
                      <a:pt x="443791" y="2193127"/>
                      <a:pt x="443791" y="2193127"/>
                      <a:pt x="443791" y="2193127"/>
                    </a:cubicBezTo>
                    <a:cubicBezTo>
                      <a:pt x="439855" y="2195094"/>
                      <a:pt x="437887" y="2200995"/>
                      <a:pt x="439855" y="2204929"/>
                    </a:cubicBezTo>
                    <a:cubicBezTo>
                      <a:pt x="447726" y="2220665"/>
                      <a:pt x="447726" y="2220665"/>
                      <a:pt x="447726" y="2220665"/>
                    </a:cubicBezTo>
                    <a:cubicBezTo>
                      <a:pt x="451662" y="2230500"/>
                      <a:pt x="451662" y="2230500"/>
                      <a:pt x="451662" y="2230500"/>
                    </a:cubicBezTo>
                    <a:cubicBezTo>
                      <a:pt x="453629" y="2234434"/>
                      <a:pt x="459533" y="2236401"/>
                      <a:pt x="463468" y="2234434"/>
                    </a:cubicBezTo>
                    <a:lnTo>
                      <a:pt x="477242" y="2228533"/>
                    </a:lnTo>
                    <a:lnTo>
                      <a:pt x="494952" y="2218698"/>
                    </a:lnTo>
                    <a:cubicBezTo>
                      <a:pt x="494952" y="2218698"/>
                      <a:pt x="494952" y="2218698"/>
                      <a:pt x="518565" y="2208863"/>
                    </a:cubicBezTo>
                    <a:cubicBezTo>
                      <a:pt x="522500" y="2206896"/>
                      <a:pt x="524468" y="2200995"/>
                      <a:pt x="522500" y="2197061"/>
                    </a:cubicBezTo>
                    <a:cubicBezTo>
                      <a:pt x="522500" y="2197061"/>
                      <a:pt x="522500" y="2197061"/>
                      <a:pt x="510694" y="2171489"/>
                    </a:cubicBezTo>
                    <a:cubicBezTo>
                      <a:pt x="508726" y="2167555"/>
                      <a:pt x="504791" y="2165588"/>
                      <a:pt x="500855" y="2167555"/>
                    </a:cubicBezTo>
                    <a:close/>
                    <a:moveTo>
                      <a:pt x="2734238" y="2148083"/>
                    </a:moveTo>
                    <a:cubicBezTo>
                      <a:pt x="2729552" y="2150051"/>
                      <a:pt x="2725606" y="2153987"/>
                      <a:pt x="2723633" y="2159891"/>
                    </a:cubicBezTo>
                    <a:cubicBezTo>
                      <a:pt x="2723633" y="2159891"/>
                      <a:pt x="2723633" y="2159891"/>
                      <a:pt x="2721660" y="2165795"/>
                    </a:cubicBezTo>
                    <a:cubicBezTo>
                      <a:pt x="2721660" y="2165795"/>
                      <a:pt x="2721660" y="2165795"/>
                      <a:pt x="2737444" y="2234674"/>
                    </a:cubicBezTo>
                    <a:cubicBezTo>
                      <a:pt x="2737444" y="2234674"/>
                      <a:pt x="2737444" y="2234674"/>
                      <a:pt x="2776904" y="2248450"/>
                    </a:cubicBezTo>
                    <a:cubicBezTo>
                      <a:pt x="2776904" y="2248450"/>
                      <a:pt x="2776904" y="2248450"/>
                      <a:pt x="2780850" y="2246482"/>
                    </a:cubicBezTo>
                    <a:cubicBezTo>
                      <a:pt x="2780850" y="2246482"/>
                      <a:pt x="2780850" y="2246482"/>
                      <a:pt x="2836094" y="2209090"/>
                    </a:cubicBezTo>
                    <a:cubicBezTo>
                      <a:pt x="2836094" y="2209090"/>
                      <a:pt x="2836094" y="2209090"/>
                      <a:pt x="2838067" y="2203186"/>
                    </a:cubicBezTo>
                    <a:cubicBezTo>
                      <a:pt x="2842013" y="2193346"/>
                      <a:pt x="2836094" y="2181539"/>
                      <a:pt x="2826229" y="2175635"/>
                    </a:cubicBezTo>
                    <a:cubicBezTo>
                      <a:pt x="2816364" y="2173667"/>
                      <a:pt x="2806499" y="2175635"/>
                      <a:pt x="2800580" y="2183507"/>
                    </a:cubicBezTo>
                    <a:cubicBezTo>
                      <a:pt x="2802553" y="2175635"/>
                      <a:pt x="2796634" y="2165795"/>
                      <a:pt x="2788742" y="2161859"/>
                    </a:cubicBezTo>
                    <a:cubicBezTo>
                      <a:pt x="2784796" y="2161859"/>
                      <a:pt x="2782823" y="2159891"/>
                      <a:pt x="2780850" y="2159891"/>
                    </a:cubicBezTo>
                    <a:cubicBezTo>
                      <a:pt x="2772958" y="2159891"/>
                      <a:pt x="2767039" y="2163827"/>
                      <a:pt x="2763093" y="2169731"/>
                    </a:cubicBezTo>
                    <a:cubicBezTo>
                      <a:pt x="2765066" y="2159891"/>
                      <a:pt x="2759147" y="2150051"/>
                      <a:pt x="2749282" y="2148083"/>
                    </a:cubicBezTo>
                    <a:cubicBezTo>
                      <a:pt x="2744350" y="2146115"/>
                      <a:pt x="2738924" y="2146115"/>
                      <a:pt x="2734238" y="2148083"/>
                    </a:cubicBezTo>
                    <a:close/>
                    <a:moveTo>
                      <a:pt x="1210529" y="2112345"/>
                    </a:moveTo>
                    <a:cubicBezTo>
                      <a:pt x="1210529" y="2130024"/>
                      <a:pt x="1210529" y="2130024"/>
                      <a:pt x="1210529" y="2130024"/>
                    </a:cubicBezTo>
                    <a:cubicBezTo>
                      <a:pt x="1257755" y="2130024"/>
                      <a:pt x="1257755" y="2130024"/>
                      <a:pt x="1257755" y="2130024"/>
                    </a:cubicBezTo>
                    <a:cubicBezTo>
                      <a:pt x="1304981" y="2130024"/>
                      <a:pt x="1304981" y="2130024"/>
                      <a:pt x="1304981" y="2130024"/>
                    </a:cubicBezTo>
                    <a:cubicBezTo>
                      <a:pt x="1304981" y="2112345"/>
                      <a:pt x="1304981" y="2112345"/>
                      <a:pt x="1304981" y="2112345"/>
                    </a:cubicBezTo>
                    <a:cubicBezTo>
                      <a:pt x="1257755" y="2112345"/>
                      <a:pt x="1257755" y="2112345"/>
                      <a:pt x="1257755" y="2112345"/>
                    </a:cubicBezTo>
                    <a:cubicBezTo>
                      <a:pt x="1210529" y="2112345"/>
                      <a:pt x="1210529" y="2112345"/>
                      <a:pt x="1210529" y="2112345"/>
                    </a:cubicBezTo>
                    <a:close/>
                    <a:moveTo>
                      <a:pt x="447726" y="2059369"/>
                    </a:moveTo>
                    <a:cubicBezTo>
                      <a:pt x="443791" y="2059369"/>
                      <a:pt x="437887" y="2059369"/>
                      <a:pt x="433952" y="2061336"/>
                    </a:cubicBezTo>
                    <a:cubicBezTo>
                      <a:pt x="433952" y="2061336"/>
                      <a:pt x="433952" y="2061336"/>
                      <a:pt x="406403" y="2075105"/>
                    </a:cubicBezTo>
                    <a:cubicBezTo>
                      <a:pt x="406403" y="2075105"/>
                      <a:pt x="406403" y="2075105"/>
                      <a:pt x="359178" y="2096742"/>
                    </a:cubicBezTo>
                    <a:cubicBezTo>
                      <a:pt x="359178" y="2096742"/>
                      <a:pt x="359178" y="2096742"/>
                      <a:pt x="304081" y="2122314"/>
                    </a:cubicBezTo>
                    <a:cubicBezTo>
                      <a:pt x="304081" y="2122314"/>
                      <a:pt x="304081" y="2122314"/>
                      <a:pt x="229306" y="2157720"/>
                    </a:cubicBezTo>
                    <a:cubicBezTo>
                      <a:pt x="215532" y="2163621"/>
                      <a:pt x="209629" y="2179358"/>
                      <a:pt x="215532" y="2191160"/>
                    </a:cubicBezTo>
                    <a:cubicBezTo>
                      <a:pt x="215532" y="2191160"/>
                      <a:pt x="215532" y="2191160"/>
                      <a:pt x="233242" y="2230500"/>
                    </a:cubicBezTo>
                    <a:cubicBezTo>
                      <a:pt x="239145" y="2244270"/>
                      <a:pt x="254887" y="2248204"/>
                      <a:pt x="268661" y="2242303"/>
                    </a:cubicBezTo>
                    <a:cubicBezTo>
                      <a:pt x="268661" y="2242303"/>
                      <a:pt x="268661" y="2242303"/>
                      <a:pt x="304081" y="2226566"/>
                    </a:cubicBezTo>
                    <a:lnTo>
                      <a:pt x="359178" y="2200995"/>
                    </a:lnTo>
                    <a:lnTo>
                      <a:pt x="406403" y="2177391"/>
                    </a:lnTo>
                    <a:cubicBezTo>
                      <a:pt x="447726" y="2157720"/>
                      <a:pt x="447726" y="2157720"/>
                      <a:pt x="447726" y="2157720"/>
                    </a:cubicBezTo>
                    <a:cubicBezTo>
                      <a:pt x="473307" y="2145918"/>
                      <a:pt x="473307" y="2145918"/>
                      <a:pt x="473307" y="2145918"/>
                    </a:cubicBezTo>
                    <a:cubicBezTo>
                      <a:pt x="475275" y="2145918"/>
                      <a:pt x="477242" y="2145918"/>
                      <a:pt x="477242" y="2143951"/>
                    </a:cubicBezTo>
                    <a:cubicBezTo>
                      <a:pt x="487081" y="2136083"/>
                      <a:pt x="491017" y="2124281"/>
                      <a:pt x="485113" y="2112479"/>
                    </a:cubicBezTo>
                    <a:cubicBezTo>
                      <a:pt x="485113" y="2112479"/>
                      <a:pt x="485113" y="2112479"/>
                      <a:pt x="477242" y="2094775"/>
                    </a:cubicBezTo>
                    <a:cubicBezTo>
                      <a:pt x="477242" y="2094775"/>
                      <a:pt x="477242" y="2094775"/>
                      <a:pt x="467404" y="2075105"/>
                    </a:cubicBezTo>
                    <a:cubicBezTo>
                      <a:pt x="463468" y="2065270"/>
                      <a:pt x="455597" y="2061336"/>
                      <a:pt x="447726" y="2059369"/>
                    </a:cubicBezTo>
                    <a:close/>
                    <a:moveTo>
                      <a:pt x="447726" y="2016094"/>
                    </a:moveTo>
                    <a:cubicBezTo>
                      <a:pt x="457565" y="2016094"/>
                      <a:pt x="469371" y="2020028"/>
                      <a:pt x="477242" y="2025929"/>
                    </a:cubicBezTo>
                    <a:cubicBezTo>
                      <a:pt x="485113" y="2029863"/>
                      <a:pt x="491017" y="2037731"/>
                      <a:pt x="494952" y="2045600"/>
                    </a:cubicBezTo>
                    <a:cubicBezTo>
                      <a:pt x="494952" y="2045600"/>
                      <a:pt x="494952" y="2045600"/>
                      <a:pt x="494952" y="2047567"/>
                    </a:cubicBezTo>
                    <a:cubicBezTo>
                      <a:pt x="494952" y="2047567"/>
                      <a:pt x="494952" y="2047567"/>
                      <a:pt x="536275" y="2134116"/>
                    </a:cubicBezTo>
                    <a:cubicBezTo>
                      <a:pt x="536275" y="2134116"/>
                      <a:pt x="536275" y="2134116"/>
                      <a:pt x="614985" y="2303280"/>
                    </a:cubicBezTo>
                    <a:cubicBezTo>
                      <a:pt x="628759" y="2328852"/>
                      <a:pt x="616952" y="2362291"/>
                      <a:pt x="589404" y="2374093"/>
                    </a:cubicBezTo>
                    <a:cubicBezTo>
                      <a:pt x="589404" y="2374093"/>
                      <a:pt x="589404" y="2374093"/>
                      <a:pt x="536275" y="2399665"/>
                    </a:cubicBezTo>
                    <a:cubicBezTo>
                      <a:pt x="536275" y="2399665"/>
                      <a:pt x="536275" y="2399665"/>
                      <a:pt x="494952" y="2417368"/>
                    </a:cubicBezTo>
                    <a:cubicBezTo>
                      <a:pt x="494952" y="2417368"/>
                      <a:pt x="494952" y="2417368"/>
                      <a:pt x="477242" y="2427203"/>
                    </a:cubicBezTo>
                    <a:cubicBezTo>
                      <a:pt x="477242" y="2427203"/>
                      <a:pt x="477242" y="2427203"/>
                      <a:pt x="447726" y="2440972"/>
                    </a:cubicBezTo>
                    <a:cubicBezTo>
                      <a:pt x="447726" y="2440972"/>
                      <a:pt x="447726" y="2440972"/>
                      <a:pt x="406403" y="2458676"/>
                    </a:cubicBezTo>
                    <a:cubicBezTo>
                      <a:pt x="406403" y="2458676"/>
                      <a:pt x="406403" y="2458676"/>
                      <a:pt x="367049" y="2478346"/>
                    </a:cubicBezTo>
                    <a:cubicBezTo>
                      <a:pt x="365081" y="2478346"/>
                      <a:pt x="361145" y="2480313"/>
                      <a:pt x="359178" y="2480313"/>
                    </a:cubicBezTo>
                    <a:cubicBezTo>
                      <a:pt x="337532" y="2486214"/>
                      <a:pt x="315887" y="2478346"/>
                      <a:pt x="304081" y="2462610"/>
                    </a:cubicBezTo>
                    <a:cubicBezTo>
                      <a:pt x="302113" y="2458676"/>
                      <a:pt x="300145" y="2454742"/>
                      <a:pt x="298177" y="2452775"/>
                    </a:cubicBezTo>
                    <a:cubicBezTo>
                      <a:pt x="298177" y="2452775"/>
                      <a:pt x="298177" y="2452775"/>
                      <a:pt x="178145" y="2195094"/>
                    </a:cubicBezTo>
                    <a:cubicBezTo>
                      <a:pt x="164371" y="2169522"/>
                      <a:pt x="176177" y="2138050"/>
                      <a:pt x="203726" y="2124281"/>
                    </a:cubicBezTo>
                    <a:cubicBezTo>
                      <a:pt x="203726" y="2124281"/>
                      <a:pt x="203726" y="2124281"/>
                      <a:pt x="304081" y="2077072"/>
                    </a:cubicBezTo>
                    <a:cubicBezTo>
                      <a:pt x="304081" y="2077072"/>
                      <a:pt x="304081" y="2077072"/>
                      <a:pt x="359178" y="2051501"/>
                    </a:cubicBezTo>
                    <a:cubicBezTo>
                      <a:pt x="359178" y="2051501"/>
                      <a:pt x="359178" y="2051501"/>
                      <a:pt x="406403" y="2029863"/>
                    </a:cubicBezTo>
                    <a:cubicBezTo>
                      <a:pt x="406403" y="2029863"/>
                      <a:pt x="406403" y="2029863"/>
                      <a:pt x="424113" y="2020028"/>
                    </a:cubicBezTo>
                    <a:cubicBezTo>
                      <a:pt x="431984" y="2018061"/>
                      <a:pt x="439855" y="2016094"/>
                      <a:pt x="447726" y="2016094"/>
                    </a:cubicBezTo>
                    <a:close/>
                    <a:moveTo>
                      <a:pt x="2652687" y="1974282"/>
                    </a:moveTo>
                    <a:cubicBezTo>
                      <a:pt x="2652687" y="1974282"/>
                      <a:pt x="2652687" y="1974282"/>
                      <a:pt x="2664497" y="1982165"/>
                    </a:cubicBezTo>
                    <a:lnTo>
                      <a:pt x="2550330" y="2167419"/>
                    </a:lnTo>
                    <a:cubicBezTo>
                      <a:pt x="2544425" y="2177273"/>
                      <a:pt x="2530646" y="2179244"/>
                      <a:pt x="2518836" y="2173332"/>
                    </a:cubicBezTo>
                    <a:cubicBezTo>
                      <a:pt x="2518836" y="2171361"/>
                      <a:pt x="2516867" y="2171361"/>
                      <a:pt x="2516867" y="2171361"/>
                    </a:cubicBezTo>
                    <a:cubicBezTo>
                      <a:pt x="2524741" y="2171361"/>
                      <a:pt x="2532614" y="2167419"/>
                      <a:pt x="2536551" y="2161507"/>
                    </a:cubicBezTo>
                    <a:cubicBezTo>
                      <a:pt x="2536551" y="2161507"/>
                      <a:pt x="2536551" y="2161507"/>
                      <a:pt x="2652687" y="1974282"/>
                    </a:cubicBezTo>
                    <a:close/>
                    <a:moveTo>
                      <a:pt x="1106238" y="1965017"/>
                    </a:moveTo>
                    <a:cubicBezTo>
                      <a:pt x="1086560" y="1970910"/>
                      <a:pt x="1086560" y="1970910"/>
                      <a:pt x="1086560" y="1970910"/>
                    </a:cubicBezTo>
                    <a:cubicBezTo>
                      <a:pt x="1088528" y="1992518"/>
                      <a:pt x="1088528" y="1992518"/>
                      <a:pt x="1088528" y="1992518"/>
                    </a:cubicBezTo>
                    <a:cubicBezTo>
                      <a:pt x="1066883" y="1998411"/>
                      <a:pt x="1066883" y="1998411"/>
                      <a:pt x="1066883" y="1998411"/>
                    </a:cubicBezTo>
                    <a:cubicBezTo>
                      <a:pt x="1066883" y="2018055"/>
                      <a:pt x="1066883" y="2018055"/>
                      <a:pt x="1066883" y="2018055"/>
                    </a:cubicBezTo>
                    <a:cubicBezTo>
                      <a:pt x="1088528" y="2012162"/>
                      <a:pt x="1088528" y="2012162"/>
                      <a:pt x="1088528" y="2012162"/>
                    </a:cubicBezTo>
                    <a:cubicBezTo>
                      <a:pt x="1088528" y="2033770"/>
                      <a:pt x="1088528" y="2033770"/>
                      <a:pt x="1088528" y="2033770"/>
                    </a:cubicBezTo>
                    <a:cubicBezTo>
                      <a:pt x="1106238" y="2029841"/>
                      <a:pt x="1106238" y="2029841"/>
                      <a:pt x="1106238" y="2029841"/>
                    </a:cubicBezTo>
                    <a:cubicBezTo>
                      <a:pt x="1108206" y="2029841"/>
                      <a:pt x="1108206" y="2029841"/>
                      <a:pt x="1108206" y="2029841"/>
                    </a:cubicBezTo>
                    <a:cubicBezTo>
                      <a:pt x="1108206" y="2006269"/>
                      <a:pt x="1108206" y="2006269"/>
                      <a:pt x="1108206" y="2006269"/>
                    </a:cubicBezTo>
                    <a:cubicBezTo>
                      <a:pt x="1129851" y="2002340"/>
                      <a:pt x="1129851" y="2002340"/>
                      <a:pt x="1129851" y="2002340"/>
                    </a:cubicBezTo>
                    <a:cubicBezTo>
                      <a:pt x="1127883" y="1980732"/>
                      <a:pt x="1127883" y="1980732"/>
                      <a:pt x="1127883" y="1980732"/>
                    </a:cubicBezTo>
                    <a:cubicBezTo>
                      <a:pt x="1106238" y="1986625"/>
                      <a:pt x="1106238" y="1986625"/>
                      <a:pt x="1106238" y="1986625"/>
                    </a:cubicBezTo>
                    <a:cubicBezTo>
                      <a:pt x="1106238" y="1968945"/>
                      <a:pt x="1106238" y="1968945"/>
                      <a:pt x="1106238" y="1968945"/>
                    </a:cubicBezTo>
                    <a:lnTo>
                      <a:pt x="1106238" y="1966582"/>
                    </a:lnTo>
                    <a:close/>
                    <a:moveTo>
                      <a:pt x="1182980" y="1955195"/>
                    </a:moveTo>
                    <a:cubicBezTo>
                      <a:pt x="1182980" y="1957159"/>
                      <a:pt x="1184948" y="1957159"/>
                      <a:pt x="1184948" y="1957159"/>
                    </a:cubicBezTo>
                    <a:cubicBezTo>
                      <a:pt x="1192819" y="1963052"/>
                      <a:pt x="1196754" y="1968945"/>
                      <a:pt x="1198722" y="1978767"/>
                    </a:cubicBezTo>
                    <a:cubicBezTo>
                      <a:pt x="1200690" y="1986625"/>
                      <a:pt x="1200690" y="1992518"/>
                      <a:pt x="1198722" y="2000375"/>
                    </a:cubicBezTo>
                    <a:cubicBezTo>
                      <a:pt x="1196754" y="2006269"/>
                      <a:pt x="1192819" y="2010197"/>
                      <a:pt x="1186916" y="2012162"/>
                    </a:cubicBezTo>
                    <a:cubicBezTo>
                      <a:pt x="1186916" y="2012162"/>
                      <a:pt x="1184948" y="2012162"/>
                      <a:pt x="1184948" y="2012162"/>
                    </a:cubicBezTo>
                    <a:cubicBezTo>
                      <a:pt x="1182980" y="2012162"/>
                      <a:pt x="1179045" y="2012162"/>
                      <a:pt x="1177077" y="2010197"/>
                    </a:cubicBezTo>
                    <a:cubicBezTo>
                      <a:pt x="1175109" y="2008233"/>
                      <a:pt x="1171174" y="2004304"/>
                      <a:pt x="1171174" y="1998411"/>
                    </a:cubicBezTo>
                    <a:cubicBezTo>
                      <a:pt x="1169206" y="1996447"/>
                      <a:pt x="1169206" y="1992518"/>
                      <a:pt x="1169206" y="1988589"/>
                    </a:cubicBezTo>
                    <a:cubicBezTo>
                      <a:pt x="1169206" y="1976803"/>
                      <a:pt x="1173141" y="1965017"/>
                      <a:pt x="1182980" y="1955195"/>
                    </a:cubicBezTo>
                    <a:close/>
                    <a:moveTo>
                      <a:pt x="2620473" y="1942291"/>
                    </a:moveTo>
                    <a:lnTo>
                      <a:pt x="2620377" y="1942447"/>
                    </a:lnTo>
                    <a:cubicBezTo>
                      <a:pt x="2608972" y="1960773"/>
                      <a:pt x="2578560" y="2009643"/>
                      <a:pt x="2497462" y="2139961"/>
                    </a:cubicBezTo>
                    <a:cubicBezTo>
                      <a:pt x="2489597" y="2155698"/>
                      <a:pt x="2495496" y="2175369"/>
                      <a:pt x="2511224" y="2185204"/>
                    </a:cubicBezTo>
                    <a:cubicBezTo>
                      <a:pt x="2526952" y="2195040"/>
                      <a:pt x="2548578" y="2191105"/>
                      <a:pt x="2556442" y="2177336"/>
                    </a:cubicBezTo>
                    <a:cubicBezTo>
                      <a:pt x="2556442" y="2177336"/>
                      <a:pt x="2556442" y="2177336"/>
                      <a:pt x="2643370" y="2037650"/>
                    </a:cubicBezTo>
                    <a:lnTo>
                      <a:pt x="2679699" y="1979273"/>
                    </a:lnTo>
                    <a:lnTo>
                      <a:pt x="2664784" y="1969959"/>
                    </a:lnTo>
                    <a:cubicBezTo>
                      <a:pt x="2656366" y="1964704"/>
                      <a:pt x="2649152" y="1960199"/>
                      <a:pt x="2642967" y="1956337"/>
                    </a:cubicBezTo>
                    <a:close/>
                    <a:moveTo>
                      <a:pt x="1011786" y="1933587"/>
                    </a:moveTo>
                    <a:cubicBezTo>
                      <a:pt x="999979" y="1935551"/>
                      <a:pt x="992108" y="1943408"/>
                      <a:pt x="984237" y="1951266"/>
                    </a:cubicBezTo>
                    <a:cubicBezTo>
                      <a:pt x="978334" y="1961088"/>
                      <a:pt x="974399" y="1974838"/>
                      <a:pt x="972431" y="1988589"/>
                    </a:cubicBezTo>
                    <a:cubicBezTo>
                      <a:pt x="970463" y="1996447"/>
                      <a:pt x="970463" y="2004304"/>
                      <a:pt x="972431" y="2014126"/>
                    </a:cubicBezTo>
                    <a:cubicBezTo>
                      <a:pt x="972431" y="2023948"/>
                      <a:pt x="974399" y="2031806"/>
                      <a:pt x="976366" y="2039663"/>
                    </a:cubicBezTo>
                    <a:cubicBezTo>
                      <a:pt x="976366" y="2043592"/>
                      <a:pt x="976366" y="2043592"/>
                      <a:pt x="976366" y="2043592"/>
                    </a:cubicBezTo>
                    <a:cubicBezTo>
                      <a:pt x="978334" y="2047521"/>
                      <a:pt x="978334" y="2051449"/>
                      <a:pt x="980302" y="2055378"/>
                    </a:cubicBezTo>
                    <a:cubicBezTo>
                      <a:pt x="986205" y="2067164"/>
                      <a:pt x="998012" y="2071093"/>
                      <a:pt x="1011786" y="2069129"/>
                    </a:cubicBezTo>
                    <a:cubicBezTo>
                      <a:pt x="1013754" y="2069129"/>
                      <a:pt x="1015721" y="2069129"/>
                      <a:pt x="1017689" y="2067164"/>
                    </a:cubicBezTo>
                    <a:cubicBezTo>
                      <a:pt x="1031463" y="2065200"/>
                      <a:pt x="1039334" y="2057342"/>
                      <a:pt x="1047205" y="2045556"/>
                    </a:cubicBezTo>
                    <a:cubicBezTo>
                      <a:pt x="1053109" y="2033770"/>
                      <a:pt x="1055076" y="2020019"/>
                      <a:pt x="1051141" y="2004304"/>
                    </a:cubicBezTo>
                    <a:cubicBezTo>
                      <a:pt x="1049173" y="1996447"/>
                      <a:pt x="1045238" y="1990554"/>
                      <a:pt x="1041302" y="1986625"/>
                    </a:cubicBezTo>
                    <a:cubicBezTo>
                      <a:pt x="1037367" y="1984660"/>
                      <a:pt x="1035399" y="1982696"/>
                      <a:pt x="1031463" y="1982696"/>
                    </a:cubicBezTo>
                    <a:cubicBezTo>
                      <a:pt x="1029496" y="1980732"/>
                      <a:pt x="1023592" y="1982696"/>
                      <a:pt x="1019657" y="1982696"/>
                    </a:cubicBezTo>
                    <a:cubicBezTo>
                      <a:pt x="1015721" y="1984660"/>
                      <a:pt x="1013754" y="1984660"/>
                      <a:pt x="1011786" y="1986625"/>
                    </a:cubicBezTo>
                    <a:cubicBezTo>
                      <a:pt x="1009818" y="1986625"/>
                      <a:pt x="1007850" y="1988589"/>
                      <a:pt x="1005883" y="1992518"/>
                    </a:cubicBezTo>
                    <a:cubicBezTo>
                      <a:pt x="1001947" y="1996447"/>
                      <a:pt x="999979" y="2000375"/>
                      <a:pt x="1001947" y="2006269"/>
                    </a:cubicBezTo>
                    <a:cubicBezTo>
                      <a:pt x="1001947" y="2010197"/>
                      <a:pt x="1003915" y="2012162"/>
                      <a:pt x="1007850" y="2014126"/>
                    </a:cubicBezTo>
                    <a:cubicBezTo>
                      <a:pt x="1007850" y="2010197"/>
                      <a:pt x="1009818" y="2006269"/>
                      <a:pt x="1011786" y="2002340"/>
                    </a:cubicBezTo>
                    <a:cubicBezTo>
                      <a:pt x="1013754" y="2000375"/>
                      <a:pt x="1015721" y="1998411"/>
                      <a:pt x="1019657" y="1998411"/>
                    </a:cubicBezTo>
                    <a:cubicBezTo>
                      <a:pt x="1025560" y="1996447"/>
                      <a:pt x="1029496" y="2002340"/>
                      <a:pt x="1033431" y="2014126"/>
                    </a:cubicBezTo>
                    <a:cubicBezTo>
                      <a:pt x="1035399" y="2021984"/>
                      <a:pt x="1033431" y="2029841"/>
                      <a:pt x="1031463" y="2039663"/>
                    </a:cubicBezTo>
                    <a:cubicBezTo>
                      <a:pt x="1027528" y="2047521"/>
                      <a:pt x="1023592" y="2053414"/>
                      <a:pt x="1015721" y="2055378"/>
                    </a:cubicBezTo>
                    <a:cubicBezTo>
                      <a:pt x="1015721" y="2055378"/>
                      <a:pt x="1013754" y="2055378"/>
                      <a:pt x="1011786" y="2055378"/>
                    </a:cubicBezTo>
                    <a:cubicBezTo>
                      <a:pt x="1009818" y="2055378"/>
                      <a:pt x="1007850" y="2053414"/>
                      <a:pt x="1005883" y="2053414"/>
                    </a:cubicBezTo>
                    <a:cubicBezTo>
                      <a:pt x="1003915" y="2051449"/>
                      <a:pt x="1001947" y="2047521"/>
                      <a:pt x="999979" y="2039663"/>
                    </a:cubicBezTo>
                    <a:cubicBezTo>
                      <a:pt x="998012" y="2035734"/>
                      <a:pt x="998012" y="2029841"/>
                      <a:pt x="996044" y="2021984"/>
                    </a:cubicBezTo>
                    <a:cubicBezTo>
                      <a:pt x="996044" y="2012162"/>
                      <a:pt x="994076" y="2004304"/>
                      <a:pt x="994076" y="1994482"/>
                    </a:cubicBezTo>
                    <a:cubicBezTo>
                      <a:pt x="994076" y="1978767"/>
                      <a:pt x="996044" y="1965017"/>
                      <a:pt x="999979" y="1957159"/>
                    </a:cubicBezTo>
                    <a:cubicBezTo>
                      <a:pt x="1003915" y="1951266"/>
                      <a:pt x="1007850" y="1945373"/>
                      <a:pt x="1011786" y="1943408"/>
                    </a:cubicBezTo>
                    <a:cubicBezTo>
                      <a:pt x="1013754" y="1943408"/>
                      <a:pt x="1013754" y="1943408"/>
                      <a:pt x="1013754" y="1943408"/>
                    </a:cubicBezTo>
                    <a:cubicBezTo>
                      <a:pt x="1017689" y="1943408"/>
                      <a:pt x="1019657" y="1943408"/>
                      <a:pt x="1021625" y="1945373"/>
                    </a:cubicBezTo>
                    <a:cubicBezTo>
                      <a:pt x="1023592" y="1945373"/>
                      <a:pt x="1025560" y="1947337"/>
                      <a:pt x="1025560" y="1951266"/>
                    </a:cubicBezTo>
                    <a:cubicBezTo>
                      <a:pt x="1025560" y="1953230"/>
                      <a:pt x="1025560" y="1955195"/>
                      <a:pt x="1023592" y="1957159"/>
                    </a:cubicBezTo>
                    <a:cubicBezTo>
                      <a:pt x="1029496" y="1955195"/>
                      <a:pt x="1033431" y="1953230"/>
                      <a:pt x="1035399" y="1951266"/>
                    </a:cubicBezTo>
                    <a:cubicBezTo>
                      <a:pt x="1037367" y="1947337"/>
                      <a:pt x="1037367" y="1943408"/>
                      <a:pt x="1035399" y="1941444"/>
                    </a:cubicBezTo>
                    <a:cubicBezTo>
                      <a:pt x="1035399" y="1937515"/>
                      <a:pt x="1033431" y="1935551"/>
                      <a:pt x="1027528" y="1933587"/>
                    </a:cubicBezTo>
                    <a:cubicBezTo>
                      <a:pt x="1023592" y="1931622"/>
                      <a:pt x="1019657" y="1931622"/>
                      <a:pt x="1013754" y="1933587"/>
                    </a:cubicBezTo>
                    <a:cubicBezTo>
                      <a:pt x="1011786" y="1933587"/>
                      <a:pt x="1011786" y="1933587"/>
                      <a:pt x="1011786" y="1933587"/>
                    </a:cubicBezTo>
                    <a:close/>
                    <a:moveTo>
                      <a:pt x="2219676" y="1920410"/>
                    </a:moveTo>
                    <a:cubicBezTo>
                      <a:pt x="2221643" y="1920410"/>
                      <a:pt x="2223609" y="1920410"/>
                      <a:pt x="2225576" y="1922378"/>
                    </a:cubicBezTo>
                    <a:cubicBezTo>
                      <a:pt x="2237376" y="1924347"/>
                      <a:pt x="2245242" y="1938126"/>
                      <a:pt x="2241309" y="1949936"/>
                    </a:cubicBezTo>
                    <a:cubicBezTo>
                      <a:pt x="2239342" y="1959778"/>
                      <a:pt x="2229509" y="1965683"/>
                      <a:pt x="2219676" y="1965683"/>
                    </a:cubicBezTo>
                    <a:cubicBezTo>
                      <a:pt x="2217710" y="1965683"/>
                      <a:pt x="2215743" y="1965683"/>
                      <a:pt x="2213776" y="1965683"/>
                    </a:cubicBezTo>
                    <a:cubicBezTo>
                      <a:pt x="2201977" y="1961746"/>
                      <a:pt x="2194110" y="1949936"/>
                      <a:pt x="2198043" y="1938126"/>
                    </a:cubicBezTo>
                    <a:cubicBezTo>
                      <a:pt x="2200010" y="1928284"/>
                      <a:pt x="2209843" y="1920410"/>
                      <a:pt x="2219676" y="1920410"/>
                    </a:cubicBezTo>
                    <a:close/>
                    <a:moveTo>
                      <a:pt x="2615635" y="1917477"/>
                    </a:moveTo>
                    <a:cubicBezTo>
                      <a:pt x="2703587" y="1972396"/>
                      <a:pt x="2703587" y="1972396"/>
                      <a:pt x="2703587" y="1972396"/>
                    </a:cubicBezTo>
                    <a:cubicBezTo>
                      <a:pt x="2707496" y="1976319"/>
                      <a:pt x="2707496" y="1980241"/>
                      <a:pt x="2705542" y="1984164"/>
                    </a:cubicBezTo>
                    <a:cubicBezTo>
                      <a:pt x="2703587" y="1988087"/>
                      <a:pt x="2697724" y="1990048"/>
                      <a:pt x="2693815" y="1988087"/>
                    </a:cubicBezTo>
                    <a:lnTo>
                      <a:pt x="2689467" y="1985372"/>
                    </a:lnTo>
                    <a:lnTo>
                      <a:pt x="2566272" y="2185204"/>
                    </a:lnTo>
                    <a:cubicBezTo>
                      <a:pt x="2552510" y="2204875"/>
                      <a:pt x="2524986" y="2210776"/>
                      <a:pt x="2503360" y="2197007"/>
                    </a:cubicBezTo>
                    <a:cubicBezTo>
                      <a:pt x="2481733" y="2183237"/>
                      <a:pt x="2473869" y="2155698"/>
                      <a:pt x="2485665" y="2136027"/>
                    </a:cubicBezTo>
                    <a:cubicBezTo>
                      <a:pt x="2485665" y="2136027"/>
                      <a:pt x="2485665" y="2136027"/>
                      <a:pt x="2573910" y="1995024"/>
                    </a:cubicBezTo>
                    <a:lnTo>
                      <a:pt x="2610722" y="1936203"/>
                    </a:lnTo>
                    <a:lnTo>
                      <a:pt x="2607237" y="1934026"/>
                    </a:lnTo>
                    <a:cubicBezTo>
                      <a:pt x="2605863" y="1933168"/>
                      <a:pt x="2605863" y="1933168"/>
                      <a:pt x="2605863" y="1933168"/>
                    </a:cubicBezTo>
                    <a:cubicBezTo>
                      <a:pt x="2601954" y="1929246"/>
                      <a:pt x="2599999" y="1925323"/>
                      <a:pt x="2603908" y="1921400"/>
                    </a:cubicBezTo>
                    <a:cubicBezTo>
                      <a:pt x="2605863" y="1917477"/>
                      <a:pt x="2611726" y="1915516"/>
                      <a:pt x="2615635" y="1917477"/>
                    </a:cubicBezTo>
                    <a:close/>
                    <a:moveTo>
                      <a:pt x="1935930" y="1902617"/>
                    </a:moveTo>
                    <a:lnTo>
                      <a:pt x="1953582" y="1920308"/>
                    </a:lnTo>
                    <a:cubicBezTo>
                      <a:pt x="1953582" y="1920308"/>
                      <a:pt x="1953582" y="1920308"/>
                      <a:pt x="1894742" y="1981243"/>
                    </a:cubicBezTo>
                    <a:cubicBezTo>
                      <a:pt x="1896703" y="1987140"/>
                      <a:pt x="1898664" y="1993037"/>
                      <a:pt x="1898664" y="1998934"/>
                    </a:cubicBezTo>
                    <a:cubicBezTo>
                      <a:pt x="1898664" y="2020557"/>
                      <a:pt x="1881012" y="2040213"/>
                      <a:pt x="1857476" y="2040213"/>
                    </a:cubicBezTo>
                    <a:cubicBezTo>
                      <a:pt x="1839824" y="2040213"/>
                      <a:pt x="1824133" y="2028419"/>
                      <a:pt x="1820210" y="2012694"/>
                    </a:cubicBezTo>
                    <a:cubicBezTo>
                      <a:pt x="1820210" y="2012694"/>
                      <a:pt x="1820210" y="2012694"/>
                      <a:pt x="1692722" y="2012694"/>
                    </a:cubicBezTo>
                    <a:cubicBezTo>
                      <a:pt x="1692722" y="2012694"/>
                      <a:pt x="1692722" y="2012694"/>
                      <a:pt x="1692722" y="1985175"/>
                    </a:cubicBezTo>
                    <a:cubicBezTo>
                      <a:pt x="1692722" y="1985175"/>
                      <a:pt x="1692722" y="1985175"/>
                      <a:pt x="1820210" y="1985175"/>
                    </a:cubicBezTo>
                    <a:cubicBezTo>
                      <a:pt x="1824133" y="1969449"/>
                      <a:pt x="1839824" y="1957656"/>
                      <a:pt x="1857476" y="1957656"/>
                    </a:cubicBezTo>
                    <a:cubicBezTo>
                      <a:pt x="1865321" y="1957656"/>
                      <a:pt x="1871205" y="1959621"/>
                      <a:pt x="1875128" y="1961587"/>
                    </a:cubicBezTo>
                    <a:cubicBezTo>
                      <a:pt x="1875128" y="1961587"/>
                      <a:pt x="1875128" y="1961587"/>
                      <a:pt x="1935930" y="1902617"/>
                    </a:cubicBezTo>
                    <a:close/>
                    <a:moveTo>
                      <a:pt x="1179045" y="1898228"/>
                    </a:moveTo>
                    <a:cubicBezTo>
                      <a:pt x="1181012" y="1898228"/>
                      <a:pt x="1182980" y="1898228"/>
                      <a:pt x="1184948" y="1900192"/>
                    </a:cubicBezTo>
                    <a:cubicBezTo>
                      <a:pt x="1184948" y="1900192"/>
                      <a:pt x="1184948" y="1900192"/>
                      <a:pt x="1186916" y="1900192"/>
                    </a:cubicBezTo>
                    <a:cubicBezTo>
                      <a:pt x="1188883" y="1902156"/>
                      <a:pt x="1188883" y="1906085"/>
                      <a:pt x="1190851" y="1908050"/>
                    </a:cubicBezTo>
                    <a:cubicBezTo>
                      <a:pt x="1190851" y="1911978"/>
                      <a:pt x="1190851" y="1913943"/>
                      <a:pt x="1190851" y="1917871"/>
                    </a:cubicBezTo>
                    <a:cubicBezTo>
                      <a:pt x="1190851" y="1925729"/>
                      <a:pt x="1188883" y="1931622"/>
                      <a:pt x="1184948" y="1939480"/>
                    </a:cubicBezTo>
                    <a:cubicBezTo>
                      <a:pt x="1184948" y="1939480"/>
                      <a:pt x="1182980" y="1941444"/>
                      <a:pt x="1181012" y="1943408"/>
                    </a:cubicBezTo>
                    <a:cubicBezTo>
                      <a:pt x="1173141" y="1939480"/>
                      <a:pt x="1169206" y="1933587"/>
                      <a:pt x="1167238" y="1923765"/>
                    </a:cubicBezTo>
                    <a:cubicBezTo>
                      <a:pt x="1165270" y="1919836"/>
                      <a:pt x="1165270" y="1913943"/>
                      <a:pt x="1167238" y="1910014"/>
                    </a:cubicBezTo>
                    <a:cubicBezTo>
                      <a:pt x="1169206" y="1904121"/>
                      <a:pt x="1173141" y="1900192"/>
                      <a:pt x="1179045" y="1898228"/>
                    </a:cubicBezTo>
                    <a:close/>
                    <a:moveTo>
                      <a:pt x="1184948" y="1890370"/>
                    </a:moveTo>
                    <a:cubicBezTo>
                      <a:pt x="1181012" y="1890370"/>
                      <a:pt x="1179045" y="1890370"/>
                      <a:pt x="1175109" y="1892335"/>
                    </a:cubicBezTo>
                    <a:cubicBezTo>
                      <a:pt x="1163303" y="1894299"/>
                      <a:pt x="1155432" y="1900192"/>
                      <a:pt x="1149528" y="1908050"/>
                    </a:cubicBezTo>
                    <a:cubicBezTo>
                      <a:pt x="1145593" y="1917871"/>
                      <a:pt x="1143625" y="1925729"/>
                      <a:pt x="1145593" y="1933587"/>
                    </a:cubicBezTo>
                    <a:cubicBezTo>
                      <a:pt x="1147561" y="1943408"/>
                      <a:pt x="1155432" y="1951266"/>
                      <a:pt x="1165270" y="1953230"/>
                    </a:cubicBezTo>
                    <a:cubicBezTo>
                      <a:pt x="1157399" y="1959123"/>
                      <a:pt x="1149528" y="1966981"/>
                      <a:pt x="1147561" y="1974838"/>
                    </a:cubicBezTo>
                    <a:cubicBezTo>
                      <a:pt x="1143625" y="1982696"/>
                      <a:pt x="1141657" y="1990554"/>
                      <a:pt x="1145593" y="2000375"/>
                    </a:cubicBezTo>
                    <a:cubicBezTo>
                      <a:pt x="1147561" y="2008233"/>
                      <a:pt x="1151496" y="2016090"/>
                      <a:pt x="1161335" y="2021984"/>
                    </a:cubicBezTo>
                    <a:cubicBezTo>
                      <a:pt x="1167238" y="2025912"/>
                      <a:pt x="1175109" y="2025912"/>
                      <a:pt x="1184948" y="2025912"/>
                    </a:cubicBezTo>
                    <a:cubicBezTo>
                      <a:pt x="1186916" y="2025912"/>
                      <a:pt x="1188883" y="2023948"/>
                      <a:pt x="1188883" y="2023948"/>
                    </a:cubicBezTo>
                    <a:cubicBezTo>
                      <a:pt x="1198722" y="2021984"/>
                      <a:pt x="1204625" y="2018055"/>
                      <a:pt x="1212496" y="2012162"/>
                    </a:cubicBezTo>
                    <a:cubicBezTo>
                      <a:pt x="1218400" y="2004304"/>
                      <a:pt x="1222335" y="1998411"/>
                      <a:pt x="1224303" y="1990554"/>
                    </a:cubicBezTo>
                    <a:cubicBezTo>
                      <a:pt x="1226271" y="1986625"/>
                      <a:pt x="1226271" y="1982696"/>
                      <a:pt x="1226271" y="1978767"/>
                    </a:cubicBezTo>
                    <a:cubicBezTo>
                      <a:pt x="1226271" y="1974838"/>
                      <a:pt x="1226271" y="1970910"/>
                      <a:pt x="1224303" y="1965017"/>
                    </a:cubicBezTo>
                    <a:cubicBezTo>
                      <a:pt x="1224303" y="1961088"/>
                      <a:pt x="1220367" y="1957159"/>
                      <a:pt x="1216432" y="1953230"/>
                    </a:cubicBezTo>
                    <a:cubicBezTo>
                      <a:pt x="1210529" y="1949302"/>
                      <a:pt x="1204625" y="1945373"/>
                      <a:pt x="1196754" y="1945373"/>
                    </a:cubicBezTo>
                    <a:cubicBezTo>
                      <a:pt x="1204625" y="1939480"/>
                      <a:pt x="1208561" y="1933587"/>
                      <a:pt x="1212496" y="1927693"/>
                    </a:cubicBezTo>
                    <a:cubicBezTo>
                      <a:pt x="1214464" y="1919836"/>
                      <a:pt x="1214464" y="1913943"/>
                      <a:pt x="1212496" y="1906085"/>
                    </a:cubicBezTo>
                    <a:cubicBezTo>
                      <a:pt x="1210529" y="1900192"/>
                      <a:pt x="1206593" y="1896263"/>
                      <a:pt x="1200690" y="1892335"/>
                    </a:cubicBezTo>
                    <a:cubicBezTo>
                      <a:pt x="1196754" y="1890370"/>
                      <a:pt x="1190851" y="1890370"/>
                      <a:pt x="1184948" y="1890370"/>
                    </a:cubicBezTo>
                    <a:close/>
                    <a:moveTo>
                      <a:pt x="375748" y="1837344"/>
                    </a:moveTo>
                    <a:cubicBezTo>
                      <a:pt x="379683" y="1837344"/>
                      <a:pt x="381650" y="1837344"/>
                      <a:pt x="385585" y="1841286"/>
                    </a:cubicBezTo>
                    <a:cubicBezTo>
                      <a:pt x="428865" y="1884658"/>
                      <a:pt x="428865" y="1884658"/>
                      <a:pt x="428865" y="1884658"/>
                    </a:cubicBezTo>
                    <a:cubicBezTo>
                      <a:pt x="432799" y="1888601"/>
                      <a:pt x="432799" y="1898458"/>
                      <a:pt x="428865" y="1902401"/>
                    </a:cubicBezTo>
                    <a:cubicBezTo>
                      <a:pt x="422963" y="1908315"/>
                      <a:pt x="415094" y="1908315"/>
                      <a:pt x="411159" y="1902401"/>
                    </a:cubicBezTo>
                    <a:cubicBezTo>
                      <a:pt x="375748" y="1868886"/>
                      <a:pt x="375748" y="1868886"/>
                      <a:pt x="375748" y="1868886"/>
                    </a:cubicBezTo>
                    <a:cubicBezTo>
                      <a:pt x="365912" y="1859029"/>
                      <a:pt x="365912" y="1859029"/>
                      <a:pt x="365912" y="1859029"/>
                    </a:cubicBezTo>
                    <a:cubicBezTo>
                      <a:pt x="361978" y="1853115"/>
                      <a:pt x="361978" y="1845229"/>
                      <a:pt x="365912" y="1841286"/>
                    </a:cubicBezTo>
                    <a:cubicBezTo>
                      <a:pt x="369847" y="1837344"/>
                      <a:pt x="371814" y="1837344"/>
                      <a:pt x="375748" y="1837344"/>
                    </a:cubicBezTo>
                    <a:close/>
                    <a:moveTo>
                      <a:pt x="125905" y="1837344"/>
                    </a:moveTo>
                    <a:cubicBezTo>
                      <a:pt x="129840" y="1837344"/>
                      <a:pt x="133774" y="1837344"/>
                      <a:pt x="135741" y="1841286"/>
                    </a:cubicBezTo>
                    <a:cubicBezTo>
                      <a:pt x="141643" y="1845229"/>
                      <a:pt x="141643" y="1853115"/>
                      <a:pt x="135741" y="1859029"/>
                    </a:cubicBezTo>
                    <a:cubicBezTo>
                      <a:pt x="125905" y="1868886"/>
                      <a:pt x="125905" y="1868886"/>
                      <a:pt x="125905" y="1868886"/>
                    </a:cubicBezTo>
                    <a:cubicBezTo>
                      <a:pt x="92461" y="1902401"/>
                      <a:pt x="92461" y="1902401"/>
                      <a:pt x="92461" y="1902401"/>
                    </a:cubicBezTo>
                    <a:cubicBezTo>
                      <a:pt x="86560" y="1908315"/>
                      <a:pt x="78691" y="1908315"/>
                      <a:pt x="74756" y="1902401"/>
                    </a:cubicBezTo>
                    <a:cubicBezTo>
                      <a:pt x="68854" y="1898458"/>
                      <a:pt x="68854" y="1888601"/>
                      <a:pt x="74756" y="1884658"/>
                    </a:cubicBezTo>
                    <a:cubicBezTo>
                      <a:pt x="118036" y="1841286"/>
                      <a:pt x="118036" y="1841286"/>
                      <a:pt x="118036" y="1841286"/>
                    </a:cubicBezTo>
                    <a:cubicBezTo>
                      <a:pt x="120003" y="1837344"/>
                      <a:pt x="121971" y="1837344"/>
                      <a:pt x="125905" y="1837344"/>
                    </a:cubicBezTo>
                    <a:close/>
                    <a:moveTo>
                      <a:pt x="907495" y="1817688"/>
                    </a:moveTo>
                    <a:cubicBezTo>
                      <a:pt x="1011786" y="1817688"/>
                      <a:pt x="1011786" y="1817688"/>
                      <a:pt x="1011786" y="1817688"/>
                    </a:cubicBezTo>
                    <a:cubicBezTo>
                      <a:pt x="1106238" y="1817688"/>
                      <a:pt x="1106238" y="1817688"/>
                      <a:pt x="1106238" y="1817688"/>
                    </a:cubicBezTo>
                    <a:cubicBezTo>
                      <a:pt x="1184948" y="1817688"/>
                      <a:pt x="1184948" y="1817688"/>
                      <a:pt x="1184948" y="1817688"/>
                    </a:cubicBezTo>
                    <a:cubicBezTo>
                      <a:pt x="1257755" y="1817688"/>
                      <a:pt x="1257755" y="1817688"/>
                      <a:pt x="1257755" y="1817688"/>
                    </a:cubicBezTo>
                    <a:cubicBezTo>
                      <a:pt x="1306948" y="1817688"/>
                      <a:pt x="1306948" y="1817688"/>
                      <a:pt x="1306948" y="1817688"/>
                    </a:cubicBezTo>
                    <a:cubicBezTo>
                      <a:pt x="1322690" y="1817688"/>
                      <a:pt x="1336465" y="1831439"/>
                      <a:pt x="1336465" y="1849118"/>
                    </a:cubicBezTo>
                    <a:cubicBezTo>
                      <a:pt x="1336465" y="2112345"/>
                      <a:pt x="1336465" y="2112345"/>
                      <a:pt x="1336465" y="2112345"/>
                    </a:cubicBezTo>
                    <a:cubicBezTo>
                      <a:pt x="1336465" y="2128060"/>
                      <a:pt x="1322690" y="2141811"/>
                      <a:pt x="1306948" y="2141811"/>
                    </a:cubicBezTo>
                    <a:lnTo>
                      <a:pt x="1257755" y="2141811"/>
                    </a:lnTo>
                    <a:cubicBezTo>
                      <a:pt x="1184948" y="2141811"/>
                      <a:pt x="1184948" y="2141811"/>
                      <a:pt x="1184948" y="2141811"/>
                    </a:cubicBezTo>
                    <a:cubicBezTo>
                      <a:pt x="1106238" y="2141811"/>
                      <a:pt x="1106238" y="2141811"/>
                      <a:pt x="1106238" y="2141811"/>
                    </a:cubicBezTo>
                    <a:cubicBezTo>
                      <a:pt x="1011786" y="2141811"/>
                      <a:pt x="1011786" y="2141811"/>
                      <a:pt x="1011786" y="2141811"/>
                    </a:cubicBezTo>
                    <a:cubicBezTo>
                      <a:pt x="907495" y="2141811"/>
                      <a:pt x="907495" y="2141811"/>
                      <a:pt x="907495" y="2141811"/>
                    </a:cubicBezTo>
                    <a:cubicBezTo>
                      <a:pt x="889785" y="2141811"/>
                      <a:pt x="876011" y="2128060"/>
                      <a:pt x="876011" y="2112345"/>
                    </a:cubicBezTo>
                    <a:cubicBezTo>
                      <a:pt x="876011" y="1849118"/>
                      <a:pt x="876011" y="1849118"/>
                      <a:pt x="876011" y="1849118"/>
                    </a:cubicBezTo>
                    <a:cubicBezTo>
                      <a:pt x="876011" y="1831439"/>
                      <a:pt x="889785" y="1817688"/>
                      <a:pt x="907495" y="1817688"/>
                    </a:cubicBezTo>
                    <a:close/>
                    <a:moveTo>
                      <a:pt x="535873" y="1808019"/>
                    </a:moveTo>
                    <a:cubicBezTo>
                      <a:pt x="634412" y="1965682"/>
                      <a:pt x="634412" y="1965682"/>
                      <a:pt x="634412" y="1965682"/>
                    </a:cubicBezTo>
                    <a:cubicBezTo>
                      <a:pt x="638353" y="1971594"/>
                      <a:pt x="644266" y="1975536"/>
                      <a:pt x="652149" y="1975536"/>
                    </a:cubicBezTo>
                    <a:cubicBezTo>
                      <a:pt x="650178" y="1975536"/>
                      <a:pt x="650178" y="1975536"/>
                      <a:pt x="650178" y="1975536"/>
                    </a:cubicBezTo>
                    <a:cubicBezTo>
                      <a:pt x="640324" y="1981448"/>
                      <a:pt x="628499" y="1979477"/>
                      <a:pt x="622587" y="1969623"/>
                    </a:cubicBezTo>
                    <a:lnTo>
                      <a:pt x="526019" y="1813931"/>
                    </a:lnTo>
                    <a:cubicBezTo>
                      <a:pt x="535873" y="1808019"/>
                      <a:pt x="535873" y="1808019"/>
                      <a:pt x="535873" y="1808019"/>
                    </a:cubicBezTo>
                    <a:close/>
                    <a:moveTo>
                      <a:pt x="889785" y="1792151"/>
                    </a:moveTo>
                    <a:cubicBezTo>
                      <a:pt x="868140" y="1792151"/>
                      <a:pt x="850430" y="1807866"/>
                      <a:pt x="850430" y="1829474"/>
                    </a:cubicBezTo>
                    <a:cubicBezTo>
                      <a:pt x="850430" y="1829474"/>
                      <a:pt x="850430" y="1829474"/>
                      <a:pt x="850430" y="2131989"/>
                    </a:cubicBezTo>
                    <a:cubicBezTo>
                      <a:pt x="850430" y="2151633"/>
                      <a:pt x="868140" y="2169312"/>
                      <a:pt x="889785" y="2169312"/>
                    </a:cubicBezTo>
                    <a:cubicBezTo>
                      <a:pt x="889785" y="2169312"/>
                      <a:pt x="889785" y="2169312"/>
                      <a:pt x="1011786" y="2169312"/>
                    </a:cubicBezTo>
                    <a:cubicBezTo>
                      <a:pt x="1011786" y="2169312"/>
                      <a:pt x="1011786" y="2169312"/>
                      <a:pt x="1106238" y="2169312"/>
                    </a:cubicBezTo>
                    <a:cubicBezTo>
                      <a:pt x="1106238" y="2169312"/>
                      <a:pt x="1106238" y="2169312"/>
                      <a:pt x="1184948" y="2169312"/>
                    </a:cubicBezTo>
                    <a:cubicBezTo>
                      <a:pt x="1184948" y="2169312"/>
                      <a:pt x="1184948" y="2169312"/>
                      <a:pt x="1257755" y="2169312"/>
                    </a:cubicBezTo>
                    <a:cubicBezTo>
                      <a:pt x="1257755" y="2169312"/>
                      <a:pt x="1257755" y="2169312"/>
                      <a:pt x="1324658" y="2169312"/>
                    </a:cubicBezTo>
                    <a:cubicBezTo>
                      <a:pt x="1344336" y="2169312"/>
                      <a:pt x="1362045" y="2151633"/>
                      <a:pt x="1362045" y="2131989"/>
                    </a:cubicBezTo>
                    <a:cubicBezTo>
                      <a:pt x="1362045" y="2131989"/>
                      <a:pt x="1362045" y="2131989"/>
                      <a:pt x="1362045" y="1829474"/>
                    </a:cubicBezTo>
                    <a:cubicBezTo>
                      <a:pt x="1362045" y="1807866"/>
                      <a:pt x="1344336" y="1792151"/>
                      <a:pt x="1324658" y="1792151"/>
                    </a:cubicBezTo>
                    <a:cubicBezTo>
                      <a:pt x="1324658" y="1792151"/>
                      <a:pt x="1324658" y="1792151"/>
                      <a:pt x="1257755" y="1792151"/>
                    </a:cubicBezTo>
                    <a:cubicBezTo>
                      <a:pt x="1257755" y="1792151"/>
                      <a:pt x="1257755" y="1792151"/>
                      <a:pt x="1184948" y="1792151"/>
                    </a:cubicBezTo>
                    <a:cubicBezTo>
                      <a:pt x="1184948" y="1792151"/>
                      <a:pt x="1184948" y="1792151"/>
                      <a:pt x="1106238" y="1792151"/>
                    </a:cubicBezTo>
                    <a:cubicBezTo>
                      <a:pt x="1106238" y="1792151"/>
                      <a:pt x="1106238" y="1792151"/>
                      <a:pt x="1011786" y="1792151"/>
                    </a:cubicBezTo>
                    <a:cubicBezTo>
                      <a:pt x="1011786" y="1792151"/>
                      <a:pt x="1011786" y="1792151"/>
                      <a:pt x="889785" y="1792151"/>
                    </a:cubicBezTo>
                    <a:close/>
                    <a:moveTo>
                      <a:pt x="2954474" y="1785976"/>
                    </a:moveTo>
                    <a:cubicBezTo>
                      <a:pt x="2960393" y="1789912"/>
                      <a:pt x="2960393" y="1797784"/>
                      <a:pt x="2958420" y="1803688"/>
                    </a:cubicBezTo>
                    <a:cubicBezTo>
                      <a:pt x="2958420" y="1803688"/>
                      <a:pt x="2958420" y="1803688"/>
                      <a:pt x="2950528" y="1823368"/>
                    </a:cubicBezTo>
                    <a:cubicBezTo>
                      <a:pt x="2950528" y="1823368"/>
                      <a:pt x="2950528" y="1823368"/>
                      <a:pt x="2920933" y="1902087"/>
                    </a:cubicBezTo>
                    <a:cubicBezTo>
                      <a:pt x="2918960" y="1907991"/>
                      <a:pt x="2913041" y="1911926"/>
                      <a:pt x="2905149" y="1911926"/>
                    </a:cubicBezTo>
                    <a:cubicBezTo>
                      <a:pt x="2905149" y="1911926"/>
                      <a:pt x="2905149" y="1911926"/>
                      <a:pt x="2936717" y="1925702"/>
                    </a:cubicBezTo>
                    <a:cubicBezTo>
                      <a:pt x="2942636" y="1925702"/>
                      <a:pt x="2946582" y="1925702"/>
                      <a:pt x="2950528" y="1923734"/>
                    </a:cubicBezTo>
                    <a:cubicBezTo>
                      <a:pt x="2954474" y="1921766"/>
                      <a:pt x="2956447" y="1919798"/>
                      <a:pt x="2958420" y="1915862"/>
                    </a:cubicBezTo>
                    <a:cubicBezTo>
                      <a:pt x="2958420" y="1915862"/>
                      <a:pt x="2958420" y="1915862"/>
                      <a:pt x="2995907" y="1819432"/>
                    </a:cubicBezTo>
                    <a:cubicBezTo>
                      <a:pt x="2999853" y="1809592"/>
                      <a:pt x="2993934" y="1799752"/>
                      <a:pt x="2986042" y="1797784"/>
                    </a:cubicBezTo>
                    <a:cubicBezTo>
                      <a:pt x="2986042" y="1797784"/>
                      <a:pt x="2986042" y="1797784"/>
                      <a:pt x="2954474" y="1785976"/>
                    </a:cubicBezTo>
                    <a:close/>
                    <a:moveTo>
                      <a:pt x="1826800" y="1783557"/>
                    </a:moveTo>
                    <a:cubicBezTo>
                      <a:pt x="1732397" y="1797324"/>
                      <a:pt x="1657660" y="1872060"/>
                      <a:pt x="1643893" y="1966464"/>
                    </a:cubicBezTo>
                    <a:cubicBezTo>
                      <a:pt x="1657660" y="1970397"/>
                      <a:pt x="1665527" y="1982198"/>
                      <a:pt x="1665527" y="1997932"/>
                    </a:cubicBezTo>
                    <a:cubicBezTo>
                      <a:pt x="1665527" y="2011699"/>
                      <a:pt x="1657660" y="2025466"/>
                      <a:pt x="1643893" y="2029399"/>
                    </a:cubicBezTo>
                    <a:cubicBezTo>
                      <a:pt x="1657660" y="2123803"/>
                      <a:pt x="1732397" y="2198539"/>
                      <a:pt x="1826800" y="2212306"/>
                    </a:cubicBezTo>
                    <a:cubicBezTo>
                      <a:pt x="1832701" y="2200506"/>
                      <a:pt x="1844501" y="2190672"/>
                      <a:pt x="1858268" y="2190672"/>
                    </a:cubicBezTo>
                    <a:cubicBezTo>
                      <a:pt x="1874002" y="2190672"/>
                      <a:pt x="1885803" y="2200506"/>
                      <a:pt x="1891703" y="2212306"/>
                    </a:cubicBezTo>
                    <a:cubicBezTo>
                      <a:pt x="1984140" y="2198539"/>
                      <a:pt x="2058876" y="2123803"/>
                      <a:pt x="2072643" y="2029399"/>
                    </a:cubicBezTo>
                    <a:cubicBezTo>
                      <a:pt x="2060843" y="2025466"/>
                      <a:pt x="2051009" y="2011699"/>
                      <a:pt x="2051009" y="1997932"/>
                    </a:cubicBezTo>
                    <a:cubicBezTo>
                      <a:pt x="2051009" y="1982198"/>
                      <a:pt x="2060843" y="1970397"/>
                      <a:pt x="2072643" y="1966464"/>
                    </a:cubicBezTo>
                    <a:cubicBezTo>
                      <a:pt x="2058876" y="1872060"/>
                      <a:pt x="1984140" y="1797324"/>
                      <a:pt x="1891703" y="1783557"/>
                    </a:cubicBezTo>
                    <a:cubicBezTo>
                      <a:pt x="1885803" y="1795357"/>
                      <a:pt x="1874002" y="1805191"/>
                      <a:pt x="1858268" y="1805191"/>
                    </a:cubicBezTo>
                    <a:cubicBezTo>
                      <a:pt x="1844501" y="1805191"/>
                      <a:pt x="1832701" y="1795357"/>
                      <a:pt x="1826800" y="1783557"/>
                    </a:cubicBezTo>
                    <a:close/>
                    <a:moveTo>
                      <a:pt x="561784" y="1778409"/>
                    </a:moveTo>
                    <a:lnTo>
                      <a:pt x="543341" y="1790171"/>
                    </a:lnTo>
                    <a:lnTo>
                      <a:pt x="512668" y="1809733"/>
                    </a:lnTo>
                    <a:lnTo>
                      <a:pt x="543673" y="1860373"/>
                    </a:lnTo>
                    <a:cubicBezTo>
                      <a:pt x="615940" y="1978407"/>
                      <a:pt x="615940" y="1978407"/>
                      <a:pt x="615940" y="1978407"/>
                    </a:cubicBezTo>
                    <a:cubicBezTo>
                      <a:pt x="623786" y="1990153"/>
                      <a:pt x="641438" y="1994068"/>
                      <a:pt x="655167" y="1984280"/>
                    </a:cubicBezTo>
                    <a:cubicBezTo>
                      <a:pt x="670858" y="1976449"/>
                      <a:pt x="674781" y="1958830"/>
                      <a:pt x="666935" y="1947084"/>
                    </a:cubicBezTo>
                    <a:cubicBezTo>
                      <a:pt x="612018" y="1858989"/>
                      <a:pt x="584559" y="1814942"/>
                      <a:pt x="570829" y="1792918"/>
                    </a:cubicBezTo>
                    <a:close/>
                    <a:moveTo>
                      <a:pt x="862237" y="1760721"/>
                    </a:moveTo>
                    <a:cubicBezTo>
                      <a:pt x="862237" y="1760721"/>
                      <a:pt x="862237" y="1760721"/>
                      <a:pt x="1011786" y="1760721"/>
                    </a:cubicBezTo>
                    <a:cubicBezTo>
                      <a:pt x="1011786" y="1760721"/>
                      <a:pt x="1011786" y="1760721"/>
                      <a:pt x="1106238" y="1760721"/>
                    </a:cubicBezTo>
                    <a:cubicBezTo>
                      <a:pt x="1106238" y="1760721"/>
                      <a:pt x="1106238" y="1760721"/>
                      <a:pt x="1184948" y="1760721"/>
                    </a:cubicBezTo>
                    <a:cubicBezTo>
                      <a:pt x="1184948" y="1760721"/>
                      <a:pt x="1184948" y="1760721"/>
                      <a:pt x="1257755" y="1760721"/>
                    </a:cubicBezTo>
                    <a:cubicBezTo>
                      <a:pt x="1257755" y="1760721"/>
                      <a:pt x="1257755" y="1760721"/>
                      <a:pt x="1350239" y="1760721"/>
                    </a:cubicBezTo>
                    <a:cubicBezTo>
                      <a:pt x="1375820" y="1760721"/>
                      <a:pt x="1397465" y="1780365"/>
                      <a:pt x="1397465" y="1805902"/>
                    </a:cubicBezTo>
                    <a:cubicBezTo>
                      <a:pt x="1397465" y="1805902"/>
                      <a:pt x="1397465" y="1805902"/>
                      <a:pt x="1397465" y="2153597"/>
                    </a:cubicBezTo>
                    <a:cubicBezTo>
                      <a:pt x="1397465" y="2179134"/>
                      <a:pt x="1375820" y="2200742"/>
                      <a:pt x="1350239" y="2200742"/>
                    </a:cubicBezTo>
                    <a:cubicBezTo>
                      <a:pt x="1350239" y="2200742"/>
                      <a:pt x="1350239" y="2200742"/>
                      <a:pt x="1257755" y="2200742"/>
                    </a:cubicBezTo>
                    <a:cubicBezTo>
                      <a:pt x="1257755" y="2200742"/>
                      <a:pt x="1257755" y="2200742"/>
                      <a:pt x="1184948" y="2200742"/>
                    </a:cubicBezTo>
                    <a:cubicBezTo>
                      <a:pt x="1184948" y="2200742"/>
                      <a:pt x="1184948" y="2200742"/>
                      <a:pt x="1106238" y="2200742"/>
                    </a:cubicBezTo>
                    <a:cubicBezTo>
                      <a:pt x="1106238" y="2200742"/>
                      <a:pt x="1106238" y="2200742"/>
                      <a:pt x="1011786" y="2200742"/>
                    </a:cubicBezTo>
                    <a:cubicBezTo>
                      <a:pt x="1011786" y="2200742"/>
                      <a:pt x="1011786" y="2200742"/>
                      <a:pt x="862237" y="2200742"/>
                    </a:cubicBezTo>
                    <a:cubicBezTo>
                      <a:pt x="836656" y="2200742"/>
                      <a:pt x="816979" y="2179134"/>
                      <a:pt x="816979" y="2153597"/>
                    </a:cubicBezTo>
                    <a:cubicBezTo>
                      <a:pt x="816979" y="2153597"/>
                      <a:pt x="816979" y="2153597"/>
                      <a:pt x="816979" y="1805902"/>
                    </a:cubicBezTo>
                    <a:cubicBezTo>
                      <a:pt x="816979" y="1780365"/>
                      <a:pt x="836656" y="1760721"/>
                      <a:pt x="862237" y="1760721"/>
                    </a:cubicBezTo>
                    <a:close/>
                    <a:moveTo>
                      <a:pt x="568774" y="1758392"/>
                    </a:moveTo>
                    <a:cubicBezTo>
                      <a:pt x="570726" y="1756421"/>
                      <a:pt x="576581" y="1758392"/>
                      <a:pt x="578533" y="1760363"/>
                    </a:cubicBezTo>
                    <a:cubicBezTo>
                      <a:pt x="580485" y="1764304"/>
                      <a:pt x="578533" y="1768246"/>
                      <a:pt x="574630" y="1770217"/>
                    </a:cubicBezTo>
                    <a:cubicBezTo>
                      <a:pt x="574630" y="1770217"/>
                      <a:pt x="574630" y="1770217"/>
                      <a:pt x="573471" y="1770956"/>
                    </a:cubicBezTo>
                    <a:lnTo>
                      <a:pt x="571386" y="1772286"/>
                    </a:lnTo>
                    <a:lnTo>
                      <a:pt x="603161" y="1823824"/>
                    </a:lnTo>
                    <a:cubicBezTo>
                      <a:pt x="676742" y="1943169"/>
                      <a:pt x="676742" y="1943169"/>
                      <a:pt x="676742" y="1943169"/>
                    </a:cubicBezTo>
                    <a:cubicBezTo>
                      <a:pt x="686549" y="1960788"/>
                      <a:pt x="680665" y="1982322"/>
                      <a:pt x="661051" y="1994068"/>
                    </a:cubicBezTo>
                    <a:cubicBezTo>
                      <a:pt x="643399" y="2005814"/>
                      <a:pt x="619863" y="2001899"/>
                      <a:pt x="610056" y="1984280"/>
                    </a:cubicBezTo>
                    <a:lnTo>
                      <a:pt x="505327" y="1814414"/>
                    </a:lnTo>
                    <a:lnTo>
                      <a:pt x="500464" y="1817515"/>
                    </a:lnTo>
                    <a:cubicBezTo>
                      <a:pt x="496561" y="1819486"/>
                      <a:pt x="492657" y="1819486"/>
                      <a:pt x="490705" y="1815545"/>
                    </a:cubicBezTo>
                    <a:cubicBezTo>
                      <a:pt x="488754" y="1811603"/>
                      <a:pt x="490705" y="1807661"/>
                      <a:pt x="492657" y="1805691"/>
                    </a:cubicBezTo>
                    <a:cubicBezTo>
                      <a:pt x="492657" y="1805691"/>
                      <a:pt x="492657" y="1805691"/>
                      <a:pt x="568774" y="1758392"/>
                    </a:cubicBezTo>
                    <a:close/>
                    <a:moveTo>
                      <a:pt x="1858268" y="1736355"/>
                    </a:moveTo>
                    <a:cubicBezTo>
                      <a:pt x="2003807" y="1736355"/>
                      <a:pt x="2119845" y="1852393"/>
                      <a:pt x="2119845" y="1997932"/>
                    </a:cubicBezTo>
                    <a:cubicBezTo>
                      <a:pt x="2119845" y="2141504"/>
                      <a:pt x="2003807" y="2259508"/>
                      <a:pt x="1858268" y="2259508"/>
                    </a:cubicBezTo>
                    <a:cubicBezTo>
                      <a:pt x="1714696" y="2259508"/>
                      <a:pt x="1596691" y="2141504"/>
                      <a:pt x="1596691" y="1997932"/>
                    </a:cubicBezTo>
                    <a:cubicBezTo>
                      <a:pt x="1596691" y="1852393"/>
                      <a:pt x="1714696" y="1736355"/>
                      <a:pt x="1858268" y="1736355"/>
                    </a:cubicBezTo>
                    <a:close/>
                    <a:moveTo>
                      <a:pt x="426897" y="1711172"/>
                    </a:moveTo>
                    <a:cubicBezTo>
                      <a:pt x="426897" y="1711172"/>
                      <a:pt x="426897" y="1711172"/>
                      <a:pt x="489850" y="1711172"/>
                    </a:cubicBezTo>
                    <a:cubicBezTo>
                      <a:pt x="495752" y="1711172"/>
                      <a:pt x="501654" y="1717086"/>
                      <a:pt x="501654" y="1724972"/>
                    </a:cubicBezTo>
                    <a:cubicBezTo>
                      <a:pt x="501654" y="1732858"/>
                      <a:pt x="495752" y="1736801"/>
                      <a:pt x="489850" y="1736801"/>
                    </a:cubicBezTo>
                    <a:cubicBezTo>
                      <a:pt x="489850" y="1736801"/>
                      <a:pt x="489850" y="1736801"/>
                      <a:pt x="426897" y="1736801"/>
                    </a:cubicBezTo>
                    <a:cubicBezTo>
                      <a:pt x="420996" y="1736801"/>
                      <a:pt x="415094" y="1732858"/>
                      <a:pt x="415094" y="1724972"/>
                    </a:cubicBezTo>
                    <a:cubicBezTo>
                      <a:pt x="415094" y="1717086"/>
                      <a:pt x="420996" y="1711172"/>
                      <a:pt x="426897" y="1711172"/>
                    </a:cubicBezTo>
                    <a:close/>
                    <a:moveTo>
                      <a:pt x="13771" y="1711172"/>
                    </a:moveTo>
                    <a:cubicBezTo>
                      <a:pt x="13771" y="1711172"/>
                      <a:pt x="13771" y="1711172"/>
                      <a:pt x="74756" y="1711172"/>
                    </a:cubicBezTo>
                    <a:cubicBezTo>
                      <a:pt x="82625" y="1711172"/>
                      <a:pt x="88527" y="1717086"/>
                      <a:pt x="88527" y="1724972"/>
                    </a:cubicBezTo>
                    <a:cubicBezTo>
                      <a:pt x="88527" y="1732858"/>
                      <a:pt x="82625" y="1736801"/>
                      <a:pt x="74756" y="1736801"/>
                    </a:cubicBezTo>
                    <a:cubicBezTo>
                      <a:pt x="74756" y="1736801"/>
                      <a:pt x="74756" y="1736801"/>
                      <a:pt x="13771" y="1736801"/>
                    </a:cubicBezTo>
                    <a:cubicBezTo>
                      <a:pt x="5902" y="1736801"/>
                      <a:pt x="0" y="1732858"/>
                      <a:pt x="0" y="1724972"/>
                    </a:cubicBezTo>
                    <a:cubicBezTo>
                      <a:pt x="0" y="1717086"/>
                      <a:pt x="5902" y="1711172"/>
                      <a:pt x="13771" y="1711172"/>
                    </a:cubicBezTo>
                    <a:close/>
                    <a:moveTo>
                      <a:pt x="2294408" y="1672393"/>
                    </a:moveTo>
                    <a:cubicBezTo>
                      <a:pt x="2304241" y="1674361"/>
                      <a:pt x="2310141" y="1684203"/>
                      <a:pt x="2306207" y="1694045"/>
                    </a:cubicBezTo>
                    <a:cubicBezTo>
                      <a:pt x="2288508" y="1770812"/>
                      <a:pt x="2288508" y="1770812"/>
                      <a:pt x="2288508" y="1770812"/>
                    </a:cubicBezTo>
                    <a:cubicBezTo>
                      <a:pt x="2308174" y="1782623"/>
                      <a:pt x="2321940" y="1804275"/>
                      <a:pt x="2314074" y="1835769"/>
                    </a:cubicBezTo>
                    <a:cubicBezTo>
                      <a:pt x="2314074" y="1835769"/>
                      <a:pt x="2308174" y="1861358"/>
                      <a:pt x="2304241" y="1873169"/>
                    </a:cubicBezTo>
                    <a:cubicBezTo>
                      <a:pt x="2300307" y="1890884"/>
                      <a:pt x="2321940" y="1900726"/>
                      <a:pt x="2321940" y="1900726"/>
                    </a:cubicBezTo>
                    <a:cubicBezTo>
                      <a:pt x="2316040" y="1926315"/>
                      <a:pt x="2316040" y="1926315"/>
                      <a:pt x="2316040" y="1926315"/>
                    </a:cubicBezTo>
                    <a:lnTo>
                      <a:pt x="2219676" y="1902695"/>
                    </a:lnTo>
                    <a:cubicBezTo>
                      <a:pt x="2152811" y="1884979"/>
                      <a:pt x="2152811" y="1884979"/>
                      <a:pt x="2152811" y="1884979"/>
                    </a:cubicBezTo>
                    <a:cubicBezTo>
                      <a:pt x="2158711" y="1859390"/>
                      <a:pt x="2158711" y="1859390"/>
                      <a:pt x="2158711" y="1859390"/>
                    </a:cubicBezTo>
                    <a:cubicBezTo>
                      <a:pt x="2158711" y="1859390"/>
                      <a:pt x="2184277" y="1861358"/>
                      <a:pt x="2188210" y="1843643"/>
                    </a:cubicBezTo>
                    <a:cubicBezTo>
                      <a:pt x="2192144" y="1827896"/>
                      <a:pt x="2198043" y="1806243"/>
                      <a:pt x="2198043" y="1806243"/>
                    </a:cubicBezTo>
                    <a:cubicBezTo>
                      <a:pt x="2201977" y="1790496"/>
                      <a:pt x="2209843" y="1778686"/>
                      <a:pt x="2219676" y="1770812"/>
                    </a:cubicBezTo>
                    <a:cubicBezTo>
                      <a:pt x="2229509" y="1764907"/>
                      <a:pt x="2241309" y="1760970"/>
                      <a:pt x="2253109" y="1760970"/>
                    </a:cubicBezTo>
                    <a:cubicBezTo>
                      <a:pt x="2272775" y="1686171"/>
                      <a:pt x="2272775" y="1686171"/>
                      <a:pt x="2272775" y="1686171"/>
                    </a:cubicBezTo>
                    <a:cubicBezTo>
                      <a:pt x="2274741" y="1676329"/>
                      <a:pt x="2284575" y="1670424"/>
                      <a:pt x="2294408" y="1672393"/>
                    </a:cubicBezTo>
                    <a:close/>
                    <a:moveTo>
                      <a:pt x="1478258" y="1664690"/>
                    </a:moveTo>
                    <a:cubicBezTo>
                      <a:pt x="1482187" y="1664690"/>
                      <a:pt x="1499864" y="1692033"/>
                      <a:pt x="1499864" y="1692033"/>
                    </a:cubicBezTo>
                    <a:cubicBezTo>
                      <a:pt x="1499864" y="1692033"/>
                      <a:pt x="1512553" y="1755958"/>
                      <a:pt x="1521276" y="1799906"/>
                    </a:cubicBezTo>
                    <a:lnTo>
                      <a:pt x="1525308" y="1820220"/>
                    </a:lnTo>
                    <a:lnTo>
                      <a:pt x="1599559" y="1711990"/>
                    </a:lnTo>
                    <a:lnTo>
                      <a:pt x="1628225" y="1693357"/>
                    </a:lnTo>
                    <a:lnTo>
                      <a:pt x="1615326" y="1723456"/>
                    </a:lnTo>
                    <a:lnTo>
                      <a:pt x="1535806" y="1839366"/>
                    </a:lnTo>
                    <a:lnTo>
                      <a:pt x="1539607" y="1841676"/>
                    </a:lnTo>
                    <a:cubicBezTo>
                      <a:pt x="1543561" y="1847026"/>
                      <a:pt x="1545538" y="1853834"/>
                      <a:pt x="1544549" y="1860642"/>
                    </a:cubicBezTo>
                    <a:cubicBezTo>
                      <a:pt x="1542572" y="1867450"/>
                      <a:pt x="1538124" y="1873286"/>
                      <a:pt x="1532440" y="1877176"/>
                    </a:cubicBezTo>
                    <a:lnTo>
                      <a:pt x="1516958" y="1881032"/>
                    </a:lnTo>
                    <a:lnTo>
                      <a:pt x="1514278" y="1893540"/>
                    </a:lnTo>
                    <a:cubicBezTo>
                      <a:pt x="1513766" y="1895929"/>
                      <a:pt x="1513766" y="1895929"/>
                      <a:pt x="1513766" y="1895929"/>
                    </a:cubicBezTo>
                    <a:cubicBezTo>
                      <a:pt x="1513766" y="1897840"/>
                      <a:pt x="1511719" y="1899751"/>
                      <a:pt x="1509671" y="1899751"/>
                    </a:cubicBezTo>
                    <a:cubicBezTo>
                      <a:pt x="1505576" y="1899751"/>
                      <a:pt x="1503528" y="1895929"/>
                      <a:pt x="1505576" y="1894018"/>
                    </a:cubicBezTo>
                    <a:lnTo>
                      <a:pt x="1507401" y="1878686"/>
                    </a:lnTo>
                    <a:lnTo>
                      <a:pt x="1496114" y="1871827"/>
                    </a:lnTo>
                    <a:cubicBezTo>
                      <a:pt x="1492160" y="1866478"/>
                      <a:pt x="1490183" y="1859669"/>
                      <a:pt x="1491171" y="1852861"/>
                    </a:cubicBezTo>
                    <a:cubicBezTo>
                      <a:pt x="1493148" y="1845081"/>
                      <a:pt x="1497596" y="1839245"/>
                      <a:pt x="1503280" y="1835598"/>
                    </a:cubicBezTo>
                    <a:lnTo>
                      <a:pt x="1508212" y="1834554"/>
                    </a:lnTo>
                    <a:lnTo>
                      <a:pt x="1504499" y="1814649"/>
                    </a:lnTo>
                    <a:cubicBezTo>
                      <a:pt x="1495199" y="1764663"/>
                      <a:pt x="1476785" y="1664690"/>
                      <a:pt x="1478258" y="1664690"/>
                    </a:cubicBezTo>
                    <a:close/>
                    <a:moveTo>
                      <a:pt x="2950528" y="1658058"/>
                    </a:moveTo>
                    <a:cubicBezTo>
                      <a:pt x="2960393" y="1656090"/>
                      <a:pt x="2972231" y="1658058"/>
                      <a:pt x="2982096" y="1661994"/>
                    </a:cubicBezTo>
                    <a:cubicBezTo>
                      <a:pt x="3015637" y="1673802"/>
                      <a:pt x="3031421" y="1713161"/>
                      <a:pt x="3019583" y="1746617"/>
                    </a:cubicBezTo>
                    <a:cubicBezTo>
                      <a:pt x="3019583" y="1746617"/>
                      <a:pt x="3019583" y="1746617"/>
                      <a:pt x="3001826" y="1791880"/>
                    </a:cubicBezTo>
                    <a:cubicBezTo>
                      <a:pt x="3007745" y="1795816"/>
                      <a:pt x="3011691" y="1805656"/>
                      <a:pt x="3007745" y="1813528"/>
                    </a:cubicBezTo>
                    <a:cubicBezTo>
                      <a:pt x="3007745" y="1813528"/>
                      <a:pt x="3007745" y="1813528"/>
                      <a:pt x="2964339" y="1927670"/>
                    </a:cubicBezTo>
                    <a:cubicBezTo>
                      <a:pt x="2962366" y="1933574"/>
                      <a:pt x="2956447" y="1937510"/>
                      <a:pt x="2950528" y="1939478"/>
                    </a:cubicBezTo>
                    <a:cubicBezTo>
                      <a:pt x="2950528" y="1939478"/>
                      <a:pt x="2950528" y="1939478"/>
                      <a:pt x="2842013" y="2214994"/>
                    </a:cubicBezTo>
                    <a:cubicBezTo>
                      <a:pt x="2842013" y="2214994"/>
                      <a:pt x="2842013" y="2214994"/>
                      <a:pt x="2780850" y="2258290"/>
                    </a:cubicBezTo>
                    <a:cubicBezTo>
                      <a:pt x="2780850" y="2258290"/>
                      <a:pt x="2780850" y="2258290"/>
                      <a:pt x="2741390" y="2283873"/>
                    </a:cubicBezTo>
                    <a:cubicBezTo>
                      <a:pt x="2741390" y="2283873"/>
                      <a:pt x="2741390" y="2283873"/>
                      <a:pt x="2711795" y="2163827"/>
                    </a:cubicBezTo>
                    <a:cubicBezTo>
                      <a:pt x="2711795" y="2163827"/>
                      <a:pt x="2711795" y="2163827"/>
                      <a:pt x="2780850" y="1986709"/>
                    </a:cubicBezTo>
                    <a:cubicBezTo>
                      <a:pt x="2780850" y="1986709"/>
                      <a:pt x="2780850" y="1986709"/>
                      <a:pt x="2818337" y="1888311"/>
                    </a:cubicBezTo>
                    <a:cubicBezTo>
                      <a:pt x="2814391" y="1882407"/>
                      <a:pt x="2812418" y="1876503"/>
                      <a:pt x="2814391" y="1868631"/>
                    </a:cubicBezTo>
                    <a:cubicBezTo>
                      <a:pt x="2814391" y="1868631"/>
                      <a:pt x="2814391" y="1868631"/>
                      <a:pt x="2857797" y="1756457"/>
                    </a:cubicBezTo>
                    <a:cubicBezTo>
                      <a:pt x="2861743" y="1748585"/>
                      <a:pt x="2869635" y="1742681"/>
                      <a:pt x="2879500" y="1744649"/>
                    </a:cubicBezTo>
                    <a:cubicBezTo>
                      <a:pt x="2879500" y="1744649"/>
                      <a:pt x="2879500" y="1744649"/>
                      <a:pt x="2950528" y="1772200"/>
                    </a:cubicBezTo>
                    <a:cubicBezTo>
                      <a:pt x="2950528" y="1772200"/>
                      <a:pt x="2950528" y="1772200"/>
                      <a:pt x="2960393" y="1776136"/>
                    </a:cubicBezTo>
                    <a:cubicBezTo>
                      <a:pt x="2960393" y="1776136"/>
                      <a:pt x="2960393" y="1776136"/>
                      <a:pt x="2950528" y="1770232"/>
                    </a:cubicBezTo>
                    <a:cubicBezTo>
                      <a:pt x="2885419" y="1726937"/>
                      <a:pt x="2885419" y="1726937"/>
                      <a:pt x="2885419" y="1726937"/>
                    </a:cubicBezTo>
                    <a:cubicBezTo>
                      <a:pt x="2897257" y="1699386"/>
                      <a:pt x="2897257" y="1699386"/>
                      <a:pt x="2897257" y="1699386"/>
                    </a:cubicBezTo>
                    <a:cubicBezTo>
                      <a:pt x="2905149" y="1675770"/>
                      <a:pt x="2926852" y="1660026"/>
                      <a:pt x="2950528" y="1658058"/>
                    </a:cubicBezTo>
                    <a:close/>
                    <a:moveTo>
                      <a:pt x="860522" y="1620552"/>
                    </a:moveTo>
                    <a:lnTo>
                      <a:pt x="860522" y="1621534"/>
                    </a:lnTo>
                    <a:lnTo>
                      <a:pt x="860522" y="1622516"/>
                    </a:lnTo>
                    <a:cubicBezTo>
                      <a:pt x="831052" y="1651967"/>
                      <a:pt x="831052" y="1651967"/>
                      <a:pt x="831052" y="1651967"/>
                    </a:cubicBezTo>
                    <a:cubicBezTo>
                      <a:pt x="834982" y="1677491"/>
                      <a:pt x="834982" y="1677491"/>
                      <a:pt x="834982" y="1677491"/>
                    </a:cubicBezTo>
                    <a:cubicBezTo>
                      <a:pt x="860522" y="1687309"/>
                      <a:pt x="860522" y="1687309"/>
                      <a:pt x="860522" y="1687309"/>
                    </a:cubicBezTo>
                    <a:cubicBezTo>
                      <a:pt x="874275" y="1693199"/>
                      <a:pt x="874275" y="1693199"/>
                      <a:pt x="874275" y="1693199"/>
                    </a:cubicBezTo>
                    <a:cubicBezTo>
                      <a:pt x="878204" y="1693199"/>
                      <a:pt x="878204" y="1693199"/>
                      <a:pt x="878204" y="1693199"/>
                    </a:cubicBezTo>
                    <a:cubicBezTo>
                      <a:pt x="886063" y="1691235"/>
                      <a:pt x="889992" y="1685345"/>
                      <a:pt x="888028" y="1677491"/>
                    </a:cubicBezTo>
                    <a:cubicBezTo>
                      <a:pt x="888028" y="1671601"/>
                      <a:pt x="882134" y="1667674"/>
                      <a:pt x="876240" y="1667674"/>
                    </a:cubicBezTo>
                    <a:cubicBezTo>
                      <a:pt x="882134" y="1665711"/>
                      <a:pt x="884098" y="1659821"/>
                      <a:pt x="884098" y="1653930"/>
                    </a:cubicBezTo>
                    <a:cubicBezTo>
                      <a:pt x="882134" y="1648040"/>
                      <a:pt x="878204" y="1644113"/>
                      <a:pt x="872310" y="1644113"/>
                    </a:cubicBezTo>
                    <a:cubicBezTo>
                      <a:pt x="876240" y="1642150"/>
                      <a:pt x="880169" y="1636260"/>
                      <a:pt x="878204" y="1630369"/>
                    </a:cubicBezTo>
                    <a:cubicBezTo>
                      <a:pt x="878204" y="1622516"/>
                      <a:pt x="870346" y="1618589"/>
                      <a:pt x="864452" y="1620552"/>
                    </a:cubicBezTo>
                    <a:cubicBezTo>
                      <a:pt x="860522" y="1620552"/>
                      <a:pt x="860522" y="1620552"/>
                      <a:pt x="860522" y="1620552"/>
                    </a:cubicBezTo>
                    <a:close/>
                    <a:moveTo>
                      <a:pt x="249843" y="1614572"/>
                    </a:moveTo>
                    <a:cubicBezTo>
                      <a:pt x="220334" y="1614572"/>
                      <a:pt x="192792" y="1626401"/>
                      <a:pt x="173120" y="1646115"/>
                    </a:cubicBezTo>
                    <a:cubicBezTo>
                      <a:pt x="153447" y="1665829"/>
                      <a:pt x="139676" y="1693429"/>
                      <a:pt x="139676" y="1724972"/>
                    </a:cubicBezTo>
                    <a:cubicBezTo>
                      <a:pt x="139676" y="1766372"/>
                      <a:pt x="163283" y="1801858"/>
                      <a:pt x="196727" y="1819601"/>
                    </a:cubicBezTo>
                    <a:cubicBezTo>
                      <a:pt x="200661" y="1823544"/>
                      <a:pt x="202629" y="1827486"/>
                      <a:pt x="202629" y="1833401"/>
                    </a:cubicBezTo>
                    <a:cubicBezTo>
                      <a:pt x="202629" y="1833401"/>
                      <a:pt x="202629" y="1833401"/>
                      <a:pt x="202629" y="1894515"/>
                    </a:cubicBezTo>
                    <a:cubicBezTo>
                      <a:pt x="202629" y="1894515"/>
                      <a:pt x="202629" y="1894515"/>
                      <a:pt x="249843" y="1894515"/>
                    </a:cubicBezTo>
                    <a:cubicBezTo>
                      <a:pt x="249843" y="1894515"/>
                      <a:pt x="249843" y="1894515"/>
                      <a:pt x="300992" y="1894515"/>
                    </a:cubicBezTo>
                    <a:cubicBezTo>
                      <a:pt x="300992" y="1894515"/>
                      <a:pt x="300992" y="1894515"/>
                      <a:pt x="300992" y="1831429"/>
                    </a:cubicBezTo>
                    <a:cubicBezTo>
                      <a:pt x="300992" y="1827486"/>
                      <a:pt x="302959" y="1821572"/>
                      <a:pt x="306894" y="1819601"/>
                    </a:cubicBezTo>
                    <a:cubicBezTo>
                      <a:pt x="338370" y="1799886"/>
                      <a:pt x="360010" y="1764401"/>
                      <a:pt x="360010" y="1724972"/>
                    </a:cubicBezTo>
                    <a:cubicBezTo>
                      <a:pt x="360010" y="1693429"/>
                      <a:pt x="348207" y="1665829"/>
                      <a:pt x="328534" y="1646115"/>
                    </a:cubicBezTo>
                    <a:cubicBezTo>
                      <a:pt x="308861" y="1626401"/>
                      <a:pt x="281319" y="1614572"/>
                      <a:pt x="249843" y="1614572"/>
                    </a:cubicBezTo>
                    <a:close/>
                    <a:moveTo>
                      <a:pt x="249843" y="1585001"/>
                    </a:moveTo>
                    <a:cubicBezTo>
                      <a:pt x="306894" y="1585001"/>
                      <a:pt x="354108" y="1618515"/>
                      <a:pt x="375748" y="1665829"/>
                    </a:cubicBezTo>
                    <a:cubicBezTo>
                      <a:pt x="383618" y="1683572"/>
                      <a:pt x="389519" y="1703286"/>
                      <a:pt x="389519" y="1724972"/>
                    </a:cubicBezTo>
                    <a:cubicBezTo>
                      <a:pt x="389519" y="1746658"/>
                      <a:pt x="383618" y="1766372"/>
                      <a:pt x="375748" y="1784115"/>
                    </a:cubicBezTo>
                    <a:cubicBezTo>
                      <a:pt x="365912" y="1805801"/>
                      <a:pt x="348207" y="1825515"/>
                      <a:pt x="328534" y="1839315"/>
                    </a:cubicBezTo>
                    <a:cubicBezTo>
                      <a:pt x="328534" y="1839315"/>
                      <a:pt x="328534" y="1839315"/>
                      <a:pt x="328534" y="1949715"/>
                    </a:cubicBezTo>
                    <a:cubicBezTo>
                      <a:pt x="328534" y="1989144"/>
                      <a:pt x="297058" y="2018715"/>
                      <a:pt x="259679" y="2018715"/>
                    </a:cubicBezTo>
                    <a:cubicBezTo>
                      <a:pt x="259679" y="2018715"/>
                      <a:pt x="259679" y="2018715"/>
                      <a:pt x="249843" y="2018715"/>
                    </a:cubicBezTo>
                    <a:cubicBezTo>
                      <a:pt x="249843" y="2018715"/>
                      <a:pt x="249843" y="2018715"/>
                      <a:pt x="243941" y="2018715"/>
                    </a:cubicBezTo>
                    <a:cubicBezTo>
                      <a:pt x="204596" y="2018715"/>
                      <a:pt x="175087" y="1989144"/>
                      <a:pt x="175087" y="1949715"/>
                    </a:cubicBezTo>
                    <a:cubicBezTo>
                      <a:pt x="175087" y="1949715"/>
                      <a:pt x="175087" y="1949715"/>
                      <a:pt x="175087" y="1841286"/>
                    </a:cubicBezTo>
                    <a:cubicBezTo>
                      <a:pt x="153447" y="1827486"/>
                      <a:pt x="137709" y="1807772"/>
                      <a:pt x="125905" y="1786086"/>
                    </a:cubicBezTo>
                    <a:cubicBezTo>
                      <a:pt x="116069" y="1766372"/>
                      <a:pt x="112134" y="1746658"/>
                      <a:pt x="112134" y="1724972"/>
                    </a:cubicBezTo>
                    <a:cubicBezTo>
                      <a:pt x="112134" y="1703286"/>
                      <a:pt x="116069" y="1681601"/>
                      <a:pt x="125905" y="1663858"/>
                    </a:cubicBezTo>
                    <a:cubicBezTo>
                      <a:pt x="147545" y="1618515"/>
                      <a:pt x="194760" y="1585001"/>
                      <a:pt x="249843" y="1585001"/>
                    </a:cubicBezTo>
                    <a:close/>
                    <a:moveTo>
                      <a:pt x="1966483" y="1570093"/>
                    </a:moveTo>
                    <a:lnTo>
                      <a:pt x="2532635" y="1570093"/>
                    </a:lnTo>
                    <a:lnTo>
                      <a:pt x="2532635" y="1598759"/>
                    </a:lnTo>
                    <a:lnTo>
                      <a:pt x="1966483" y="1598759"/>
                    </a:lnTo>
                    <a:close/>
                    <a:moveTo>
                      <a:pt x="1110035" y="1565576"/>
                    </a:moveTo>
                    <a:cubicBezTo>
                      <a:pt x="1084495" y="1571467"/>
                      <a:pt x="1084495" y="1571467"/>
                      <a:pt x="1084495" y="1571467"/>
                    </a:cubicBezTo>
                    <a:cubicBezTo>
                      <a:pt x="1049131" y="1577357"/>
                      <a:pt x="1049131" y="1577357"/>
                      <a:pt x="1049131" y="1577357"/>
                    </a:cubicBezTo>
                    <a:cubicBezTo>
                      <a:pt x="1043237" y="1579320"/>
                      <a:pt x="1039307" y="1585210"/>
                      <a:pt x="1041272" y="1589137"/>
                    </a:cubicBezTo>
                    <a:cubicBezTo>
                      <a:pt x="1045201" y="1610735"/>
                      <a:pt x="1045201" y="1610735"/>
                      <a:pt x="1045201" y="1610735"/>
                    </a:cubicBezTo>
                    <a:cubicBezTo>
                      <a:pt x="1045201" y="1606808"/>
                      <a:pt x="1049131" y="1602881"/>
                      <a:pt x="1053060" y="1602881"/>
                    </a:cubicBezTo>
                    <a:cubicBezTo>
                      <a:pt x="1084495" y="1595028"/>
                      <a:pt x="1084495" y="1595028"/>
                      <a:pt x="1084495" y="1595028"/>
                    </a:cubicBezTo>
                    <a:cubicBezTo>
                      <a:pt x="1115929" y="1589137"/>
                      <a:pt x="1115929" y="1589137"/>
                      <a:pt x="1115929" y="1589137"/>
                    </a:cubicBezTo>
                    <a:cubicBezTo>
                      <a:pt x="1119859" y="1589137"/>
                      <a:pt x="1123788" y="1591101"/>
                      <a:pt x="1125753" y="1593064"/>
                    </a:cubicBezTo>
                    <a:cubicBezTo>
                      <a:pt x="1121823" y="1573430"/>
                      <a:pt x="1121823" y="1573430"/>
                      <a:pt x="1121823" y="1573430"/>
                    </a:cubicBezTo>
                    <a:cubicBezTo>
                      <a:pt x="1121823" y="1567540"/>
                      <a:pt x="1115929" y="1565576"/>
                      <a:pt x="1110035" y="1565576"/>
                    </a:cubicBezTo>
                    <a:close/>
                    <a:moveTo>
                      <a:pt x="1113965" y="1559686"/>
                    </a:moveTo>
                    <a:cubicBezTo>
                      <a:pt x="1119859" y="1557723"/>
                      <a:pt x="1125753" y="1561649"/>
                      <a:pt x="1127717" y="1565576"/>
                    </a:cubicBezTo>
                    <a:cubicBezTo>
                      <a:pt x="1157187" y="1559686"/>
                      <a:pt x="1157187" y="1559686"/>
                      <a:pt x="1157187" y="1559686"/>
                    </a:cubicBezTo>
                    <a:cubicBezTo>
                      <a:pt x="1178799" y="1555759"/>
                      <a:pt x="1198445" y="1569503"/>
                      <a:pt x="1202375" y="1591101"/>
                    </a:cubicBezTo>
                    <a:cubicBezTo>
                      <a:pt x="1208269" y="1612698"/>
                      <a:pt x="1192551" y="1632333"/>
                      <a:pt x="1172905" y="1638223"/>
                    </a:cubicBezTo>
                    <a:cubicBezTo>
                      <a:pt x="1153258" y="1640186"/>
                      <a:pt x="1153258" y="1640186"/>
                      <a:pt x="1153258" y="1640186"/>
                    </a:cubicBezTo>
                    <a:cubicBezTo>
                      <a:pt x="1131647" y="1591101"/>
                      <a:pt x="1131647" y="1591101"/>
                      <a:pt x="1131647" y="1591101"/>
                    </a:cubicBezTo>
                    <a:cubicBezTo>
                      <a:pt x="1143435" y="1644113"/>
                      <a:pt x="1143435" y="1644113"/>
                      <a:pt x="1143435" y="1644113"/>
                    </a:cubicBezTo>
                    <a:cubicBezTo>
                      <a:pt x="1143435" y="1648040"/>
                      <a:pt x="1139505" y="1653930"/>
                      <a:pt x="1133611" y="1653930"/>
                    </a:cubicBezTo>
                    <a:cubicBezTo>
                      <a:pt x="1084495" y="1663747"/>
                      <a:pt x="1084495" y="1663747"/>
                      <a:pt x="1084495" y="1663747"/>
                    </a:cubicBezTo>
                    <a:cubicBezTo>
                      <a:pt x="1060919" y="1667674"/>
                      <a:pt x="1060919" y="1667674"/>
                      <a:pt x="1060919" y="1667674"/>
                    </a:cubicBezTo>
                    <a:cubicBezTo>
                      <a:pt x="1056989" y="1669638"/>
                      <a:pt x="1053060" y="1667674"/>
                      <a:pt x="1051095" y="1665711"/>
                    </a:cubicBezTo>
                    <a:cubicBezTo>
                      <a:pt x="874275" y="1699089"/>
                      <a:pt x="874275" y="1699089"/>
                      <a:pt x="874275" y="1699089"/>
                    </a:cubicBezTo>
                    <a:cubicBezTo>
                      <a:pt x="860522" y="1693199"/>
                      <a:pt x="860522" y="1693199"/>
                      <a:pt x="860522" y="1693199"/>
                    </a:cubicBezTo>
                    <a:cubicBezTo>
                      <a:pt x="805512" y="1669638"/>
                      <a:pt x="805512" y="1669638"/>
                      <a:pt x="805512" y="1669638"/>
                    </a:cubicBezTo>
                    <a:lnTo>
                      <a:pt x="856593" y="1616625"/>
                    </a:lnTo>
                    <a:cubicBezTo>
                      <a:pt x="860522" y="1614662"/>
                      <a:pt x="860522" y="1614662"/>
                      <a:pt x="860522" y="1614662"/>
                    </a:cubicBezTo>
                    <a:cubicBezTo>
                      <a:pt x="1033413" y="1581284"/>
                      <a:pt x="1033413" y="1581284"/>
                      <a:pt x="1033413" y="1581284"/>
                    </a:cubicBezTo>
                    <a:cubicBezTo>
                      <a:pt x="1035378" y="1577357"/>
                      <a:pt x="1039307" y="1573430"/>
                      <a:pt x="1043237" y="1573430"/>
                    </a:cubicBezTo>
                    <a:cubicBezTo>
                      <a:pt x="1084495" y="1565576"/>
                      <a:pt x="1084495" y="1565576"/>
                      <a:pt x="1084495" y="1565576"/>
                    </a:cubicBezTo>
                    <a:cubicBezTo>
                      <a:pt x="1113965" y="1559686"/>
                      <a:pt x="1113965" y="1559686"/>
                      <a:pt x="1113965" y="1559686"/>
                    </a:cubicBezTo>
                    <a:close/>
                    <a:moveTo>
                      <a:pt x="1708622" y="1552575"/>
                    </a:moveTo>
                    <a:lnTo>
                      <a:pt x="1714536" y="1552575"/>
                    </a:lnTo>
                    <a:lnTo>
                      <a:pt x="1742137" y="1552575"/>
                    </a:lnTo>
                    <a:cubicBezTo>
                      <a:pt x="1775652" y="1552575"/>
                      <a:pt x="1775652" y="1552575"/>
                      <a:pt x="1775652" y="1552575"/>
                    </a:cubicBezTo>
                    <a:cubicBezTo>
                      <a:pt x="1775652" y="1586055"/>
                      <a:pt x="1775652" y="1586055"/>
                      <a:pt x="1775652" y="1586055"/>
                    </a:cubicBezTo>
                    <a:cubicBezTo>
                      <a:pt x="1775652" y="1601810"/>
                      <a:pt x="1763823" y="1611657"/>
                      <a:pt x="1750023" y="1611657"/>
                    </a:cubicBezTo>
                    <a:cubicBezTo>
                      <a:pt x="1742137" y="1611657"/>
                      <a:pt x="1742137" y="1611657"/>
                      <a:pt x="1742137" y="1611657"/>
                    </a:cubicBezTo>
                    <a:cubicBezTo>
                      <a:pt x="1736222" y="1611657"/>
                      <a:pt x="1736222" y="1611657"/>
                      <a:pt x="1736222" y="1611657"/>
                    </a:cubicBezTo>
                    <a:cubicBezTo>
                      <a:pt x="1726365" y="1611657"/>
                      <a:pt x="1718479" y="1607718"/>
                      <a:pt x="1714536" y="1601810"/>
                    </a:cubicBezTo>
                    <a:cubicBezTo>
                      <a:pt x="1710593" y="1595902"/>
                      <a:pt x="1708622" y="1591963"/>
                      <a:pt x="1708622" y="1586055"/>
                    </a:cubicBezTo>
                    <a:cubicBezTo>
                      <a:pt x="1708622" y="1552575"/>
                      <a:pt x="1708622" y="1552575"/>
                      <a:pt x="1708622" y="1552575"/>
                    </a:cubicBezTo>
                    <a:close/>
                    <a:moveTo>
                      <a:pt x="1399100" y="1552575"/>
                    </a:moveTo>
                    <a:cubicBezTo>
                      <a:pt x="1432615" y="1552575"/>
                      <a:pt x="1432615" y="1552575"/>
                      <a:pt x="1432615" y="1552575"/>
                    </a:cubicBezTo>
                    <a:lnTo>
                      <a:pt x="1462188" y="1552575"/>
                    </a:lnTo>
                    <a:cubicBezTo>
                      <a:pt x="1466131" y="1552575"/>
                      <a:pt x="1466131" y="1552575"/>
                      <a:pt x="1466131" y="1552575"/>
                    </a:cubicBezTo>
                    <a:cubicBezTo>
                      <a:pt x="1466131" y="1586055"/>
                      <a:pt x="1466131" y="1586055"/>
                      <a:pt x="1466131" y="1586055"/>
                    </a:cubicBezTo>
                    <a:cubicBezTo>
                      <a:pt x="1466131" y="1591963"/>
                      <a:pt x="1464159" y="1595902"/>
                      <a:pt x="1462188" y="1601810"/>
                    </a:cubicBezTo>
                    <a:cubicBezTo>
                      <a:pt x="1456273" y="1607718"/>
                      <a:pt x="1448387" y="1611657"/>
                      <a:pt x="1440501" y="1611657"/>
                    </a:cubicBezTo>
                    <a:cubicBezTo>
                      <a:pt x="1432615" y="1611657"/>
                      <a:pt x="1432615" y="1611657"/>
                      <a:pt x="1432615" y="1611657"/>
                    </a:cubicBezTo>
                    <a:cubicBezTo>
                      <a:pt x="1424729" y="1611657"/>
                      <a:pt x="1424729" y="1611657"/>
                      <a:pt x="1424729" y="1611657"/>
                    </a:cubicBezTo>
                    <a:cubicBezTo>
                      <a:pt x="1410929" y="1611657"/>
                      <a:pt x="1399100" y="1601810"/>
                      <a:pt x="1399100" y="1586055"/>
                    </a:cubicBezTo>
                    <a:cubicBezTo>
                      <a:pt x="1399100" y="1552575"/>
                      <a:pt x="1399100" y="1552575"/>
                      <a:pt x="1399100" y="1552575"/>
                    </a:cubicBezTo>
                    <a:close/>
                    <a:moveTo>
                      <a:pt x="419274" y="1543108"/>
                    </a:moveTo>
                    <a:cubicBezTo>
                      <a:pt x="422471" y="1543108"/>
                      <a:pt x="425914" y="1544586"/>
                      <a:pt x="428865" y="1547543"/>
                    </a:cubicBezTo>
                    <a:cubicBezTo>
                      <a:pt x="432799" y="1551486"/>
                      <a:pt x="432799" y="1559372"/>
                      <a:pt x="428865" y="1565286"/>
                    </a:cubicBezTo>
                    <a:cubicBezTo>
                      <a:pt x="385585" y="1608658"/>
                      <a:pt x="385585" y="1608658"/>
                      <a:pt x="385585" y="1608658"/>
                    </a:cubicBezTo>
                    <a:cubicBezTo>
                      <a:pt x="381650" y="1612601"/>
                      <a:pt x="379683" y="1612601"/>
                      <a:pt x="375748" y="1612601"/>
                    </a:cubicBezTo>
                    <a:cubicBezTo>
                      <a:pt x="371814" y="1612601"/>
                      <a:pt x="369847" y="1612601"/>
                      <a:pt x="365912" y="1608658"/>
                    </a:cubicBezTo>
                    <a:cubicBezTo>
                      <a:pt x="361978" y="1604715"/>
                      <a:pt x="361978" y="1596829"/>
                      <a:pt x="365912" y="1590915"/>
                    </a:cubicBezTo>
                    <a:cubicBezTo>
                      <a:pt x="375748" y="1581058"/>
                      <a:pt x="375748" y="1581058"/>
                      <a:pt x="375748" y="1581058"/>
                    </a:cubicBezTo>
                    <a:cubicBezTo>
                      <a:pt x="411159" y="1547543"/>
                      <a:pt x="411159" y="1547543"/>
                      <a:pt x="411159" y="1547543"/>
                    </a:cubicBezTo>
                    <a:cubicBezTo>
                      <a:pt x="413127" y="1544586"/>
                      <a:pt x="416077" y="1543108"/>
                      <a:pt x="419274" y="1543108"/>
                    </a:cubicBezTo>
                    <a:close/>
                    <a:moveTo>
                      <a:pt x="82871" y="1543108"/>
                    </a:moveTo>
                    <a:cubicBezTo>
                      <a:pt x="86068" y="1543108"/>
                      <a:pt x="89511" y="1544586"/>
                      <a:pt x="92461" y="1547543"/>
                    </a:cubicBezTo>
                    <a:cubicBezTo>
                      <a:pt x="125905" y="1581058"/>
                      <a:pt x="125905" y="1581058"/>
                      <a:pt x="125905" y="1581058"/>
                    </a:cubicBezTo>
                    <a:cubicBezTo>
                      <a:pt x="135741" y="1590915"/>
                      <a:pt x="135741" y="1590915"/>
                      <a:pt x="135741" y="1590915"/>
                    </a:cubicBezTo>
                    <a:cubicBezTo>
                      <a:pt x="141643" y="1596829"/>
                      <a:pt x="141643" y="1604715"/>
                      <a:pt x="135741" y="1608658"/>
                    </a:cubicBezTo>
                    <a:cubicBezTo>
                      <a:pt x="133774" y="1612601"/>
                      <a:pt x="129840" y="1612601"/>
                      <a:pt x="125905" y="1612601"/>
                    </a:cubicBezTo>
                    <a:cubicBezTo>
                      <a:pt x="121971" y="1612601"/>
                      <a:pt x="120003" y="1610629"/>
                      <a:pt x="118036" y="1608658"/>
                    </a:cubicBezTo>
                    <a:cubicBezTo>
                      <a:pt x="74756" y="1565286"/>
                      <a:pt x="74756" y="1565286"/>
                      <a:pt x="74756" y="1565286"/>
                    </a:cubicBezTo>
                    <a:cubicBezTo>
                      <a:pt x="68854" y="1559372"/>
                      <a:pt x="68854" y="1551486"/>
                      <a:pt x="74756" y="1547543"/>
                    </a:cubicBezTo>
                    <a:cubicBezTo>
                      <a:pt x="76724" y="1544586"/>
                      <a:pt x="79674" y="1543108"/>
                      <a:pt x="82871" y="1543108"/>
                    </a:cubicBezTo>
                    <a:close/>
                    <a:moveTo>
                      <a:pt x="1989416" y="1512761"/>
                    </a:moveTo>
                    <a:lnTo>
                      <a:pt x="2509703" y="1512761"/>
                    </a:lnTo>
                    <a:lnTo>
                      <a:pt x="2509703" y="1541427"/>
                    </a:lnTo>
                    <a:lnTo>
                      <a:pt x="1989416" y="1541427"/>
                    </a:lnTo>
                    <a:close/>
                    <a:moveTo>
                      <a:pt x="249843" y="1472629"/>
                    </a:moveTo>
                    <a:cubicBezTo>
                      <a:pt x="249843" y="1472629"/>
                      <a:pt x="251810" y="1472629"/>
                      <a:pt x="251810" y="1472629"/>
                    </a:cubicBezTo>
                    <a:cubicBezTo>
                      <a:pt x="257712" y="1472629"/>
                      <a:pt x="263614" y="1478543"/>
                      <a:pt x="263614" y="1486429"/>
                    </a:cubicBezTo>
                    <a:cubicBezTo>
                      <a:pt x="263614" y="1547543"/>
                      <a:pt x="263614" y="1547543"/>
                      <a:pt x="263614" y="1547543"/>
                    </a:cubicBezTo>
                    <a:cubicBezTo>
                      <a:pt x="263614" y="1555429"/>
                      <a:pt x="257712" y="1561343"/>
                      <a:pt x="251810" y="1561343"/>
                    </a:cubicBezTo>
                    <a:cubicBezTo>
                      <a:pt x="251810" y="1561343"/>
                      <a:pt x="249843" y="1561343"/>
                      <a:pt x="249843" y="1561343"/>
                    </a:cubicBezTo>
                    <a:cubicBezTo>
                      <a:pt x="243941" y="1561343"/>
                      <a:pt x="238039" y="1555429"/>
                      <a:pt x="238039" y="1547543"/>
                    </a:cubicBezTo>
                    <a:cubicBezTo>
                      <a:pt x="238039" y="1486429"/>
                      <a:pt x="238039" y="1486429"/>
                      <a:pt x="238039" y="1486429"/>
                    </a:cubicBezTo>
                    <a:cubicBezTo>
                      <a:pt x="238039" y="1480515"/>
                      <a:pt x="243941" y="1474601"/>
                      <a:pt x="249843" y="1472629"/>
                    </a:cubicBezTo>
                    <a:close/>
                    <a:moveTo>
                      <a:pt x="2788676" y="1466871"/>
                    </a:moveTo>
                    <a:cubicBezTo>
                      <a:pt x="2780808" y="1466871"/>
                      <a:pt x="2772940" y="1470811"/>
                      <a:pt x="2769006" y="1476721"/>
                    </a:cubicBezTo>
                    <a:cubicBezTo>
                      <a:pt x="2759171" y="1488540"/>
                      <a:pt x="2761138" y="1504300"/>
                      <a:pt x="2772940" y="1514150"/>
                    </a:cubicBezTo>
                    <a:cubicBezTo>
                      <a:pt x="2776874" y="1518090"/>
                      <a:pt x="2782775" y="1520060"/>
                      <a:pt x="2788676" y="1520060"/>
                    </a:cubicBezTo>
                    <a:cubicBezTo>
                      <a:pt x="2796544" y="1520060"/>
                      <a:pt x="2804412" y="1516120"/>
                      <a:pt x="2808345" y="1510210"/>
                    </a:cubicBezTo>
                    <a:cubicBezTo>
                      <a:pt x="2818180" y="1500360"/>
                      <a:pt x="2816213" y="1482630"/>
                      <a:pt x="2804412" y="1472781"/>
                    </a:cubicBezTo>
                    <a:cubicBezTo>
                      <a:pt x="2800478" y="1468841"/>
                      <a:pt x="2794577" y="1466871"/>
                      <a:pt x="2788676" y="1466871"/>
                    </a:cubicBezTo>
                    <a:close/>
                    <a:moveTo>
                      <a:pt x="1511475" y="1463952"/>
                    </a:moveTo>
                    <a:cubicBezTo>
                      <a:pt x="1511475" y="1485615"/>
                      <a:pt x="1511475" y="1485615"/>
                      <a:pt x="1511475" y="1485615"/>
                    </a:cubicBezTo>
                    <a:cubicBezTo>
                      <a:pt x="1513446" y="1485615"/>
                      <a:pt x="1513446" y="1485615"/>
                      <a:pt x="1513446" y="1485615"/>
                    </a:cubicBezTo>
                    <a:lnTo>
                      <a:pt x="1586391" y="1485615"/>
                    </a:lnTo>
                    <a:cubicBezTo>
                      <a:pt x="1659335" y="1485615"/>
                      <a:pt x="1659335" y="1485615"/>
                      <a:pt x="1659335" y="1485615"/>
                    </a:cubicBezTo>
                    <a:cubicBezTo>
                      <a:pt x="1659335" y="1463952"/>
                      <a:pt x="1659335" y="1463952"/>
                      <a:pt x="1659335" y="1463952"/>
                    </a:cubicBezTo>
                    <a:cubicBezTo>
                      <a:pt x="1586391" y="1463952"/>
                      <a:pt x="1586391" y="1463952"/>
                      <a:pt x="1586391" y="1463952"/>
                    </a:cubicBezTo>
                    <a:cubicBezTo>
                      <a:pt x="1513446" y="1463952"/>
                      <a:pt x="1513446" y="1463952"/>
                      <a:pt x="1513446" y="1463952"/>
                    </a:cubicBezTo>
                    <a:cubicBezTo>
                      <a:pt x="1511475" y="1463952"/>
                      <a:pt x="1511475" y="1463952"/>
                      <a:pt x="1511475" y="1463952"/>
                    </a:cubicBezTo>
                    <a:close/>
                    <a:moveTo>
                      <a:pt x="1511475" y="1424563"/>
                    </a:moveTo>
                    <a:cubicBezTo>
                      <a:pt x="1511475" y="1448196"/>
                      <a:pt x="1511475" y="1448196"/>
                      <a:pt x="1511475" y="1448196"/>
                    </a:cubicBezTo>
                    <a:cubicBezTo>
                      <a:pt x="1513446" y="1448196"/>
                      <a:pt x="1513446" y="1448196"/>
                      <a:pt x="1513446" y="1448196"/>
                    </a:cubicBezTo>
                    <a:cubicBezTo>
                      <a:pt x="1586391" y="1448196"/>
                      <a:pt x="1586391" y="1448196"/>
                      <a:pt x="1586391" y="1448196"/>
                    </a:cubicBezTo>
                    <a:cubicBezTo>
                      <a:pt x="1659335" y="1448196"/>
                      <a:pt x="1659335" y="1448196"/>
                      <a:pt x="1659335" y="1448196"/>
                    </a:cubicBezTo>
                    <a:cubicBezTo>
                      <a:pt x="1659335" y="1424563"/>
                      <a:pt x="1659335" y="1424563"/>
                      <a:pt x="1659335" y="1424563"/>
                    </a:cubicBezTo>
                    <a:cubicBezTo>
                      <a:pt x="1586391" y="1424563"/>
                      <a:pt x="1586391" y="1424563"/>
                      <a:pt x="1586391" y="1424563"/>
                    </a:cubicBezTo>
                    <a:cubicBezTo>
                      <a:pt x="1513446" y="1424563"/>
                      <a:pt x="1513446" y="1424563"/>
                      <a:pt x="1513446" y="1424563"/>
                    </a:cubicBezTo>
                    <a:cubicBezTo>
                      <a:pt x="1511475" y="1424563"/>
                      <a:pt x="1511475" y="1424563"/>
                      <a:pt x="1511475" y="1424563"/>
                    </a:cubicBezTo>
                    <a:close/>
                    <a:moveTo>
                      <a:pt x="1742137" y="1414716"/>
                    </a:moveTo>
                    <a:cubicBezTo>
                      <a:pt x="1730308" y="1414716"/>
                      <a:pt x="1720451" y="1422594"/>
                      <a:pt x="1714536" y="1432441"/>
                    </a:cubicBezTo>
                    <a:cubicBezTo>
                      <a:pt x="1710593" y="1436380"/>
                      <a:pt x="1708622" y="1442288"/>
                      <a:pt x="1708622" y="1450166"/>
                    </a:cubicBezTo>
                    <a:cubicBezTo>
                      <a:pt x="1708622" y="1456074"/>
                      <a:pt x="1710593" y="1461982"/>
                      <a:pt x="1714536" y="1465921"/>
                    </a:cubicBezTo>
                    <a:cubicBezTo>
                      <a:pt x="1720451" y="1475768"/>
                      <a:pt x="1730308" y="1483646"/>
                      <a:pt x="1742137" y="1483646"/>
                    </a:cubicBezTo>
                    <a:cubicBezTo>
                      <a:pt x="1761851" y="1483646"/>
                      <a:pt x="1777623" y="1467890"/>
                      <a:pt x="1777623" y="1450166"/>
                    </a:cubicBezTo>
                    <a:cubicBezTo>
                      <a:pt x="1777623" y="1430472"/>
                      <a:pt x="1761851" y="1414716"/>
                      <a:pt x="1742137" y="1414716"/>
                    </a:cubicBezTo>
                    <a:close/>
                    <a:moveTo>
                      <a:pt x="1432615" y="1414716"/>
                    </a:moveTo>
                    <a:cubicBezTo>
                      <a:pt x="1412901" y="1414716"/>
                      <a:pt x="1399100" y="1430472"/>
                      <a:pt x="1399100" y="1450166"/>
                    </a:cubicBezTo>
                    <a:cubicBezTo>
                      <a:pt x="1399100" y="1467890"/>
                      <a:pt x="1412901" y="1483646"/>
                      <a:pt x="1432615" y="1483646"/>
                    </a:cubicBezTo>
                    <a:cubicBezTo>
                      <a:pt x="1444444" y="1483646"/>
                      <a:pt x="1456273" y="1475768"/>
                      <a:pt x="1462188" y="1465921"/>
                    </a:cubicBezTo>
                    <a:cubicBezTo>
                      <a:pt x="1464159" y="1461982"/>
                      <a:pt x="1466131" y="1456074"/>
                      <a:pt x="1466131" y="1450166"/>
                    </a:cubicBezTo>
                    <a:cubicBezTo>
                      <a:pt x="1466131" y="1442288"/>
                      <a:pt x="1464159" y="1436380"/>
                      <a:pt x="1462188" y="1432441"/>
                    </a:cubicBezTo>
                    <a:cubicBezTo>
                      <a:pt x="1456273" y="1422594"/>
                      <a:pt x="1444444" y="1414716"/>
                      <a:pt x="1432615" y="1414716"/>
                    </a:cubicBezTo>
                    <a:close/>
                    <a:moveTo>
                      <a:pt x="2786709" y="1403832"/>
                    </a:moveTo>
                    <a:cubicBezTo>
                      <a:pt x="2786709" y="1403832"/>
                      <a:pt x="2786709" y="1403832"/>
                      <a:pt x="2788676" y="1405802"/>
                    </a:cubicBezTo>
                    <a:cubicBezTo>
                      <a:pt x="2788676" y="1405802"/>
                      <a:pt x="2788676" y="1405802"/>
                      <a:pt x="2890958" y="1488540"/>
                    </a:cubicBezTo>
                    <a:cubicBezTo>
                      <a:pt x="2890958" y="1488540"/>
                      <a:pt x="2890958" y="1488540"/>
                      <a:pt x="2788676" y="1612648"/>
                    </a:cubicBezTo>
                    <a:cubicBezTo>
                      <a:pt x="2788676" y="1612648"/>
                      <a:pt x="2788676" y="1612648"/>
                      <a:pt x="2255627" y="2266674"/>
                    </a:cubicBezTo>
                    <a:cubicBezTo>
                      <a:pt x="2255627" y="2266674"/>
                      <a:pt x="2255627" y="2266674"/>
                      <a:pt x="2151377" y="2181966"/>
                    </a:cubicBezTo>
                    <a:cubicBezTo>
                      <a:pt x="2151377" y="2181966"/>
                      <a:pt x="2151377" y="2181966"/>
                      <a:pt x="2194651" y="2130747"/>
                    </a:cubicBezTo>
                    <a:cubicBezTo>
                      <a:pt x="2194651" y="2130747"/>
                      <a:pt x="2194651" y="2130747"/>
                      <a:pt x="2265462" y="2187876"/>
                    </a:cubicBezTo>
                    <a:cubicBezTo>
                      <a:pt x="2265462" y="2187876"/>
                      <a:pt x="2265462" y="2187876"/>
                      <a:pt x="2275296" y="2178026"/>
                    </a:cubicBezTo>
                    <a:cubicBezTo>
                      <a:pt x="2275296" y="2178026"/>
                      <a:pt x="2275296" y="2178026"/>
                      <a:pt x="2202518" y="2118927"/>
                    </a:cubicBezTo>
                    <a:cubicBezTo>
                      <a:pt x="2202518" y="2118927"/>
                      <a:pt x="2202518" y="2118927"/>
                      <a:pt x="2224155" y="2093318"/>
                    </a:cubicBezTo>
                    <a:cubicBezTo>
                      <a:pt x="2224155" y="2093318"/>
                      <a:pt x="2224155" y="2093318"/>
                      <a:pt x="2261528" y="2124837"/>
                    </a:cubicBezTo>
                    <a:cubicBezTo>
                      <a:pt x="2261528" y="2124837"/>
                      <a:pt x="2261528" y="2124837"/>
                      <a:pt x="2271362" y="2113017"/>
                    </a:cubicBezTo>
                    <a:cubicBezTo>
                      <a:pt x="2271362" y="2113017"/>
                      <a:pt x="2271362" y="2113017"/>
                      <a:pt x="2233990" y="2081498"/>
                    </a:cubicBezTo>
                    <a:cubicBezTo>
                      <a:pt x="2233990" y="2081498"/>
                      <a:pt x="2233990" y="2081498"/>
                      <a:pt x="2253660" y="2055889"/>
                    </a:cubicBezTo>
                    <a:cubicBezTo>
                      <a:pt x="2253660" y="2055889"/>
                      <a:pt x="2253660" y="2055889"/>
                      <a:pt x="2291032" y="2087408"/>
                    </a:cubicBezTo>
                    <a:cubicBezTo>
                      <a:pt x="2291032" y="2087408"/>
                      <a:pt x="2291032" y="2087408"/>
                      <a:pt x="2300867" y="2075588"/>
                    </a:cubicBezTo>
                    <a:cubicBezTo>
                      <a:pt x="2300867" y="2075588"/>
                      <a:pt x="2300867" y="2075588"/>
                      <a:pt x="2263495" y="2044069"/>
                    </a:cubicBezTo>
                    <a:cubicBezTo>
                      <a:pt x="2263495" y="2044069"/>
                      <a:pt x="2263495" y="2044069"/>
                      <a:pt x="2285131" y="2018459"/>
                    </a:cubicBezTo>
                    <a:cubicBezTo>
                      <a:pt x="2285131" y="2018459"/>
                      <a:pt x="2285131" y="2018459"/>
                      <a:pt x="2322504" y="2049979"/>
                    </a:cubicBezTo>
                    <a:cubicBezTo>
                      <a:pt x="2322504" y="2049979"/>
                      <a:pt x="2322504" y="2049979"/>
                      <a:pt x="2330372" y="2038159"/>
                    </a:cubicBezTo>
                    <a:cubicBezTo>
                      <a:pt x="2330372" y="2038159"/>
                      <a:pt x="2330372" y="2038159"/>
                      <a:pt x="2292999" y="2008610"/>
                    </a:cubicBezTo>
                    <a:cubicBezTo>
                      <a:pt x="2292999" y="2008610"/>
                      <a:pt x="2292999" y="2008610"/>
                      <a:pt x="2314636" y="1983000"/>
                    </a:cubicBezTo>
                    <a:cubicBezTo>
                      <a:pt x="2314636" y="1983000"/>
                      <a:pt x="2314636" y="1983000"/>
                      <a:pt x="2385447" y="2040129"/>
                    </a:cubicBezTo>
                    <a:cubicBezTo>
                      <a:pt x="2385447" y="2040129"/>
                      <a:pt x="2385447" y="2040129"/>
                      <a:pt x="2395282" y="2030279"/>
                    </a:cubicBezTo>
                    <a:cubicBezTo>
                      <a:pt x="2395282" y="2030279"/>
                      <a:pt x="2395282" y="2030279"/>
                      <a:pt x="2324471" y="1971180"/>
                    </a:cubicBezTo>
                    <a:cubicBezTo>
                      <a:pt x="2324471" y="1971180"/>
                      <a:pt x="2324471" y="1971180"/>
                      <a:pt x="2344140" y="1945571"/>
                    </a:cubicBezTo>
                    <a:cubicBezTo>
                      <a:pt x="2344140" y="1945571"/>
                      <a:pt x="2344140" y="1945571"/>
                      <a:pt x="2381513" y="1975120"/>
                    </a:cubicBezTo>
                    <a:cubicBezTo>
                      <a:pt x="2381513" y="1975120"/>
                      <a:pt x="2381513" y="1975120"/>
                      <a:pt x="2391348" y="1965270"/>
                    </a:cubicBezTo>
                    <a:cubicBezTo>
                      <a:pt x="2391348" y="1965270"/>
                      <a:pt x="2391348" y="1965270"/>
                      <a:pt x="2353975" y="1933751"/>
                    </a:cubicBezTo>
                    <a:cubicBezTo>
                      <a:pt x="2353975" y="1933751"/>
                      <a:pt x="2353975" y="1933751"/>
                      <a:pt x="2375612" y="1908142"/>
                    </a:cubicBezTo>
                    <a:cubicBezTo>
                      <a:pt x="2375612" y="1908142"/>
                      <a:pt x="2375612" y="1908142"/>
                      <a:pt x="2412984" y="1939661"/>
                    </a:cubicBezTo>
                    <a:cubicBezTo>
                      <a:pt x="2412984" y="1939661"/>
                      <a:pt x="2412984" y="1939661"/>
                      <a:pt x="2420852" y="1927841"/>
                    </a:cubicBezTo>
                    <a:cubicBezTo>
                      <a:pt x="2420852" y="1927841"/>
                      <a:pt x="2420852" y="1927841"/>
                      <a:pt x="2383480" y="1896322"/>
                    </a:cubicBezTo>
                    <a:cubicBezTo>
                      <a:pt x="2383480" y="1896322"/>
                      <a:pt x="2383480" y="1896322"/>
                      <a:pt x="2405116" y="1870712"/>
                    </a:cubicBezTo>
                    <a:cubicBezTo>
                      <a:pt x="2405116" y="1870712"/>
                      <a:pt x="2405116" y="1870712"/>
                      <a:pt x="2442489" y="1902232"/>
                    </a:cubicBezTo>
                    <a:cubicBezTo>
                      <a:pt x="2442489" y="1902232"/>
                      <a:pt x="2442489" y="1902232"/>
                      <a:pt x="2452324" y="1890412"/>
                    </a:cubicBezTo>
                    <a:cubicBezTo>
                      <a:pt x="2452324" y="1890412"/>
                      <a:pt x="2452324" y="1890412"/>
                      <a:pt x="2414951" y="1860863"/>
                    </a:cubicBezTo>
                    <a:cubicBezTo>
                      <a:pt x="2414951" y="1860863"/>
                      <a:pt x="2414951" y="1860863"/>
                      <a:pt x="2434621" y="1833283"/>
                    </a:cubicBezTo>
                    <a:cubicBezTo>
                      <a:pt x="2434621" y="1833283"/>
                      <a:pt x="2434621" y="1833283"/>
                      <a:pt x="2507399" y="1892382"/>
                    </a:cubicBezTo>
                    <a:cubicBezTo>
                      <a:pt x="2507399" y="1892382"/>
                      <a:pt x="2507399" y="1892382"/>
                      <a:pt x="2515267" y="1882532"/>
                    </a:cubicBezTo>
                    <a:cubicBezTo>
                      <a:pt x="2515267" y="1882532"/>
                      <a:pt x="2515267" y="1882532"/>
                      <a:pt x="2444456" y="1823433"/>
                    </a:cubicBezTo>
                    <a:cubicBezTo>
                      <a:pt x="2444456" y="1823433"/>
                      <a:pt x="2444456" y="1823433"/>
                      <a:pt x="2466093" y="1797824"/>
                    </a:cubicBezTo>
                    <a:cubicBezTo>
                      <a:pt x="2466093" y="1797824"/>
                      <a:pt x="2466093" y="1797824"/>
                      <a:pt x="2503465" y="1827373"/>
                    </a:cubicBezTo>
                    <a:cubicBezTo>
                      <a:pt x="2503465" y="1827373"/>
                      <a:pt x="2503465" y="1827373"/>
                      <a:pt x="2513300" y="1817524"/>
                    </a:cubicBezTo>
                    <a:cubicBezTo>
                      <a:pt x="2513300" y="1817524"/>
                      <a:pt x="2513300" y="1817524"/>
                      <a:pt x="2473960" y="1786004"/>
                    </a:cubicBezTo>
                    <a:cubicBezTo>
                      <a:pt x="2473960" y="1786004"/>
                      <a:pt x="2473960" y="1786004"/>
                      <a:pt x="2495597" y="1760395"/>
                    </a:cubicBezTo>
                    <a:cubicBezTo>
                      <a:pt x="2495597" y="1760395"/>
                      <a:pt x="2495597" y="1760395"/>
                      <a:pt x="2532970" y="1791914"/>
                    </a:cubicBezTo>
                    <a:cubicBezTo>
                      <a:pt x="2532970" y="1791914"/>
                      <a:pt x="2532970" y="1791914"/>
                      <a:pt x="2542804" y="1780094"/>
                    </a:cubicBezTo>
                    <a:cubicBezTo>
                      <a:pt x="2542804" y="1780094"/>
                      <a:pt x="2542804" y="1780094"/>
                      <a:pt x="2505432" y="1748575"/>
                    </a:cubicBezTo>
                    <a:cubicBezTo>
                      <a:pt x="2505432" y="1748575"/>
                      <a:pt x="2505432" y="1748575"/>
                      <a:pt x="2525102" y="1722965"/>
                    </a:cubicBezTo>
                    <a:cubicBezTo>
                      <a:pt x="2525102" y="1722965"/>
                      <a:pt x="2525102" y="1722965"/>
                      <a:pt x="2564441" y="1754485"/>
                    </a:cubicBezTo>
                    <a:cubicBezTo>
                      <a:pt x="2564441" y="1754485"/>
                      <a:pt x="2564441" y="1754485"/>
                      <a:pt x="2572309" y="1742665"/>
                    </a:cubicBezTo>
                    <a:cubicBezTo>
                      <a:pt x="2572309" y="1742665"/>
                      <a:pt x="2572309" y="1742665"/>
                      <a:pt x="2534937" y="1711146"/>
                    </a:cubicBezTo>
                    <a:cubicBezTo>
                      <a:pt x="2534937" y="1711146"/>
                      <a:pt x="2534937" y="1711146"/>
                      <a:pt x="2556573" y="1685536"/>
                    </a:cubicBezTo>
                    <a:cubicBezTo>
                      <a:pt x="2556573" y="1685536"/>
                      <a:pt x="2556573" y="1685536"/>
                      <a:pt x="2627384" y="1744635"/>
                    </a:cubicBezTo>
                    <a:cubicBezTo>
                      <a:pt x="2627384" y="1744635"/>
                      <a:pt x="2627384" y="1744635"/>
                      <a:pt x="2637219" y="1732815"/>
                    </a:cubicBezTo>
                    <a:cubicBezTo>
                      <a:pt x="2637219" y="1732815"/>
                      <a:pt x="2637219" y="1732815"/>
                      <a:pt x="2564441" y="1675686"/>
                    </a:cubicBezTo>
                    <a:cubicBezTo>
                      <a:pt x="2564441" y="1675686"/>
                      <a:pt x="2564441" y="1675686"/>
                      <a:pt x="2586078" y="1650077"/>
                    </a:cubicBezTo>
                    <a:cubicBezTo>
                      <a:pt x="2586078" y="1650077"/>
                      <a:pt x="2586078" y="1650077"/>
                      <a:pt x="2623450" y="1679626"/>
                    </a:cubicBezTo>
                    <a:cubicBezTo>
                      <a:pt x="2623450" y="1679626"/>
                      <a:pt x="2623450" y="1679626"/>
                      <a:pt x="2633285" y="1669777"/>
                    </a:cubicBezTo>
                    <a:cubicBezTo>
                      <a:pt x="2633285" y="1669777"/>
                      <a:pt x="2633285" y="1669777"/>
                      <a:pt x="2595913" y="1638257"/>
                    </a:cubicBezTo>
                    <a:cubicBezTo>
                      <a:pt x="2595913" y="1638257"/>
                      <a:pt x="2595913" y="1638257"/>
                      <a:pt x="2615582" y="1612648"/>
                    </a:cubicBezTo>
                    <a:cubicBezTo>
                      <a:pt x="2615582" y="1612648"/>
                      <a:pt x="2615582" y="1612648"/>
                      <a:pt x="2654922" y="1644167"/>
                    </a:cubicBezTo>
                    <a:cubicBezTo>
                      <a:pt x="2654922" y="1644167"/>
                      <a:pt x="2654922" y="1644167"/>
                      <a:pt x="2662790" y="1632347"/>
                    </a:cubicBezTo>
                    <a:cubicBezTo>
                      <a:pt x="2662790" y="1632347"/>
                      <a:pt x="2662790" y="1632347"/>
                      <a:pt x="2625417" y="1600828"/>
                    </a:cubicBezTo>
                    <a:cubicBezTo>
                      <a:pt x="2625417" y="1600828"/>
                      <a:pt x="2625417" y="1600828"/>
                      <a:pt x="2647054" y="1575219"/>
                    </a:cubicBezTo>
                    <a:cubicBezTo>
                      <a:pt x="2647054" y="1575219"/>
                      <a:pt x="2647054" y="1575219"/>
                      <a:pt x="2684426" y="1606738"/>
                    </a:cubicBezTo>
                    <a:cubicBezTo>
                      <a:pt x="2684426" y="1606738"/>
                      <a:pt x="2684426" y="1606738"/>
                      <a:pt x="2694261" y="1594918"/>
                    </a:cubicBezTo>
                    <a:cubicBezTo>
                      <a:pt x="2694261" y="1594918"/>
                      <a:pt x="2694261" y="1594918"/>
                      <a:pt x="2654922" y="1563399"/>
                    </a:cubicBezTo>
                    <a:cubicBezTo>
                      <a:pt x="2654922" y="1563399"/>
                      <a:pt x="2654922" y="1563399"/>
                      <a:pt x="2676558" y="1537789"/>
                    </a:cubicBezTo>
                    <a:cubicBezTo>
                      <a:pt x="2676558" y="1537789"/>
                      <a:pt x="2676558" y="1537789"/>
                      <a:pt x="2749336" y="1596888"/>
                    </a:cubicBezTo>
                    <a:cubicBezTo>
                      <a:pt x="2749336" y="1596888"/>
                      <a:pt x="2749336" y="1596888"/>
                      <a:pt x="2757204" y="1585068"/>
                    </a:cubicBezTo>
                    <a:cubicBezTo>
                      <a:pt x="2757204" y="1585068"/>
                      <a:pt x="2757204" y="1585068"/>
                      <a:pt x="2686393" y="1527940"/>
                    </a:cubicBezTo>
                    <a:close/>
                    <a:moveTo>
                      <a:pt x="1511475" y="1385175"/>
                    </a:moveTo>
                    <a:cubicBezTo>
                      <a:pt x="1511475" y="1408808"/>
                      <a:pt x="1511475" y="1408808"/>
                      <a:pt x="1511475" y="1408808"/>
                    </a:cubicBezTo>
                    <a:cubicBezTo>
                      <a:pt x="1513446" y="1408808"/>
                      <a:pt x="1513446" y="1408808"/>
                      <a:pt x="1513446" y="1408808"/>
                    </a:cubicBezTo>
                    <a:cubicBezTo>
                      <a:pt x="1586391" y="1408808"/>
                      <a:pt x="1586391" y="1408808"/>
                      <a:pt x="1586391" y="1408808"/>
                    </a:cubicBezTo>
                    <a:cubicBezTo>
                      <a:pt x="1659335" y="1408808"/>
                      <a:pt x="1659335" y="1408808"/>
                      <a:pt x="1659335" y="1408808"/>
                    </a:cubicBezTo>
                    <a:cubicBezTo>
                      <a:pt x="1659335" y="1385175"/>
                      <a:pt x="1659335" y="1385175"/>
                      <a:pt x="1659335" y="1385175"/>
                    </a:cubicBezTo>
                    <a:cubicBezTo>
                      <a:pt x="1586391" y="1385175"/>
                      <a:pt x="1586391" y="1385175"/>
                      <a:pt x="1586391" y="1385175"/>
                    </a:cubicBezTo>
                    <a:cubicBezTo>
                      <a:pt x="1513446" y="1385175"/>
                      <a:pt x="1513446" y="1385175"/>
                      <a:pt x="1513446" y="1385175"/>
                    </a:cubicBezTo>
                    <a:cubicBezTo>
                      <a:pt x="1511475" y="1385175"/>
                      <a:pt x="1511475" y="1385175"/>
                      <a:pt x="1511475" y="1385175"/>
                    </a:cubicBezTo>
                    <a:close/>
                    <a:moveTo>
                      <a:pt x="610162" y="1278752"/>
                    </a:moveTo>
                    <a:cubicBezTo>
                      <a:pt x="610162" y="1323942"/>
                      <a:pt x="610162" y="1323942"/>
                      <a:pt x="610162" y="1323942"/>
                    </a:cubicBezTo>
                    <a:cubicBezTo>
                      <a:pt x="631813" y="1323942"/>
                      <a:pt x="631813" y="1323942"/>
                      <a:pt x="631813" y="1323942"/>
                    </a:cubicBezTo>
                    <a:cubicBezTo>
                      <a:pt x="631813" y="1433972"/>
                      <a:pt x="631813" y="1433972"/>
                      <a:pt x="631813" y="1433972"/>
                    </a:cubicBezTo>
                    <a:cubicBezTo>
                      <a:pt x="631813" y="1471303"/>
                      <a:pt x="671180" y="1500775"/>
                      <a:pt x="720389" y="1500775"/>
                    </a:cubicBezTo>
                    <a:cubicBezTo>
                      <a:pt x="769597" y="1500775"/>
                      <a:pt x="808964" y="1471303"/>
                      <a:pt x="808964" y="1433972"/>
                    </a:cubicBezTo>
                    <a:cubicBezTo>
                      <a:pt x="808964" y="1323942"/>
                      <a:pt x="808964" y="1323942"/>
                      <a:pt x="808964" y="1323942"/>
                    </a:cubicBezTo>
                    <a:cubicBezTo>
                      <a:pt x="830616" y="1323942"/>
                      <a:pt x="830616" y="1323942"/>
                      <a:pt x="830616" y="1323942"/>
                    </a:cubicBezTo>
                    <a:cubicBezTo>
                      <a:pt x="830616" y="1278752"/>
                      <a:pt x="830616" y="1278752"/>
                      <a:pt x="830616" y="1278752"/>
                    </a:cubicBezTo>
                    <a:cubicBezTo>
                      <a:pt x="808964" y="1278752"/>
                      <a:pt x="808964" y="1278752"/>
                      <a:pt x="808964" y="1278752"/>
                    </a:cubicBezTo>
                    <a:cubicBezTo>
                      <a:pt x="759755" y="1278752"/>
                      <a:pt x="759755" y="1278752"/>
                      <a:pt x="759755" y="1278752"/>
                    </a:cubicBezTo>
                    <a:cubicBezTo>
                      <a:pt x="738104" y="1278752"/>
                      <a:pt x="738104" y="1278752"/>
                      <a:pt x="738104" y="1278752"/>
                    </a:cubicBezTo>
                    <a:cubicBezTo>
                      <a:pt x="738104" y="1323942"/>
                      <a:pt x="738104" y="1323942"/>
                      <a:pt x="738104" y="1323942"/>
                    </a:cubicBezTo>
                    <a:cubicBezTo>
                      <a:pt x="759755" y="1323942"/>
                      <a:pt x="759755" y="1323942"/>
                      <a:pt x="759755" y="1323942"/>
                    </a:cubicBezTo>
                    <a:cubicBezTo>
                      <a:pt x="759755" y="1433972"/>
                      <a:pt x="759755" y="1433972"/>
                      <a:pt x="759755" y="1433972"/>
                    </a:cubicBezTo>
                    <a:cubicBezTo>
                      <a:pt x="759755" y="1447725"/>
                      <a:pt x="742040" y="1459514"/>
                      <a:pt x="720389" y="1459514"/>
                    </a:cubicBezTo>
                    <a:cubicBezTo>
                      <a:pt x="698737" y="1459514"/>
                      <a:pt x="681022" y="1447725"/>
                      <a:pt x="681022" y="1433972"/>
                    </a:cubicBezTo>
                    <a:cubicBezTo>
                      <a:pt x="681022" y="1323942"/>
                      <a:pt x="681022" y="1323942"/>
                      <a:pt x="681022" y="1323942"/>
                    </a:cubicBezTo>
                    <a:cubicBezTo>
                      <a:pt x="702674" y="1323942"/>
                      <a:pt x="702674" y="1323942"/>
                      <a:pt x="702674" y="1323942"/>
                    </a:cubicBezTo>
                    <a:cubicBezTo>
                      <a:pt x="702674" y="1278752"/>
                      <a:pt x="702674" y="1278752"/>
                      <a:pt x="702674" y="1278752"/>
                    </a:cubicBezTo>
                    <a:cubicBezTo>
                      <a:pt x="681022" y="1278752"/>
                      <a:pt x="681022" y="1278752"/>
                      <a:pt x="681022" y="1278752"/>
                    </a:cubicBezTo>
                    <a:cubicBezTo>
                      <a:pt x="631813" y="1278752"/>
                      <a:pt x="631813" y="1278752"/>
                      <a:pt x="631813" y="1278752"/>
                    </a:cubicBezTo>
                    <a:cubicBezTo>
                      <a:pt x="610162" y="1278752"/>
                      <a:pt x="610162" y="1278752"/>
                      <a:pt x="610162" y="1278752"/>
                    </a:cubicBezTo>
                    <a:close/>
                    <a:moveTo>
                      <a:pt x="1596248" y="1233531"/>
                    </a:moveTo>
                    <a:cubicBezTo>
                      <a:pt x="1596248" y="1332001"/>
                      <a:pt x="1596248" y="1332001"/>
                      <a:pt x="1596248" y="1332001"/>
                    </a:cubicBezTo>
                    <a:cubicBezTo>
                      <a:pt x="1661306" y="1332001"/>
                      <a:pt x="1661306" y="1332001"/>
                      <a:pt x="1661306" y="1332001"/>
                    </a:cubicBezTo>
                    <a:cubicBezTo>
                      <a:pt x="1714536" y="1332001"/>
                      <a:pt x="1714536" y="1332001"/>
                      <a:pt x="1714536" y="1332001"/>
                    </a:cubicBezTo>
                    <a:cubicBezTo>
                      <a:pt x="1726365" y="1332001"/>
                      <a:pt x="1726365" y="1332001"/>
                      <a:pt x="1726365" y="1332001"/>
                    </a:cubicBezTo>
                    <a:cubicBezTo>
                      <a:pt x="1726365" y="1233531"/>
                      <a:pt x="1726365" y="1233531"/>
                      <a:pt x="1726365" y="1233531"/>
                    </a:cubicBezTo>
                    <a:cubicBezTo>
                      <a:pt x="1714536" y="1233531"/>
                      <a:pt x="1714536" y="1233531"/>
                      <a:pt x="1714536" y="1233531"/>
                    </a:cubicBezTo>
                    <a:cubicBezTo>
                      <a:pt x="1661306" y="1233531"/>
                      <a:pt x="1661306" y="1233531"/>
                      <a:pt x="1661306" y="1233531"/>
                    </a:cubicBezTo>
                    <a:cubicBezTo>
                      <a:pt x="1596248" y="1233531"/>
                      <a:pt x="1596248" y="1233531"/>
                      <a:pt x="1596248" y="1233531"/>
                    </a:cubicBezTo>
                    <a:close/>
                    <a:moveTo>
                      <a:pt x="1448387" y="1233531"/>
                    </a:moveTo>
                    <a:cubicBezTo>
                      <a:pt x="1448387" y="1332001"/>
                      <a:pt x="1448387" y="1332001"/>
                      <a:pt x="1448387" y="1332001"/>
                    </a:cubicBezTo>
                    <a:cubicBezTo>
                      <a:pt x="1462188" y="1332001"/>
                      <a:pt x="1462188" y="1332001"/>
                      <a:pt x="1462188" y="1332001"/>
                    </a:cubicBezTo>
                    <a:cubicBezTo>
                      <a:pt x="1513446" y="1332001"/>
                      <a:pt x="1513446" y="1332001"/>
                      <a:pt x="1513446" y="1332001"/>
                    </a:cubicBezTo>
                    <a:cubicBezTo>
                      <a:pt x="1578505" y="1332001"/>
                      <a:pt x="1578505" y="1332001"/>
                      <a:pt x="1578505" y="1332001"/>
                    </a:cubicBezTo>
                    <a:cubicBezTo>
                      <a:pt x="1578505" y="1233531"/>
                      <a:pt x="1578505" y="1233531"/>
                      <a:pt x="1578505" y="1233531"/>
                    </a:cubicBezTo>
                    <a:cubicBezTo>
                      <a:pt x="1513446" y="1233531"/>
                      <a:pt x="1513446" y="1233531"/>
                      <a:pt x="1513446" y="1233531"/>
                    </a:cubicBezTo>
                    <a:cubicBezTo>
                      <a:pt x="1462188" y="1233531"/>
                      <a:pt x="1462188" y="1233531"/>
                      <a:pt x="1462188" y="1233531"/>
                    </a:cubicBezTo>
                    <a:cubicBezTo>
                      <a:pt x="1448387" y="1233531"/>
                      <a:pt x="1448387" y="1233531"/>
                      <a:pt x="1448387" y="1233531"/>
                    </a:cubicBezTo>
                    <a:close/>
                    <a:moveTo>
                      <a:pt x="293524" y="1233107"/>
                    </a:moveTo>
                    <a:cubicBezTo>
                      <a:pt x="293524" y="1233107"/>
                      <a:pt x="313224" y="1252776"/>
                      <a:pt x="330953" y="1278346"/>
                    </a:cubicBezTo>
                    <a:cubicBezTo>
                      <a:pt x="344743" y="1298015"/>
                      <a:pt x="358533" y="1321618"/>
                      <a:pt x="356563" y="1337353"/>
                    </a:cubicBezTo>
                    <a:cubicBezTo>
                      <a:pt x="354593" y="1351122"/>
                      <a:pt x="344743" y="1360956"/>
                      <a:pt x="330953" y="1368824"/>
                    </a:cubicBezTo>
                    <a:cubicBezTo>
                      <a:pt x="311254" y="1382592"/>
                      <a:pt x="283674" y="1386526"/>
                      <a:pt x="283674" y="1386526"/>
                    </a:cubicBezTo>
                    <a:cubicBezTo>
                      <a:pt x="283674" y="1386526"/>
                      <a:pt x="307314" y="1386526"/>
                      <a:pt x="330953" y="1380625"/>
                    </a:cubicBezTo>
                    <a:cubicBezTo>
                      <a:pt x="354593" y="1376691"/>
                      <a:pt x="378233" y="1364890"/>
                      <a:pt x="378233" y="1343254"/>
                    </a:cubicBezTo>
                    <a:cubicBezTo>
                      <a:pt x="380203" y="1317684"/>
                      <a:pt x="354593" y="1288181"/>
                      <a:pt x="330953" y="1264578"/>
                    </a:cubicBezTo>
                    <a:cubicBezTo>
                      <a:pt x="311254" y="1246876"/>
                      <a:pt x="293524" y="1233107"/>
                      <a:pt x="293524" y="1233107"/>
                    </a:cubicBezTo>
                    <a:close/>
                    <a:moveTo>
                      <a:pt x="2362072" y="1231836"/>
                    </a:moveTo>
                    <a:lnTo>
                      <a:pt x="2469569" y="1231836"/>
                    </a:lnTo>
                    <a:lnTo>
                      <a:pt x="2469569" y="1260502"/>
                    </a:lnTo>
                    <a:lnTo>
                      <a:pt x="2449503" y="1260502"/>
                    </a:lnTo>
                    <a:lnTo>
                      <a:pt x="2449503" y="1453995"/>
                    </a:lnTo>
                    <a:lnTo>
                      <a:pt x="2469569" y="1453995"/>
                    </a:lnTo>
                    <a:lnTo>
                      <a:pt x="2469569" y="1482661"/>
                    </a:lnTo>
                    <a:lnTo>
                      <a:pt x="2362072" y="1482661"/>
                    </a:lnTo>
                    <a:lnTo>
                      <a:pt x="2362072" y="1453995"/>
                    </a:lnTo>
                    <a:lnTo>
                      <a:pt x="2380705" y="1453995"/>
                    </a:lnTo>
                    <a:lnTo>
                      <a:pt x="2380705" y="1260502"/>
                    </a:lnTo>
                    <a:lnTo>
                      <a:pt x="2362072" y="1260502"/>
                    </a:lnTo>
                    <a:close/>
                    <a:moveTo>
                      <a:pt x="2194376" y="1231836"/>
                    </a:moveTo>
                    <a:lnTo>
                      <a:pt x="2304741" y="1231836"/>
                    </a:lnTo>
                    <a:lnTo>
                      <a:pt x="2304741" y="1260502"/>
                    </a:lnTo>
                    <a:lnTo>
                      <a:pt x="2284675" y="1260502"/>
                    </a:lnTo>
                    <a:lnTo>
                      <a:pt x="2284675" y="1453995"/>
                    </a:lnTo>
                    <a:lnTo>
                      <a:pt x="2304741" y="1453995"/>
                    </a:lnTo>
                    <a:lnTo>
                      <a:pt x="2304741" y="1482661"/>
                    </a:lnTo>
                    <a:lnTo>
                      <a:pt x="2194376" y="1482661"/>
                    </a:lnTo>
                    <a:lnTo>
                      <a:pt x="2194376" y="1453995"/>
                    </a:lnTo>
                    <a:lnTo>
                      <a:pt x="2214443" y="1453995"/>
                    </a:lnTo>
                    <a:lnTo>
                      <a:pt x="2214443" y="1260502"/>
                    </a:lnTo>
                    <a:lnTo>
                      <a:pt x="2194376" y="1260502"/>
                    </a:lnTo>
                    <a:close/>
                    <a:moveTo>
                      <a:pt x="2029546" y="1231836"/>
                    </a:moveTo>
                    <a:lnTo>
                      <a:pt x="2139911" y="1231836"/>
                    </a:lnTo>
                    <a:lnTo>
                      <a:pt x="2139911" y="1260502"/>
                    </a:lnTo>
                    <a:lnTo>
                      <a:pt x="2119845" y="1260502"/>
                    </a:lnTo>
                    <a:lnTo>
                      <a:pt x="2119845" y="1453995"/>
                    </a:lnTo>
                    <a:lnTo>
                      <a:pt x="2139911" y="1453995"/>
                    </a:lnTo>
                    <a:lnTo>
                      <a:pt x="2139911" y="1482661"/>
                    </a:lnTo>
                    <a:lnTo>
                      <a:pt x="2029546" y="1482661"/>
                    </a:lnTo>
                    <a:lnTo>
                      <a:pt x="2029546" y="1453995"/>
                    </a:lnTo>
                    <a:lnTo>
                      <a:pt x="2048181" y="1453995"/>
                    </a:lnTo>
                    <a:lnTo>
                      <a:pt x="2048181" y="1260502"/>
                    </a:lnTo>
                    <a:lnTo>
                      <a:pt x="2029546" y="1260502"/>
                    </a:lnTo>
                    <a:close/>
                    <a:moveTo>
                      <a:pt x="1836767" y="1227622"/>
                    </a:moveTo>
                    <a:cubicBezTo>
                      <a:pt x="1840710" y="1225653"/>
                      <a:pt x="1844653" y="1227622"/>
                      <a:pt x="1844653" y="1233531"/>
                    </a:cubicBezTo>
                    <a:cubicBezTo>
                      <a:pt x="1844653" y="1300491"/>
                      <a:pt x="1844653" y="1300491"/>
                      <a:pt x="1844653" y="1300491"/>
                    </a:cubicBezTo>
                    <a:cubicBezTo>
                      <a:pt x="1844653" y="1306399"/>
                      <a:pt x="1840710" y="1312307"/>
                      <a:pt x="1836767" y="1314276"/>
                    </a:cubicBezTo>
                    <a:cubicBezTo>
                      <a:pt x="1822967" y="1318215"/>
                      <a:pt x="1822967" y="1318215"/>
                      <a:pt x="1822967" y="1318215"/>
                    </a:cubicBezTo>
                    <a:cubicBezTo>
                      <a:pt x="1822967" y="1320185"/>
                      <a:pt x="1822967" y="1320185"/>
                      <a:pt x="1820996" y="1320185"/>
                    </a:cubicBezTo>
                    <a:cubicBezTo>
                      <a:pt x="1819024" y="1320185"/>
                      <a:pt x="1815081" y="1316246"/>
                      <a:pt x="1815081" y="1312307"/>
                    </a:cubicBezTo>
                    <a:cubicBezTo>
                      <a:pt x="1815081" y="1245347"/>
                      <a:pt x="1815081" y="1245347"/>
                      <a:pt x="1815081" y="1245347"/>
                    </a:cubicBezTo>
                    <a:cubicBezTo>
                      <a:pt x="1815081" y="1241408"/>
                      <a:pt x="1819024" y="1235500"/>
                      <a:pt x="1820996" y="1233531"/>
                    </a:cubicBezTo>
                    <a:cubicBezTo>
                      <a:pt x="1822967" y="1233531"/>
                      <a:pt x="1822967" y="1233531"/>
                      <a:pt x="1822967" y="1231561"/>
                    </a:cubicBezTo>
                    <a:cubicBezTo>
                      <a:pt x="1836767" y="1227622"/>
                      <a:pt x="1836767" y="1227622"/>
                      <a:pt x="1836767" y="1227622"/>
                    </a:cubicBezTo>
                    <a:close/>
                    <a:moveTo>
                      <a:pt x="1337985" y="1227622"/>
                    </a:moveTo>
                    <a:cubicBezTo>
                      <a:pt x="1351785" y="1231561"/>
                      <a:pt x="1351785" y="1231561"/>
                      <a:pt x="1351785" y="1231561"/>
                    </a:cubicBezTo>
                    <a:cubicBezTo>
                      <a:pt x="1351785" y="1233531"/>
                      <a:pt x="1353756" y="1233531"/>
                      <a:pt x="1353756" y="1233531"/>
                    </a:cubicBezTo>
                    <a:cubicBezTo>
                      <a:pt x="1357699" y="1235500"/>
                      <a:pt x="1359671" y="1241408"/>
                      <a:pt x="1359671" y="1245347"/>
                    </a:cubicBezTo>
                    <a:cubicBezTo>
                      <a:pt x="1359671" y="1245347"/>
                      <a:pt x="1359671" y="1245347"/>
                      <a:pt x="1359671" y="1312307"/>
                    </a:cubicBezTo>
                    <a:cubicBezTo>
                      <a:pt x="1359671" y="1316246"/>
                      <a:pt x="1357699" y="1320185"/>
                      <a:pt x="1353756" y="1320185"/>
                    </a:cubicBezTo>
                    <a:cubicBezTo>
                      <a:pt x="1353756" y="1320185"/>
                      <a:pt x="1351785" y="1320185"/>
                      <a:pt x="1351785" y="1318215"/>
                    </a:cubicBezTo>
                    <a:cubicBezTo>
                      <a:pt x="1337985" y="1314276"/>
                      <a:pt x="1337985" y="1314276"/>
                      <a:pt x="1337985" y="1314276"/>
                    </a:cubicBezTo>
                    <a:cubicBezTo>
                      <a:pt x="1334042" y="1312307"/>
                      <a:pt x="1330099" y="1306399"/>
                      <a:pt x="1330099" y="1300491"/>
                    </a:cubicBezTo>
                    <a:cubicBezTo>
                      <a:pt x="1330099" y="1233531"/>
                      <a:pt x="1330099" y="1233531"/>
                      <a:pt x="1330099" y="1233531"/>
                    </a:cubicBezTo>
                    <a:cubicBezTo>
                      <a:pt x="1330099" y="1227622"/>
                      <a:pt x="1334042" y="1225653"/>
                      <a:pt x="1337985" y="1227622"/>
                    </a:cubicBezTo>
                    <a:close/>
                    <a:moveTo>
                      <a:pt x="1383328" y="1194143"/>
                    </a:moveTo>
                    <a:cubicBezTo>
                      <a:pt x="1432615" y="1194143"/>
                      <a:pt x="1432615" y="1194143"/>
                      <a:pt x="1432615" y="1194143"/>
                    </a:cubicBezTo>
                    <a:cubicBezTo>
                      <a:pt x="1462188" y="1194143"/>
                      <a:pt x="1462188" y="1194143"/>
                      <a:pt x="1462188" y="1194143"/>
                    </a:cubicBezTo>
                    <a:cubicBezTo>
                      <a:pt x="1513446" y="1194143"/>
                      <a:pt x="1513446" y="1194143"/>
                      <a:pt x="1513446" y="1194143"/>
                    </a:cubicBezTo>
                    <a:cubicBezTo>
                      <a:pt x="1586391" y="1194143"/>
                      <a:pt x="1586391" y="1194143"/>
                      <a:pt x="1586391" y="1194143"/>
                    </a:cubicBezTo>
                    <a:lnTo>
                      <a:pt x="1661306" y="1194143"/>
                    </a:lnTo>
                    <a:cubicBezTo>
                      <a:pt x="1714536" y="1194143"/>
                      <a:pt x="1714536" y="1194143"/>
                      <a:pt x="1714536" y="1194143"/>
                    </a:cubicBezTo>
                    <a:cubicBezTo>
                      <a:pt x="1742137" y="1194143"/>
                      <a:pt x="1742137" y="1194143"/>
                      <a:pt x="1742137" y="1194143"/>
                    </a:cubicBezTo>
                    <a:cubicBezTo>
                      <a:pt x="1742137" y="1194143"/>
                      <a:pt x="1742137" y="1194143"/>
                      <a:pt x="1793395" y="1194143"/>
                    </a:cubicBezTo>
                    <a:cubicBezTo>
                      <a:pt x="1793395" y="1194143"/>
                      <a:pt x="1793395" y="1194143"/>
                      <a:pt x="1793395" y="1383206"/>
                    </a:cubicBezTo>
                    <a:cubicBezTo>
                      <a:pt x="1805224" y="1383206"/>
                      <a:pt x="1815081" y="1391083"/>
                      <a:pt x="1820996" y="1398961"/>
                    </a:cubicBezTo>
                    <a:cubicBezTo>
                      <a:pt x="1824939" y="1404869"/>
                      <a:pt x="1826910" y="1410777"/>
                      <a:pt x="1826910" y="1418655"/>
                    </a:cubicBezTo>
                    <a:cubicBezTo>
                      <a:pt x="1826910" y="1528942"/>
                      <a:pt x="1826910" y="1528942"/>
                      <a:pt x="1826910" y="1528942"/>
                    </a:cubicBezTo>
                    <a:cubicBezTo>
                      <a:pt x="1820996" y="1528942"/>
                      <a:pt x="1820996" y="1528942"/>
                      <a:pt x="1820996" y="1528942"/>
                    </a:cubicBezTo>
                    <a:cubicBezTo>
                      <a:pt x="1820996" y="1528942"/>
                      <a:pt x="1820996" y="1528942"/>
                      <a:pt x="1742137" y="1528942"/>
                    </a:cubicBezTo>
                    <a:cubicBezTo>
                      <a:pt x="1714536" y="1528942"/>
                      <a:pt x="1714536" y="1528942"/>
                      <a:pt x="1714536" y="1528942"/>
                    </a:cubicBezTo>
                    <a:cubicBezTo>
                      <a:pt x="1661306" y="1528942"/>
                      <a:pt x="1661306" y="1528942"/>
                      <a:pt x="1661306" y="1528942"/>
                    </a:cubicBezTo>
                    <a:cubicBezTo>
                      <a:pt x="1586391" y="1528942"/>
                      <a:pt x="1586391" y="1528942"/>
                      <a:pt x="1586391" y="1528942"/>
                    </a:cubicBezTo>
                    <a:cubicBezTo>
                      <a:pt x="1513446" y="1528942"/>
                      <a:pt x="1513446" y="1528942"/>
                      <a:pt x="1513446" y="1528942"/>
                    </a:cubicBezTo>
                    <a:cubicBezTo>
                      <a:pt x="1462188" y="1528942"/>
                      <a:pt x="1462188" y="1528942"/>
                      <a:pt x="1462188" y="1528942"/>
                    </a:cubicBezTo>
                    <a:cubicBezTo>
                      <a:pt x="1432615" y="1528942"/>
                      <a:pt x="1432615" y="1528942"/>
                      <a:pt x="1432615" y="1528942"/>
                    </a:cubicBezTo>
                    <a:cubicBezTo>
                      <a:pt x="1353756" y="1528942"/>
                      <a:pt x="1353756" y="1528942"/>
                      <a:pt x="1353756" y="1528942"/>
                    </a:cubicBezTo>
                    <a:cubicBezTo>
                      <a:pt x="1347842" y="1528942"/>
                      <a:pt x="1347842" y="1528942"/>
                      <a:pt x="1347842" y="1528942"/>
                    </a:cubicBezTo>
                    <a:cubicBezTo>
                      <a:pt x="1347842" y="1418655"/>
                      <a:pt x="1347842" y="1418655"/>
                      <a:pt x="1347842" y="1418655"/>
                    </a:cubicBezTo>
                    <a:cubicBezTo>
                      <a:pt x="1347842" y="1410777"/>
                      <a:pt x="1349813" y="1404869"/>
                      <a:pt x="1353756" y="1398961"/>
                    </a:cubicBezTo>
                    <a:cubicBezTo>
                      <a:pt x="1359671" y="1391083"/>
                      <a:pt x="1371500" y="1383206"/>
                      <a:pt x="1383328" y="1383206"/>
                    </a:cubicBezTo>
                    <a:cubicBezTo>
                      <a:pt x="1383328" y="1194143"/>
                      <a:pt x="1383328" y="1194143"/>
                      <a:pt x="1383328" y="1194143"/>
                    </a:cubicBezTo>
                    <a:close/>
                    <a:moveTo>
                      <a:pt x="558985" y="1153004"/>
                    </a:moveTo>
                    <a:cubicBezTo>
                      <a:pt x="720389" y="1206054"/>
                      <a:pt x="720389" y="1206054"/>
                      <a:pt x="720389" y="1206054"/>
                    </a:cubicBezTo>
                    <a:cubicBezTo>
                      <a:pt x="1281366" y="1388781"/>
                      <a:pt x="1281366" y="1388781"/>
                      <a:pt x="1281366" y="1388781"/>
                    </a:cubicBezTo>
                    <a:cubicBezTo>
                      <a:pt x="720389" y="1571508"/>
                      <a:pt x="720389" y="1571508"/>
                      <a:pt x="720389" y="1571508"/>
                    </a:cubicBezTo>
                    <a:cubicBezTo>
                      <a:pt x="558985" y="1624558"/>
                      <a:pt x="558985" y="1624558"/>
                      <a:pt x="558985" y="1624558"/>
                    </a:cubicBezTo>
                    <a:close/>
                    <a:moveTo>
                      <a:pt x="1714536" y="1135060"/>
                    </a:moveTo>
                    <a:cubicBezTo>
                      <a:pt x="1704679" y="1135060"/>
                      <a:pt x="1696793" y="1142938"/>
                      <a:pt x="1696793" y="1150816"/>
                    </a:cubicBezTo>
                    <a:cubicBezTo>
                      <a:pt x="1696793" y="1160663"/>
                      <a:pt x="1704679" y="1168540"/>
                      <a:pt x="1714536" y="1168540"/>
                    </a:cubicBezTo>
                    <a:cubicBezTo>
                      <a:pt x="1722422" y="1168540"/>
                      <a:pt x="1730308" y="1160663"/>
                      <a:pt x="1730308" y="1150816"/>
                    </a:cubicBezTo>
                    <a:cubicBezTo>
                      <a:pt x="1730308" y="1142938"/>
                      <a:pt x="1722422" y="1135060"/>
                      <a:pt x="1714536" y="1135060"/>
                    </a:cubicBezTo>
                    <a:close/>
                    <a:moveTo>
                      <a:pt x="1667221" y="1135060"/>
                    </a:moveTo>
                    <a:cubicBezTo>
                      <a:pt x="1665249" y="1135060"/>
                      <a:pt x="1663278" y="1135060"/>
                      <a:pt x="1661306" y="1137030"/>
                    </a:cubicBezTo>
                    <a:cubicBezTo>
                      <a:pt x="1655392" y="1138999"/>
                      <a:pt x="1649478" y="1144907"/>
                      <a:pt x="1649478" y="1150816"/>
                    </a:cubicBezTo>
                    <a:cubicBezTo>
                      <a:pt x="1649478" y="1158693"/>
                      <a:pt x="1655392" y="1164601"/>
                      <a:pt x="1661306" y="1166571"/>
                    </a:cubicBezTo>
                    <a:cubicBezTo>
                      <a:pt x="1663278" y="1168540"/>
                      <a:pt x="1665249" y="1168540"/>
                      <a:pt x="1667221" y="1168540"/>
                    </a:cubicBezTo>
                    <a:cubicBezTo>
                      <a:pt x="1675107" y="1168540"/>
                      <a:pt x="1682993" y="1160663"/>
                      <a:pt x="1682993" y="1150816"/>
                    </a:cubicBezTo>
                    <a:cubicBezTo>
                      <a:pt x="1682993" y="1142938"/>
                      <a:pt x="1675107" y="1135060"/>
                      <a:pt x="1667221" y="1135060"/>
                    </a:cubicBezTo>
                    <a:close/>
                    <a:moveTo>
                      <a:pt x="1509503" y="1135060"/>
                    </a:moveTo>
                    <a:cubicBezTo>
                      <a:pt x="1499646" y="1135060"/>
                      <a:pt x="1493731" y="1142938"/>
                      <a:pt x="1493731" y="1150816"/>
                    </a:cubicBezTo>
                    <a:cubicBezTo>
                      <a:pt x="1493731" y="1160663"/>
                      <a:pt x="1499646" y="1168540"/>
                      <a:pt x="1509503" y="1168540"/>
                    </a:cubicBezTo>
                    <a:cubicBezTo>
                      <a:pt x="1511475" y="1168540"/>
                      <a:pt x="1511475" y="1168540"/>
                      <a:pt x="1513446" y="1166571"/>
                    </a:cubicBezTo>
                    <a:cubicBezTo>
                      <a:pt x="1519360" y="1164601"/>
                      <a:pt x="1525275" y="1158693"/>
                      <a:pt x="1525275" y="1150816"/>
                    </a:cubicBezTo>
                    <a:cubicBezTo>
                      <a:pt x="1525275" y="1144907"/>
                      <a:pt x="1519360" y="1138999"/>
                      <a:pt x="1513446" y="1137030"/>
                    </a:cubicBezTo>
                    <a:cubicBezTo>
                      <a:pt x="1511475" y="1135060"/>
                      <a:pt x="1511475" y="1135060"/>
                      <a:pt x="1509503" y="1135060"/>
                    </a:cubicBezTo>
                    <a:close/>
                    <a:moveTo>
                      <a:pt x="1462188" y="1135060"/>
                    </a:moveTo>
                    <a:cubicBezTo>
                      <a:pt x="1452330" y="1135060"/>
                      <a:pt x="1444444" y="1142938"/>
                      <a:pt x="1444444" y="1150816"/>
                    </a:cubicBezTo>
                    <a:cubicBezTo>
                      <a:pt x="1444444" y="1160663"/>
                      <a:pt x="1452330" y="1168540"/>
                      <a:pt x="1462188" y="1168540"/>
                    </a:cubicBezTo>
                    <a:cubicBezTo>
                      <a:pt x="1470074" y="1168540"/>
                      <a:pt x="1477960" y="1160663"/>
                      <a:pt x="1477960" y="1150816"/>
                    </a:cubicBezTo>
                    <a:cubicBezTo>
                      <a:pt x="1477960" y="1142938"/>
                      <a:pt x="1470074" y="1135060"/>
                      <a:pt x="1462188" y="1135060"/>
                    </a:cubicBezTo>
                    <a:close/>
                    <a:moveTo>
                      <a:pt x="1586391" y="1095672"/>
                    </a:moveTo>
                    <a:cubicBezTo>
                      <a:pt x="1586391" y="1095672"/>
                      <a:pt x="1586391" y="1095672"/>
                      <a:pt x="1588362" y="1095672"/>
                    </a:cubicBezTo>
                    <a:cubicBezTo>
                      <a:pt x="1613991" y="1095672"/>
                      <a:pt x="1639620" y="1097642"/>
                      <a:pt x="1661306" y="1101580"/>
                    </a:cubicBezTo>
                    <a:cubicBezTo>
                      <a:pt x="1681021" y="1103550"/>
                      <a:pt x="1698764" y="1107489"/>
                      <a:pt x="1714536" y="1113397"/>
                    </a:cubicBezTo>
                    <a:cubicBezTo>
                      <a:pt x="1724393" y="1117336"/>
                      <a:pt x="1734251" y="1121274"/>
                      <a:pt x="1742137" y="1125213"/>
                    </a:cubicBezTo>
                    <a:cubicBezTo>
                      <a:pt x="1773680" y="1140969"/>
                      <a:pt x="1793395" y="1160663"/>
                      <a:pt x="1793395" y="1182326"/>
                    </a:cubicBezTo>
                    <a:lnTo>
                      <a:pt x="1742137" y="1182326"/>
                    </a:lnTo>
                    <a:cubicBezTo>
                      <a:pt x="1714536" y="1182326"/>
                      <a:pt x="1714536" y="1182326"/>
                      <a:pt x="1714536" y="1182326"/>
                    </a:cubicBezTo>
                    <a:cubicBezTo>
                      <a:pt x="1714536" y="1182326"/>
                      <a:pt x="1714536" y="1182326"/>
                      <a:pt x="1661306" y="1182326"/>
                    </a:cubicBezTo>
                    <a:cubicBezTo>
                      <a:pt x="1661306" y="1182326"/>
                      <a:pt x="1661306" y="1182326"/>
                      <a:pt x="1586391" y="1182326"/>
                    </a:cubicBezTo>
                    <a:cubicBezTo>
                      <a:pt x="1513446" y="1182326"/>
                      <a:pt x="1513446" y="1182326"/>
                      <a:pt x="1513446" y="1182326"/>
                    </a:cubicBezTo>
                    <a:cubicBezTo>
                      <a:pt x="1462188" y="1182326"/>
                      <a:pt x="1462188" y="1182326"/>
                      <a:pt x="1462188" y="1182326"/>
                    </a:cubicBezTo>
                    <a:cubicBezTo>
                      <a:pt x="1432615" y="1182326"/>
                      <a:pt x="1432615" y="1182326"/>
                      <a:pt x="1432615" y="1182326"/>
                    </a:cubicBezTo>
                    <a:cubicBezTo>
                      <a:pt x="1383328" y="1182326"/>
                      <a:pt x="1383328" y="1182326"/>
                      <a:pt x="1383328" y="1182326"/>
                    </a:cubicBezTo>
                    <a:cubicBezTo>
                      <a:pt x="1383328" y="1160663"/>
                      <a:pt x="1401072" y="1140969"/>
                      <a:pt x="1432615" y="1125213"/>
                    </a:cubicBezTo>
                    <a:cubicBezTo>
                      <a:pt x="1440501" y="1121274"/>
                      <a:pt x="1450359" y="1117336"/>
                      <a:pt x="1462188" y="1113397"/>
                    </a:cubicBezTo>
                    <a:cubicBezTo>
                      <a:pt x="1477960" y="1107489"/>
                      <a:pt x="1495703" y="1103550"/>
                      <a:pt x="1513446" y="1101580"/>
                    </a:cubicBezTo>
                    <a:cubicBezTo>
                      <a:pt x="1535132" y="1097642"/>
                      <a:pt x="1560761" y="1095672"/>
                      <a:pt x="1586391" y="1095672"/>
                    </a:cubicBezTo>
                    <a:close/>
                    <a:moveTo>
                      <a:pt x="1182203" y="1078473"/>
                    </a:moveTo>
                    <a:cubicBezTo>
                      <a:pt x="1209702" y="1084291"/>
                      <a:pt x="1209702" y="1084291"/>
                      <a:pt x="1209702" y="1084291"/>
                    </a:cubicBezTo>
                    <a:cubicBezTo>
                      <a:pt x="1196935" y="1091078"/>
                      <a:pt x="1186623" y="1098350"/>
                      <a:pt x="1179502" y="1107803"/>
                    </a:cubicBezTo>
                    <a:lnTo>
                      <a:pt x="1173608" y="1127330"/>
                    </a:lnTo>
                    <a:lnTo>
                      <a:pt x="1184943" y="1119895"/>
                    </a:lnTo>
                    <a:cubicBezTo>
                      <a:pt x="1191607" y="1117205"/>
                      <a:pt x="1199011" y="1115738"/>
                      <a:pt x="1206909" y="1115738"/>
                    </a:cubicBezTo>
                    <a:cubicBezTo>
                      <a:pt x="1238500" y="1115738"/>
                      <a:pt x="1264168" y="1141170"/>
                      <a:pt x="1264168" y="1172470"/>
                    </a:cubicBezTo>
                    <a:cubicBezTo>
                      <a:pt x="1264168" y="1203770"/>
                      <a:pt x="1244423" y="1260502"/>
                      <a:pt x="1171369" y="1260502"/>
                    </a:cubicBezTo>
                    <a:cubicBezTo>
                      <a:pt x="1100288" y="1260502"/>
                      <a:pt x="1070672" y="1207683"/>
                      <a:pt x="1070672" y="1172470"/>
                    </a:cubicBezTo>
                    <a:cubicBezTo>
                      <a:pt x="1070672" y="1141170"/>
                      <a:pt x="1096340" y="1115738"/>
                      <a:pt x="1129905" y="1115738"/>
                    </a:cubicBezTo>
                    <a:cubicBezTo>
                      <a:pt x="1136816" y="1115738"/>
                      <a:pt x="1143726" y="1117205"/>
                      <a:pt x="1150143" y="1119895"/>
                    </a:cubicBezTo>
                    <a:lnTo>
                      <a:pt x="1166864" y="1131019"/>
                    </a:lnTo>
                    <a:lnTo>
                      <a:pt x="1164280" y="1109258"/>
                    </a:lnTo>
                    <a:cubicBezTo>
                      <a:pt x="1166981" y="1097865"/>
                      <a:pt x="1173364" y="1087199"/>
                      <a:pt x="1182203" y="1078473"/>
                    </a:cubicBezTo>
                    <a:close/>
                    <a:moveTo>
                      <a:pt x="2609767" y="1022696"/>
                    </a:moveTo>
                    <a:cubicBezTo>
                      <a:pt x="2611730" y="1022696"/>
                      <a:pt x="2613693" y="1024664"/>
                      <a:pt x="2615655" y="1024664"/>
                    </a:cubicBezTo>
                    <a:cubicBezTo>
                      <a:pt x="2637243" y="1048283"/>
                      <a:pt x="2637243" y="1048283"/>
                      <a:pt x="2637243" y="1048283"/>
                    </a:cubicBezTo>
                    <a:cubicBezTo>
                      <a:pt x="2641168" y="1050252"/>
                      <a:pt x="2641168" y="1054188"/>
                      <a:pt x="2637243" y="1058125"/>
                    </a:cubicBezTo>
                    <a:cubicBezTo>
                      <a:pt x="2635280" y="1060093"/>
                      <a:pt x="2631355" y="1060093"/>
                      <a:pt x="2627430" y="1058125"/>
                    </a:cubicBezTo>
                    <a:cubicBezTo>
                      <a:pt x="2609767" y="1040410"/>
                      <a:pt x="2609767" y="1040410"/>
                      <a:pt x="2609767" y="1040410"/>
                    </a:cubicBezTo>
                    <a:cubicBezTo>
                      <a:pt x="2605842" y="1034505"/>
                      <a:pt x="2605842" y="1034505"/>
                      <a:pt x="2605842" y="1034505"/>
                    </a:cubicBezTo>
                    <a:cubicBezTo>
                      <a:pt x="2603880" y="1032537"/>
                      <a:pt x="2603880" y="1028601"/>
                      <a:pt x="2605842" y="1024664"/>
                    </a:cubicBezTo>
                    <a:cubicBezTo>
                      <a:pt x="2607805" y="1024664"/>
                      <a:pt x="2609767" y="1022696"/>
                      <a:pt x="2609767" y="1022696"/>
                    </a:cubicBezTo>
                    <a:close/>
                    <a:moveTo>
                      <a:pt x="2482204" y="1022696"/>
                    </a:moveTo>
                    <a:cubicBezTo>
                      <a:pt x="2484167" y="1022696"/>
                      <a:pt x="2486130" y="1024664"/>
                      <a:pt x="2488092" y="1024664"/>
                    </a:cubicBezTo>
                    <a:cubicBezTo>
                      <a:pt x="2490055" y="1028601"/>
                      <a:pt x="2490055" y="1032537"/>
                      <a:pt x="2488092" y="1034505"/>
                    </a:cubicBezTo>
                    <a:cubicBezTo>
                      <a:pt x="2482204" y="1040410"/>
                      <a:pt x="2482204" y="1040410"/>
                      <a:pt x="2482204" y="1040410"/>
                    </a:cubicBezTo>
                    <a:cubicBezTo>
                      <a:pt x="2466504" y="1058125"/>
                      <a:pt x="2466504" y="1058125"/>
                      <a:pt x="2466504" y="1058125"/>
                    </a:cubicBezTo>
                    <a:cubicBezTo>
                      <a:pt x="2462579" y="1060093"/>
                      <a:pt x="2458654" y="1060093"/>
                      <a:pt x="2456692" y="1058125"/>
                    </a:cubicBezTo>
                    <a:cubicBezTo>
                      <a:pt x="2452767" y="1054188"/>
                      <a:pt x="2452767" y="1050252"/>
                      <a:pt x="2456692" y="1048283"/>
                    </a:cubicBezTo>
                    <a:cubicBezTo>
                      <a:pt x="2478279" y="1024664"/>
                      <a:pt x="2478279" y="1024664"/>
                      <a:pt x="2478279" y="1024664"/>
                    </a:cubicBezTo>
                    <a:cubicBezTo>
                      <a:pt x="2480242" y="1024664"/>
                      <a:pt x="2482204" y="1024664"/>
                      <a:pt x="2482204" y="1022696"/>
                    </a:cubicBezTo>
                    <a:close/>
                    <a:moveTo>
                      <a:pt x="2248843" y="1002509"/>
                    </a:moveTo>
                    <a:lnTo>
                      <a:pt x="2509700" y="1168770"/>
                    </a:lnTo>
                    <a:lnTo>
                      <a:pt x="2509702" y="1168770"/>
                    </a:lnTo>
                    <a:lnTo>
                      <a:pt x="2509702" y="1168772"/>
                    </a:lnTo>
                    <a:lnTo>
                      <a:pt x="2509703" y="1168772"/>
                    </a:lnTo>
                    <a:lnTo>
                      <a:pt x="2509702" y="1168772"/>
                    </a:lnTo>
                    <a:lnTo>
                      <a:pt x="2509702" y="1197436"/>
                    </a:lnTo>
                    <a:lnTo>
                      <a:pt x="1989415" y="1197436"/>
                    </a:lnTo>
                    <a:lnTo>
                      <a:pt x="1989415" y="1168770"/>
                    </a:lnTo>
                    <a:lnTo>
                      <a:pt x="1989419" y="1168770"/>
                    </a:lnTo>
                    <a:close/>
                    <a:moveTo>
                      <a:pt x="224575" y="969542"/>
                    </a:moveTo>
                    <a:cubicBezTo>
                      <a:pt x="260035" y="969542"/>
                      <a:pt x="287614" y="981344"/>
                      <a:pt x="287614" y="995112"/>
                    </a:cubicBezTo>
                    <a:cubicBezTo>
                      <a:pt x="287614" y="995112"/>
                      <a:pt x="287614" y="997079"/>
                      <a:pt x="287614" y="997079"/>
                    </a:cubicBezTo>
                    <a:cubicBezTo>
                      <a:pt x="287614" y="997079"/>
                      <a:pt x="287614" y="997079"/>
                      <a:pt x="291554" y="997079"/>
                    </a:cubicBezTo>
                    <a:cubicBezTo>
                      <a:pt x="291554" y="997079"/>
                      <a:pt x="291554" y="997079"/>
                      <a:pt x="291554" y="1042318"/>
                    </a:cubicBezTo>
                    <a:cubicBezTo>
                      <a:pt x="291554" y="1042318"/>
                      <a:pt x="291554" y="1042318"/>
                      <a:pt x="287614" y="1042318"/>
                    </a:cubicBezTo>
                    <a:cubicBezTo>
                      <a:pt x="287614" y="1048218"/>
                      <a:pt x="283674" y="1054119"/>
                      <a:pt x="277764" y="1056086"/>
                    </a:cubicBezTo>
                    <a:cubicBezTo>
                      <a:pt x="277764" y="1079689"/>
                      <a:pt x="277764" y="1146564"/>
                      <a:pt x="277764" y="1162299"/>
                    </a:cubicBezTo>
                    <a:cubicBezTo>
                      <a:pt x="277764" y="1183935"/>
                      <a:pt x="287614" y="1189835"/>
                      <a:pt x="287614" y="1189835"/>
                    </a:cubicBezTo>
                    <a:cubicBezTo>
                      <a:pt x="295494" y="1193769"/>
                      <a:pt x="313224" y="1209505"/>
                      <a:pt x="330953" y="1229174"/>
                    </a:cubicBezTo>
                    <a:cubicBezTo>
                      <a:pt x="376263" y="1278346"/>
                      <a:pt x="431422" y="1355055"/>
                      <a:pt x="388082" y="1386526"/>
                    </a:cubicBezTo>
                    <a:cubicBezTo>
                      <a:pt x="372323" y="1396360"/>
                      <a:pt x="352623" y="1404228"/>
                      <a:pt x="330953" y="1410129"/>
                    </a:cubicBezTo>
                    <a:cubicBezTo>
                      <a:pt x="285644" y="1421930"/>
                      <a:pt x="238365" y="1421930"/>
                      <a:pt x="224575" y="1421930"/>
                    </a:cubicBezTo>
                    <a:cubicBezTo>
                      <a:pt x="206845" y="1421930"/>
                      <a:pt x="114257" y="1423897"/>
                      <a:pt x="61068" y="1386526"/>
                    </a:cubicBezTo>
                    <a:cubicBezTo>
                      <a:pt x="-1" y="1343254"/>
                      <a:pt x="139866" y="1203604"/>
                      <a:pt x="163506" y="1189835"/>
                    </a:cubicBezTo>
                    <a:cubicBezTo>
                      <a:pt x="163506" y="1189835"/>
                      <a:pt x="177296" y="1183935"/>
                      <a:pt x="177296" y="1162299"/>
                    </a:cubicBezTo>
                    <a:cubicBezTo>
                      <a:pt x="177296" y="1146564"/>
                      <a:pt x="177296" y="1079689"/>
                      <a:pt x="177296" y="1058053"/>
                    </a:cubicBezTo>
                    <a:cubicBezTo>
                      <a:pt x="165476" y="1054119"/>
                      <a:pt x="159566" y="1048218"/>
                      <a:pt x="159566" y="1042318"/>
                    </a:cubicBezTo>
                    <a:cubicBezTo>
                      <a:pt x="159566" y="1042318"/>
                      <a:pt x="159566" y="1042318"/>
                      <a:pt x="157596" y="1042318"/>
                    </a:cubicBezTo>
                    <a:cubicBezTo>
                      <a:pt x="157596" y="1042318"/>
                      <a:pt x="157596" y="1042318"/>
                      <a:pt x="157596" y="997079"/>
                    </a:cubicBezTo>
                    <a:cubicBezTo>
                      <a:pt x="157596" y="997079"/>
                      <a:pt x="157596" y="997079"/>
                      <a:pt x="159566" y="997079"/>
                    </a:cubicBezTo>
                    <a:cubicBezTo>
                      <a:pt x="159566" y="997079"/>
                      <a:pt x="159566" y="995112"/>
                      <a:pt x="159566" y="995112"/>
                    </a:cubicBezTo>
                    <a:cubicBezTo>
                      <a:pt x="159566" y="981344"/>
                      <a:pt x="187146" y="969542"/>
                      <a:pt x="224575" y="969542"/>
                    </a:cubicBezTo>
                    <a:close/>
                    <a:moveTo>
                      <a:pt x="2637243" y="959712"/>
                    </a:moveTo>
                    <a:cubicBezTo>
                      <a:pt x="2637243" y="959712"/>
                      <a:pt x="2637243" y="959712"/>
                      <a:pt x="2668643" y="959712"/>
                    </a:cubicBezTo>
                    <a:cubicBezTo>
                      <a:pt x="2672568" y="959712"/>
                      <a:pt x="2674530" y="963648"/>
                      <a:pt x="2674530" y="965617"/>
                    </a:cubicBezTo>
                    <a:cubicBezTo>
                      <a:pt x="2674530" y="969553"/>
                      <a:pt x="2672568" y="973490"/>
                      <a:pt x="2668643" y="973490"/>
                    </a:cubicBezTo>
                    <a:cubicBezTo>
                      <a:pt x="2668643" y="973490"/>
                      <a:pt x="2668643" y="973490"/>
                      <a:pt x="2637243" y="973490"/>
                    </a:cubicBezTo>
                    <a:cubicBezTo>
                      <a:pt x="2633318" y="973490"/>
                      <a:pt x="2631355" y="969553"/>
                      <a:pt x="2631355" y="965617"/>
                    </a:cubicBezTo>
                    <a:cubicBezTo>
                      <a:pt x="2631355" y="963648"/>
                      <a:pt x="2633318" y="959712"/>
                      <a:pt x="2637243" y="959712"/>
                    </a:cubicBezTo>
                    <a:close/>
                    <a:moveTo>
                      <a:pt x="2425292" y="959712"/>
                    </a:moveTo>
                    <a:cubicBezTo>
                      <a:pt x="2425292" y="959712"/>
                      <a:pt x="2425292" y="959712"/>
                      <a:pt x="2456692" y="959712"/>
                    </a:cubicBezTo>
                    <a:cubicBezTo>
                      <a:pt x="2460617" y="959712"/>
                      <a:pt x="2462579" y="963648"/>
                      <a:pt x="2462579" y="965617"/>
                    </a:cubicBezTo>
                    <a:cubicBezTo>
                      <a:pt x="2462579" y="969553"/>
                      <a:pt x="2460617" y="973490"/>
                      <a:pt x="2456692" y="973490"/>
                    </a:cubicBezTo>
                    <a:cubicBezTo>
                      <a:pt x="2456692" y="973490"/>
                      <a:pt x="2456692" y="973490"/>
                      <a:pt x="2425292" y="973490"/>
                    </a:cubicBezTo>
                    <a:cubicBezTo>
                      <a:pt x="2421367" y="973490"/>
                      <a:pt x="2419404" y="969553"/>
                      <a:pt x="2419404" y="965617"/>
                    </a:cubicBezTo>
                    <a:cubicBezTo>
                      <a:pt x="2419404" y="963648"/>
                      <a:pt x="2421367" y="959712"/>
                      <a:pt x="2425292" y="959712"/>
                    </a:cubicBezTo>
                    <a:close/>
                    <a:moveTo>
                      <a:pt x="1336548" y="938164"/>
                    </a:moveTo>
                    <a:cubicBezTo>
                      <a:pt x="1322778" y="938164"/>
                      <a:pt x="1310975" y="949966"/>
                      <a:pt x="1310975" y="963735"/>
                    </a:cubicBezTo>
                    <a:cubicBezTo>
                      <a:pt x="1310975" y="977504"/>
                      <a:pt x="1322778" y="989306"/>
                      <a:pt x="1336548" y="989306"/>
                    </a:cubicBezTo>
                    <a:cubicBezTo>
                      <a:pt x="1350318" y="989306"/>
                      <a:pt x="1362120" y="977504"/>
                      <a:pt x="1362120" y="963735"/>
                    </a:cubicBezTo>
                    <a:cubicBezTo>
                      <a:pt x="1362120" y="949966"/>
                      <a:pt x="1350318" y="938164"/>
                      <a:pt x="1336548" y="938164"/>
                    </a:cubicBezTo>
                    <a:close/>
                    <a:moveTo>
                      <a:pt x="1885501" y="917839"/>
                    </a:moveTo>
                    <a:lnTo>
                      <a:pt x="1829456" y="955072"/>
                    </a:lnTo>
                    <a:lnTo>
                      <a:pt x="1851946" y="996387"/>
                    </a:lnTo>
                    <a:cubicBezTo>
                      <a:pt x="1862135" y="1008120"/>
                      <a:pt x="1873373" y="1014631"/>
                      <a:pt x="1885229" y="1014631"/>
                    </a:cubicBezTo>
                    <a:cubicBezTo>
                      <a:pt x="1897085" y="1014631"/>
                      <a:pt x="1908324" y="1008120"/>
                      <a:pt x="1918513" y="996387"/>
                    </a:cubicBezTo>
                    <a:lnTo>
                      <a:pt x="1941147" y="954806"/>
                    </a:lnTo>
                    <a:close/>
                    <a:moveTo>
                      <a:pt x="2546967" y="910506"/>
                    </a:moveTo>
                    <a:cubicBezTo>
                      <a:pt x="2531267" y="910506"/>
                      <a:pt x="2517530" y="916410"/>
                      <a:pt x="2505755" y="926252"/>
                    </a:cubicBezTo>
                    <a:cubicBezTo>
                      <a:pt x="2495942" y="936093"/>
                      <a:pt x="2490055" y="949871"/>
                      <a:pt x="2490055" y="965617"/>
                    </a:cubicBezTo>
                    <a:cubicBezTo>
                      <a:pt x="2490055" y="987267"/>
                      <a:pt x="2501830" y="1004982"/>
                      <a:pt x="2519492" y="1014823"/>
                    </a:cubicBezTo>
                    <a:cubicBezTo>
                      <a:pt x="2521455" y="1016791"/>
                      <a:pt x="2521455" y="1018759"/>
                      <a:pt x="2521455" y="1020728"/>
                    </a:cubicBezTo>
                    <a:cubicBezTo>
                      <a:pt x="2521455" y="1020728"/>
                      <a:pt x="2521455" y="1020728"/>
                      <a:pt x="2521455" y="1054188"/>
                    </a:cubicBezTo>
                    <a:cubicBezTo>
                      <a:pt x="2521455" y="1054188"/>
                      <a:pt x="2521455" y="1054188"/>
                      <a:pt x="2546967" y="1054188"/>
                    </a:cubicBezTo>
                    <a:cubicBezTo>
                      <a:pt x="2546967" y="1054188"/>
                      <a:pt x="2546967" y="1054188"/>
                      <a:pt x="2572480" y="1054188"/>
                    </a:cubicBezTo>
                    <a:cubicBezTo>
                      <a:pt x="2572480" y="1054188"/>
                      <a:pt x="2572480" y="1054188"/>
                      <a:pt x="2572480" y="1020728"/>
                    </a:cubicBezTo>
                    <a:cubicBezTo>
                      <a:pt x="2572480" y="1018759"/>
                      <a:pt x="2572480" y="1016791"/>
                      <a:pt x="2574442" y="1014823"/>
                    </a:cubicBezTo>
                    <a:cubicBezTo>
                      <a:pt x="2592105" y="1004982"/>
                      <a:pt x="2601917" y="987267"/>
                      <a:pt x="2601917" y="965617"/>
                    </a:cubicBezTo>
                    <a:cubicBezTo>
                      <a:pt x="2601917" y="949871"/>
                      <a:pt x="2596030" y="936093"/>
                      <a:pt x="2586217" y="926252"/>
                    </a:cubicBezTo>
                    <a:cubicBezTo>
                      <a:pt x="2576405" y="916410"/>
                      <a:pt x="2562667" y="910506"/>
                      <a:pt x="2546967" y="910506"/>
                    </a:cubicBezTo>
                    <a:close/>
                    <a:moveTo>
                      <a:pt x="2312553" y="910313"/>
                    </a:moveTo>
                    <a:cubicBezTo>
                      <a:pt x="2308618" y="914265"/>
                      <a:pt x="2304684" y="916240"/>
                      <a:pt x="2302716" y="920192"/>
                    </a:cubicBezTo>
                    <a:cubicBezTo>
                      <a:pt x="2302716" y="924143"/>
                      <a:pt x="2302716" y="930070"/>
                      <a:pt x="2302716" y="934021"/>
                    </a:cubicBezTo>
                    <a:cubicBezTo>
                      <a:pt x="2302716" y="934021"/>
                      <a:pt x="2304684" y="934021"/>
                      <a:pt x="2304684" y="935997"/>
                    </a:cubicBezTo>
                    <a:cubicBezTo>
                      <a:pt x="2306651" y="939948"/>
                      <a:pt x="2310585" y="941923"/>
                      <a:pt x="2314520" y="943899"/>
                    </a:cubicBezTo>
                    <a:cubicBezTo>
                      <a:pt x="2318455" y="945875"/>
                      <a:pt x="2322389" y="945875"/>
                      <a:pt x="2328291" y="943899"/>
                    </a:cubicBezTo>
                    <a:cubicBezTo>
                      <a:pt x="2336160" y="939948"/>
                      <a:pt x="2340095" y="928094"/>
                      <a:pt x="2336160" y="920192"/>
                    </a:cubicBezTo>
                    <a:cubicBezTo>
                      <a:pt x="2334193" y="916240"/>
                      <a:pt x="2330258" y="912289"/>
                      <a:pt x="2328291" y="910313"/>
                    </a:cubicBezTo>
                    <a:cubicBezTo>
                      <a:pt x="2322389" y="908338"/>
                      <a:pt x="2318455" y="908338"/>
                      <a:pt x="2314520" y="910313"/>
                    </a:cubicBezTo>
                    <a:cubicBezTo>
                      <a:pt x="2312553" y="910313"/>
                      <a:pt x="2312553" y="910313"/>
                      <a:pt x="2312553" y="910313"/>
                    </a:cubicBezTo>
                    <a:close/>
                    <a:moveTo>
                      <a:pt x="2546967" y="894759"/>
                    </a:moveTo>
                    <a:cubicBezTo>
                      <a:pt x="2574442" y="894759"/>
                      <a:pt x="2599955" y="912474"/>
                      <a:pt x="2609767" y="936093"/>
                    </a:cubicBezTo>
                    <a:cubicBezTo>
                      <a:pt x="2615655" y="945934"/>
                      <a:pt x="2617618" y="955775"/>
                      <a:pt x="2617618" y="965617"/>
                    </a:cubicBezTo>
                    <a:cubicBezTo>
                      <a:pt x="2617618" y="977426"/>
                      <a:pt x="2615655" y="987267"/>
                      <a:pt x="2609767" y="997109"/>
                    </a:cubicBezTo>
                    <a:cubicBezTo>
                      <a:pt x="2605842" y="1008918"/>
                      <a:pt x="2596030" y="1018759"/>
                      <a:pt x="2586217" y="1024664"/>
                    </a:cubicBezTo>
                    <a:cubicBezTo>
                      <a:pt x="2586217" y="1024664"/>
                      <a:pt x="2586217" y="1024664"/>
                      <a:pt x="2586217" y="1081744"/>
                    </a:cubicBezTo>
                    <a:cubicBezTo>
                      <a:pt x="2586217" y="1101426"/>
                      <a:pt x="2570517" y="1117172"/>
                      <a:pt x="2550892" y="1117172"/>
                    </a:cubicBezTo>
                    <a:cubicBezTo>
                      <a:pt x="2550892" y="1117172"/>
                      <a:pt x="2550892" y="1117172"/>
                      <a:pt x="2546967" y="1117172"/>
                    </a:cubicBezTo>
                    <a:cubicBezTo>
                      <a:pt x="2546967" y="1117172"/>
                      <a:pt x="2546967" y="1117172"/>
                      <a:pt x="2543042" y="1117172"/>
                    </a:cubicBezTo>
                    <a:cubicBezTo>
                      <a:pt x="2523417" y="1117172"/>
                      <a:pt x="2507717" y="1101426"/>
                      <a:pt x="2507717" y="1081744"/>
                    </a:cubicBezTo>
                    <a:cubicBezTo>
                      <a:pt x="2507717" y="1081744"/>
                      <a:pt x="2507717" y="1081744"/>
                      <a:pt x="2507717" y="1026632"/>
                    </a:cubicBezTo>
                    <a:cubicBezTo>
                      <a:pt x="2497905" y="1018759"/>
                      <a:pt x="2488092" y="1008918"/>
                      <a:pt x="2482204" y="997109"/>
                    </a:cubicBezTo>
                    <a:cubicBezTo>
                      <a:pt x="2478279" y="987267"/>
                      <a:pt x="2476317" y="977426"/>
                      <a:pt x="2476317" y="965617"/>
                    </a:cubicBezTo>
                    <a:cubicBezTo>
                      <a:pt x="2476317" y="955775"/>
                      <a:pt x="2478279" y="943966"/>
                      <a:pt x="2482204" y="936093"/>
                    </a:cubicBezTo>
                    <a:cubicBezTo>
                      <a:pt x="2493980" y="910506"/>
                      <a:pt x="2517530" y="894759"/>
                      <a:pt x="2546967" y="894759"/>
                    </a:cubicBezTo>
                    <a:close/>
                    <a:moveTo>
                      <a:pt x="350082" y="887263"/>
                    </a:moveTo>
                    <a:cubicBezTo>
                      <a:pt x="354023" y="887263"/>
                      <a:pt x="355994" y="887263"/>
                      <a:pt x="359936" y="887263"/>
                    </a:cubicBezTo>
                    <a:cubicBezTo>
                      <a:pt x="379644" y="893164"/>
                      <a:pt x="389497" y="912834"/>
                      <a:pt x="385556" y="932505"/>
                    </a:cubicBezTo>
                    <a:cubicBezTo>
                      <a:pt x="381614" y="948241"/>
                      <a:pt x="365848" y="958076"/>
                      <a:pt x="350082" y="958076"/>
                    </a:cubicBezTo>
                    <a:cubicBezTo>
                      <a:pt x="348111" y="958076"/>
                      <a:pt x="344170" y="958076"/>
                      <a:pt x="342199" y="958076"/>
                    </a:cubicBezTo>
                    <a:cubicBezTo>
                      <a:pt x="322491" y="952175"/>
                      <a:pt x="310666" y="932505"/>
                      <a:pt x="314608" y="912834"/>
                    </a:cubicBezTo>
                    <a:cubicBezTo>
                      <a:pt x="318549" y="897098"/>
                      <a:pt x="334316" y="887263"/>
                      <a:pt x="350082" y="887263"/>
                    </a:cubicBezTo>
                    <a:close/>
                    <a:moveTo>
                      <a:pt x="927334" y="887032"/>
                    </a:moveTo>
                    <a:cubicBezTo>
                      <a:pt x="929309" y="887032"/>
                      <a:pt x="931284" y="889002"/>
                      <a:pt x="931284" y="889002"/>
                    </a:cubicBezTo>
                    <a:cubicBezTo>
                      <a:pt x="937209" y="892942"/>
                      <a:pt x="939184" y="900821"/>
                      <a:pt x="939184" y="912641"/>
                    </a:cubicBezTo>
                    <a:cubicBezTo>
                      <a:pt x="939184" y="922491"/>
                      <a:pt x="935234" y="934310"/>
                      <a:pt x="931284" y="946130"/>
                    </a:cubicBezTo>
                    <a:cubicBezTo>
                      <a:pt x="925359" y="957949"/>
                      <a:pt x="919434" y="963859"/>
                      <a:pt x="915484" y="965829"/>
                    </a:cubicBezTo>
                    <a:cubicBezTo>
                      <a:pt x="913509" y="965829"/>
                      <a:pt x="913509" y="965829"/>
                      <a:pt x="911534" y="965829"/>
                    </a:cubicBezTo>
                    <a:cubicBezTo>
                      <a:pt x="903634" y="965829"/>
                      <a:pt x="899685" y="961889"/>
                      <a:pt x="899685" y="955979"/>
                    </a:cubicBezTo>
                    <a:cubicBezTo>
                      <a:pt x="899685" y="954009"/>
                      <a:pt x="899685" y="952040"/>
                      <a:pt x="899685" y="950070"/>
                    </a:cubicBezTo>
                    <a:cubicBezTo>
                      <a:pt x="899685" y="950070"/>
                      <a:pt x="899685" y="950070"/>
                      <a:pt x="913509" y="892942"/>
                    </a:cubicBezTo>
                    <a:cubicBezTo>
                      <a:pt x="913509" y="890972"/>
                      <a:pt x="913509" y="890972"/>
                      <a:pt x="915484" y="890972"/>
                    </a:cubicBezTo>
                    <a:cubicBezTo>
                      <a:pt x="915484" y="889002"/>
                      <a:pt x="917459" y="889002"/>
                      <a:pt x="919434" y="889002"/>
                    </a:cubicBezTo>
                    <a:cubicBezTo>
                      <a:pt x="921409" y="889002"/>
                      <a:pt x="925359" y="887032"/>
                      <a:pt x="927334" y="887032"/>
                    </a:cubicBezTo>
                    <a:close/>
                    <a:moveTo>
                      <a:pt x="1899635" y="883936"/>
                    </a:moveTo>
                    <a:lnTo>
                      <a:pt x="1885502" y="884979"/>
                    </a:lnTo>
                    <a:lnTo>
                      <a:pt x="1871864" y="883972"/>
                    </a:lnTo>
                    <a:lnTo>
                      <a:pt x="1885501" y="896221"/>
                    </a:lnTo>
                    <a:close/>
                    <a:moveTo>
                      <a:pt x="1962190" y="879317"/>
                    </a:moveTo>
                    <a:lnTo>
                      <a:pt x="1927134" y="881905"/>
                    </a:lnTo>
                    <a:lnTo>
                      <a:pt x="1899746" y="905544"/>
                    </a:lnTo>
                    <a:lnTo>
                      <a:pt x="1937349" y="930153"/>
                    </a:lnTo>
                    <a:lnTo>
                      <a:pt x="1948402" y="935071"/>
                    </a:lnTo>
                    <a:close/>
                    <a:moveTo>
                      <a:pt x="1808258" y="879276"/>
                    </a:moveTo>
                    <a:lnTo>
                      <a:pt x="1822111" y="935289"/>
                    </a:lnTo>
                    <a:lnTo>
                      <a:pt x="1833654" y="930153"/>
                    </a:lnTo>
                    <a:lnTo>
                      <a:pt x="1871478" y="905399"/>
                    </a:lnTo>
                    <a:lnTo>
                      <a:pt x="1845096" y="881996"/>
                    </a:lnTo>
                    <a:close/>
                    <a:moveTo>
                      <a:pt x="2627430" y="875077"/>
                    </a:moveTo>
                    <a:cubicBezTo>
                      <a:pt x="2631355" y="873109"/>
                      <a:pt x="2635280" y="873109"/>
                      <a:pt x="2637243" y="875077"/>
                    </a:cubicBezTo>
                    <a:cubicBezTo>
                      <a:pt x="2641168" y="877045"/>
                      <a:pt x="2641168" y="882950"/>
                      <a:pt x="2637243" y="884918"/>
                    </a:cubicBezTo>
                    <a:cubicBezTo>
                      <a:pt x="2615655" y="906569"/>
                      <a:pt x="2615655" y="906569"/>
                      <a:pt x="2615655" y="906569"/>
                    </a:cubicBezTo>
                    <a:cubicBezTo>
                      <a:pt x="2613693" y="908537"/>
                      <a:pt x="2611730" y="908537"/>
                      <a:pt x="2609767" y="908537"/>
                    </a:cubicBezTo>
                    <a:cubicBezTo>
                      <a:pt x="2609767" y="908537"/>
                      <a:pt x="2607805" y="908537"/>
                      <a:pt x="2605842" y="906569"/>
                    </a:cubicBezTo>
                    <a:cubicBezTo>
                      <a:pt x="2603880" y="904601"/>
                      <a:pt x="2603880" y="900664"/>
                      <a:pt x="2605842" y="898696"/>
                    </a:cubicBezTo>
                    <a:cubicBezTo>
                      <a:pt x="2609767" y="892791"/>
                      <a:pt x="2609767" y="892791"/>
                      <a:pt x="2609767" y="892791"/>
                    </a:cubicBezTo>
                    <a:cubicBezTo>
                      <a:pt x="2627430" y="875077"/>
                      <a:pt x="2627430" y="875077"/>
                      <a:pt x="2627430" y="875077"/>
                    </a:cubicBezTo>
                    <a:close/>
                    <a:moveTo>
                      <a:pt x="2456692" y="875077"/>
                    </a:moveTo>
                    <a:cubicBezTo>
                      <a:pt x="2458654" y="873109"/>
                      <a:pt x="2462579" y="873109"/>
                      <a:pt x="2466504" y="875077"/>
                    </a:cubicBezTo>
                    <a:cubicBezTo>
                      <a:pt x="2482204" y="892791"/>
                      <a:pt x="2482204" y="892791"/>
                      <a:pt x="2482204" y="892791"/>
                    </a:cubicBezTo>
                    <a:cubicBezTo>
                      <a:pt x="2488092" y="898696"/>
                      <a:pt x="2488092" y="898696"/>
                      <a:pt x="2488092" y="898696"/>
                    </a:cubicBezTo>
                    <a:cubicBezTo>
                      <a:pt x="2490055" y="900664"/>
                      <a:pt x="2490055" y="904601"/>
                      <a:pt x="2488092" y="906569"/>
                    </a:cubicBezTo>
                    <a:cubicBezTo>
                      <a:pt x="2486130" y="908537"/>
                      <a:pt x="2484167" y="908537"/>
                      <a:pt x="2482204" y="908537"/>
                    </a:cubicBezTo>
                    <a:cubicBezTo>
                      <a:pt x="2482204" y="908537"/>
                      <a:pt x="2480242" y="908537"/>
                      <a:pt x="2478279" y="906569"/>
                    </a:cubicBezTo>
                    <a:cubicBezTo>
                      <a:pt x="2456692" y="884918"/>
                      <a:pt x="2456692" y="884918"/>
                      <a:pt x="2456692" y="884918"/>
                    </a:cubicBezTo>
                    <a:cubicBezTo>
                      <a:pt x="2452767" y="882950"/>
                      <a:pt x="2452767" y="877045"/>
                      <a:pt x="2456692" y="875077"/>
                    </a:cubicBezTo>
                    <a:close/>
                    <a:moveTo>
                      <a:pt x="2340586" y="874258"/>
                    </a:moveTo>
                    <a:cubicBezTo>
                      <a:pt x="2336652" y="872777"/>
                      <a:pt x="2332226" y="872777"/>
                      <a:pt x="2328291" y="874752"/>
                    </a:cubicBezTo>
                    <a:cubicBezTo>
                      <a:pt x="2326324" y="874752"/>
                      <a:pt x="2326324" y="874752"/>
                      <a:pt x="2326324" y="874752"/>
                    </a:cubicBezTo>
                    <a:cubicBezTo>
                      <a:pt x="2318455" y="878704"/>
                      <a:pt x="2316487" y="888582"/>
                      <a:pt x="2320422" y="896484"/>
                    </a:cubicBezTo>
                    <a:cubicBezTo>
                      <a:pt x="2322389" y="900435"/>
                      <a:pt x="2324356" y="902411"/>
                      <a:pt x="2328291" y="904387"/>
                    </a:cubicBezTo>
                    <a:cubicBezTo>
                      <a:pt x="2332225" y="906362"/>
                      <a:pt x="2338127" y="906362"/>
                      <a:pt x="2342062" y="904387"/>
                    </a:cubicBezTo>
                    <a:cubicBezTo>
                      <a:pt x="2349931" y="900435"/>
                      <a:pt x="2353865" y="890557"/>
                      <a:pt x="2349931" y="882655"/>
                    </a:cubicBezTo>
                    <a:cubicBezTo>
                      <a:pt x="2347963" y="878704"/>
                      <a:pt x="2344521" y="875740"/>
                      <a:pt x="2340586" y="874258"/>
                    </a:cubicBezTo>
                    <a:close/>
                    <a:moveTo>
                      <a:pt x="1725035" y="865287"/>
                    </a:moveTo>
                    <a:lnTo>
                      <a:pt x="1711497" y="910101"/>
                    </a:lnTo>
                    <a:cubicBezTo>
                      <a:pt x="1710359" y="925332"/>
                      <a:pt x="1713682" y="937492"/>
                      <a:pt x="1722051" y="945353"/>
                    </a:cubicBezTo>
                    <a:cubicBezTo>
                      <a:pt x="1734852" y="959111"/>
                      <a:pt x="1757991" y="960093"/>
                      <a:pt x="1786791" y="951004"/>
                    </a:cubicBezTo>
                    <a:lnTo>
                      <a:pt x="1803985" y="943354"/>
                    </a:lnTo>
                    <a:lnTo>
                      <a:pt x="1792419" y="891501"/>
                    </a:lnTo>
                    <a:lnTo>
                      <a:pt x="1791415" y="878033"/>
                    </a:lnTo>
                    <a:lnTo>
                      <a:pt x="1778371" y="877069"/>
                    </a:lnTo>
                    <a:close/>
                    <a:moveTo>
                      <a:pt x="2046165" y="865244"/>
                    </a:moveTo>
                    <a:lnTo>
                      <a:pt x="1992632" y="877069"/>
                    </a:lnTo>
                    <a:lnTo>
                      <a:pt x="1981000" y="877928"/>
                    </a:lnTo>
                    <a:lnTo>
                      <a:pt x="1979985" y="891501"/>
                    </a:lnTo>
                    <a:lnTo>
                      <a:pt x="1968198" y="943879"/>
                    </a:lnTo>
                    <a:lnTo>
                      <a:pt x="1984211" y="951004"/>
                    </a:lnTo>
                    <a:cubicBezTo>
                      <a:pt x="2013012" y="960093"/>
                      <a:pt x="2036151" y="959111"/>
                      <a:pt x="2048951" y="945353"/>
                    </a:cubicBezTo>
                    <a:cubicBezTo>
                      <a:pt x="2057321" y="937492"/>
                      <a:pt x="2060644" y="925332"/>
                      <a:pt x="2059536" y="910101"/>
                    </a:cubicBezTo>
                    <a:close/>
                    <a:moveTo>
                      <a:pt x="2216156" y="860923"/>
                    </a:moveTo>
                    <a:cubicBezTo>
                      <a:pt x="2212222" y="860923"/>
                      <a:pt x="2210254" y="860923"/>
                      <a:pt x="2206320" y="862899"/>
                    </a:cubicBezTo>
                    <a:cubicBezTo>
                      <a:pt x="2196484" y="868825"/>
                      <a:pt x="2190582" y="880679"/>
                      <a:pt x="2196484" y="892533"/>
                    </a:cubicBezTo>
                    <a:cubicBezTo>
                      <a:pt x="2200418" y="900435"/>
                      <a:pt x="2208287" y="904387"/>
                      <a:pt x="2216156" y="904387"/>
                    </a:cubicBezTo>
                    <a:cubicBezTo>
                      <a:pt x="2220091" y="904387"/>
                      <a:pt x="2222058" y="902411"/>
                      <a:pt x="2225993" y="902411"/>
                    </a:cubicBezTo>
                    <a:cubicBezTo>
                      <a:pt x="2235829" y="896484"/>
                      <a:pt x="2239764" y="882655"/>
                      <a:pt x="2235829" y="872777"/>
                    </a:cubicBezTo>
                    <a:cubicBezTo>
                      <a:pt x="2231894" y="864874"/>
                      <a:pt x="2224025" y="860923"/>
                      <a:pt x="2216156" y="860923"/>
                    </a:cubicBezTo>
                    <a:close/>
                    <a:moveTo>
                      <a:pt x="1965610" y="846447"/>
                    </a:moveTo>
                    <a:lnTo>
                      <a:pt x="1958364" y="854950"/>
                    </a:lnTo>
                    <a:lnTo>
                      <a:pt x="1947183" y="864601"/>
                    </a:lnTo>
                    <a:lnTo>
                      <a:pt x="1964359" y="863297"/>
                    </a:lnTo>
                    <a:close/>
                    <a:moveTo>
                      <a:pt x="1804624" y="843424"/>
                    </a:moveTo>
                    <a:lnTo>
                      <a:pt x="1806096" y="863255"/>
                    </a:lnTo>
                    <a:lnTo>
                      <a:pt x="1825643" y="864739"/>
                    </a:lnTo>
                    <a:lnTo>
                      <a:pt x="1814607" y="854950"/>
                    </a:lnTo>
                    <a:close/>
                    <a:moveTo>
                      <a:pt x="2328291" y="839191"/>
                    </a:moveTo>
                    <a:cubicBezTo>
                      <a:pt x="2324356" y="839191"/>
                      <a:pt x="2322389" y="839191"/>
                      <a:pt x="2320422" y="841167"/>
                    </a:cubicBezTo>
                    <a:cubicBezTo>
                      <a:pt x="2316487" y="841167"/>
                      <a:pt x="2314520" y="845118"/>
                      <a:pt x="2314520" y="849069"/>
                    </a:cubicBezTo>
                    <a:cubicBezTo>
                      <a:pt x="2312553" y="851045"/>
                      <a:pt x="2312553" y="854996"/>
                      <a:pt x="2314520" y="856972"/>
                    </a:cubicBezTo>
                    <a:cubicBezTo>
                      <a:pt x="2314520" y="856972"/>
                      <a:pt x="2314520" y="856972"/>
                      <a:pt x="2314520" y="857805"/>
                    </a:cubicBezTo>
                    <a:lnTo>
                      <a:pt x="2314520" y="858947"/>
                    </a:lnTo>
                    <a:cubicBezTo>
                      <a:pt x="2316487" y="864874"/>
                      <a:pt x="2322389" y="868825"/>
                      <a:pt x="2328291" y="868825"/>
                    </a:cubicBezTo>
                    <a:cubicBezTo>
                      <a:pt x="2330258" y="868825"/>
                      <a:pt x="2332225" y="866850"/>
                      <a:pt x="2334193" y="866850"/>
                    </a:cubicBezTo>
                    <a:cubicBezTo>
                      <a:pt x="2342062" y="862899"/>
                      <a:pt x="2344029" y="854996"/>
                      <a:pt x="2340095" y="847094"/>
                    </a:cubicBezTo>
                    <a:cubicBezTo>
                      <a:pt x="2338127" y="841167"/>
                      <a:pt x="2332225" y="839191"/>
                      <a:pt x="2328291" y="839191"/>
                    </a:cubicBezTo>
                    <a:close/>
                    <a:moveTo>
                      <a:pt x="2546967" y="837680"/>
                    </a:moveTo>
                    <a:cubicBezTo>
                      <a:pt x="2550892" y="837680"/>
                      <a:pt x="2552855" y="841617"/>
                      <a:pt x="2552855" y="843585"/>
                    </a:cubicBezTo>
                    <a:cubicBezTo>
                      <a:pt x="2552855" y="877045"/>
                      <a:pt x="2552855" y="877045"/>
                      <a:pt x="2552855" y="877045"/>
                    </a:cubicBezTo>
                    <a:cubicBezTo>
                      <a:pt x="2552855" y="879013"/>
                      <a:pt x="2550892" y="882950"/>
                      <a:pt x="2546967" y="882950"/>
                    </a:cubicBezTo>
                    <a:cubicBezTo>
                      <a:pt x="2543042" y="882950"/>
                      <a:pt x="2541080" y="879013"/>
                      <a:pt x="2541080" y="877045"/>
                    </a:cubicBezTo>
                    <a:cubicBezTo>
                      <a:pt x="2541080" y="843585"/>
                      <a:pt x="2541080" y="843585"/>
                      <a:pt x="2541080" y="843585"/>
                    </a:cubicBezTo>
                    <a:cubicBezTo>
                      <a:pt x="2541080" y="841617"/>
                      <a:pt x="2543042" y="837680"/>
                      <a:pt x="2546967" y="837680"/>
                    </a:cubicBezTo>
                    <a:close/>
                    <a:moveTo>
                      <a:pt x="838461" y="831874"/>
                    </a:moveTo>
                    <a:cubicBezTo>
                      <a:pt x="838461" y="831874"/>
                      <a:pt x="838461" y="831874"/>
                      <a:pt x="824636" y="892942"/>
                    </a:cubicBezTo>
                    <a:cubicBezTo>
                      <a:pt x="822661" y="892942"/>
                      <a:pt x="820686" y="890972"/>
                      <a:pt x="816736" y="890972"/>
                    </a:cubicBezTo>
                    <a:cubicBezTo>
                      <a:pt x="810812" y="889002"/>
                      <a:pt x="804887" y="887032"/>
                      <a:pt x="796987" y="885062"/>
                    </a:cubicBezTo>
                    <a:cubicBezTo>
                      <a:pt x="804887" y="871272"/>
                      <a:pt x="810812" y="859453"/>
                      <a:pt x="816736" y="851573"/>
                    </a:cubicBezTo>
                    <a:cubicBezTo>
                      <a:pt x="824636" y="841724"/>
                      <a:pt x="832536" y="835814"/>
                      <a:pt x="838461" y="831874"/>
                    </a:cubicBezTo>
                    <a:close/>
                    <a:moveTo>
                      <a:pt x="927334" y="825964"/>
                    </a:moveTo>
                    <a:cubicBezTo>
                      <a:pt x="915484" y="827934"/>
                      <a:pt x="915484" y="827934"/>
                      <a:pt x="915484" y="827934"/>
                    </a:cubicBezTo>
                    <a:cubicBezTo>
                      <a:pt x="893760" y="831874"/>
                      <a:pt x="893760" y="831874"/>
                      <a:pt x="893760" y="831874"/>
                    </a:cubicBezTo>
                    <a:cubicBezTo>
                      <a:pt x="870060" y="936280"/>
                      <a:pt x="870060" y="936280"/>
                      <a:pt x="870060" y="936280"/>
                    </a:cubicBezTo>
                    <a:cubicBezTo>
                      <a:pt x="868085" y="946130"/>
                      <a:pt x="868085" y="946130"/>
                      <a:pt x="868085" y="946130"/>
                    </a:cubicBezTo>
                    <a:cubicBezTo>
                      <a:pt x="868085" y="950070"/>
                      <a:pt x="868085" y="954009"/>
                      <a:pt x="868085" y="957949"/>
                    </a:cubicBezTo>
                    <a:cubicBezTo>
                      <a:pt x="868085" y="963859"/>
                      <a:pt x="868085" y="969769"/>
                      <a:pt x="870060" y="973709"/>
                    </a:cubicBezTo>
                    <a:cubicBezTo>
                      <a:pt x="872035" y="975679"/>
                      <a:pt x="874010" y="977649"/>
                      <a:pt x="875985" y="979619"/>
                    </a:cubicBezTo>
                    <a:cubicBezTo>
                      <a:pt x="879935" y="985528"/>
                      <a:pt x="887835" y="987498"/>
                      <a:pt x="897710" y="987498"/>
                    </a:cubicBezTo>
                    <a:cubicBezTo>
                      <a:pt x="903634" y="987498"/>
                      <a:pt x="909559" y="987498"/>
                      <a:pt x="915484" y="985528"/>
                    </a:cubicBezTo>
                    <a:cubicBezTo>
                      <a:pt x="917459" y="985528"/>
                      <a:pt x="919434" y="985528"/>
                      <a:pt x="921409" y="983558"/>
                    </a:cubicBezTo>
                    <a:cubicBezTo>
                      <a:pt x="933259" y="979619"/>
                      <a:pt x="941159" y="971739"/>
                      <a:pt x="949058" y="959919"/>
                    </a:cubicBezTo>
                    <a:cubicBezTo>
                      <a:pt x="956958" y="944160"/>
                      <a:pt x="962883" y="928400"/>
                      <a:pt x="962883" y="910671"/>
                    </a:cubicBezTo>
                    <a:cubicBezTo>
                      <a:pt x="962883" y="885062"/>
                      <a:pt x="953008" y="871272"/>
                      <a:pt x="935234" y="871272"/>
                    </a:cubicBezTo>
                    <a:cubicBezTo>
                      <a:pt x="929309" y="871272"/>
                      <a:pt x="923384" y="873242"/>
                      <a:pt x="915484" y="877182"/>
                    </a:cubicBezTo>
                    <a:cubicBezTo>
                      <a:pt x="927334" y="825964"/>
                      <a:pt x="927334" y="825964"/>
                      <a:pt x="927334" y="825964"/>
                    </a:cubicBezTo>
                    <a:close/>
                    <a:moveTo>
                      <a:pt x="2822161" y="817615"/>
                    </a:moveTo>
                    <a:cubicBezTo>
                      <a:pt x="2829805" y="817615"/>
                      <a:pt x="2833627" y="823587"/>
                      <a:pt x="2833627" y="829559"/>
                    </a:cubicBezTo>
                    <a:lnTo>
                      <a:pt x="2833627" y="866807"/>
                    </a:lnTo>
                    <a:lnTo>
                      <a:pt x="2841971" y="868491"/>
                    </a:lnTo>
                    <a:cubicBezTo>
                      <a:pt x="2864864" y="878174"/>
                      <a:pt x="2880926" y="900842"/>
                      <a:pt x="2880926" y="927261"/>
                    </a:cubicBezTo>
                    <a:cubicBezTo>
                      <a:pt x="2880926" y="944874"/>
                      <a:pt x="2873787" y="960820"/>
                      <a:pt x="2862245" y="972362"/>
                    </a:cubicBezTo>
                    <a:lnTo>
                      <a:pt x="2852261" y="979093"/>
                    </a:lnTo>
                    <a:lnTo>
                      <a:pt x="2868665" y="1023470"/>
                    </a:lnTo>
                    <a:cubicBezTo>
                      <a:pt x="2912099" y="1141180"/>
                      <a:pt x="2998413" y="1376598"/>
                      <a:pt x="2993986" y="1376598"/>
                    </a:cubicBezTo>
                    <a:cubicBezTo>
                      <a:pt x="2988085" y="1376598"/>
                      <a:pt x="2933001" y="1319616"/>
                      <a:pt x="2933001" y="1319616"/>
                    </a:cubicBezTo>
                    <a:cubicBezTo>
                      <a:pt x="2933001" y="1319616"/>
                      <a:pt x="2857753" y="1123987"/>
                      <a:pt x="2820129" y="1025343"/>
                    </a:cubicBezTo>
                    <a:lnTo>
                      <a:pt x="2817603" y="1018695"/>
                    </a:lnTo>
                    <a:lnTo>
                      <a:pt x="2680264" y="1313532"/>
                    </a:lnTo>
                    <a:lnTo>
                      <a:pt x="2622932" y="1370864"/>
                    </a:lnTo>
                    <a:lnTo>
                      <a:pt x="2638698" y="1292033"/>
                    </a:lnTo>
                    <a:lnTo>
                      <a:pt x="2781837" y="977400"/>
                    </a:lnTo>
                    <a:lnTo>
                      <a:pt x="2764255" y="962922"/>
                    </a:lnTo>
                    <a:cubicBezTo>
                      <a:pt x="2757378" y="952743"/>
                      <a:pt x="2753362" y="940471"/>
                      <a:pt x="2753362" y="927261"/>
                    </a:cubicBezTo>
                    <a:cubicBezTo>
                      <a:pt x="2753362" y="900842"/>
                      <a:pt x="2769425" y="878174"/>
                      <a:pt x="2792317" y="868491"/>
                    </a:cubicBezTo>
                    <a:lnTo>
                      <a:pt x="2810694" y="864781"/>
                    </a:lnTo>
                    <a:lnTo>
                      <a:pt x="2810694" y="849715"/>
                    </a:lnTo>
                    <a:cubicBezTo>
                      <a:pt x="2810694" y="829559"/>
                      <a:pt x="2810694" y="829559"/>
                      <a:pt x="2810694" y="829559"/>
                    </a:cubicBezTo>
                    <a:cubicBezTo>
                      <a:pt x="2810694" y="823587"/>
                      <a:pt x="2816427" y="817615"/>
                      <a:pt x="2822161" y="817615"/>
                    </a:cubicBezTo>
                    <a:close/>
                    <a:moveTo>
                      <a:pt x="2302716" y="817459"/>
                    </a:moveTo>
                    <a:cubicBezTo>
                      <a:pt x="2300749" y="817459"/>
                      <a:pt x="2300749" y="819435"/>
                      <a:pt x="2298782" y="819435"/>
                    </a:cubicBezTo>
                    <a:cubicBezTo>
                      <a:pt x="2292880" y="821410"/>
                      <a:pt x="2290913" y="829313"/>
                      <a:pt x="2292880" y="833264"/>
                    </a:cubicBezTo>
                    <a:cubicBezTo>
                      <a:pt x="2294847" y="837215"/>
                      <a:pt x="2298782" y="839191"/>
                      <a:pt x="2302716" y="839191"/>
                    </a:cubicBezTo>
                    <a:cubicBezTo>
                      <a:pt x="2304684" y="839191"/>
                      <a:pt x="2306651" y="839191"/>
                      <a:pt x="2308618" y="839191"/>
                    </a:cubicBezTo>
                    <a:cubicBezTo>
                      <a:pt x="2310585" y="837215"/>
                      <a:pt x="2312553" y="835240"/>
                      <a:pt x="2314520" y="833264"/>
                    </a:cubicBezTo>
                    <a:cubicBezTo>
                      <a:pt x="2314520" y="831289"/>
                      <a:pt x="2314520" y="827337"/>
                      <a:pt x="2314520" y="825362"/>
                    </a:cubicBezTo>
                    <a:cubicBezTo>
                      <a:pt x="2312553" y="825362"/>
                      <a:pt x="2312553" y="825362"/>
                      <a:pt x="2312553" y="823386"/>
                    </a:cubicBezTo>
                    <a:cubicBezTo>
                      <a:pt x="2310585" y="821410"/>
                      <a:pt x="2306651" y="817459"/>
                      <a:pt x="2302716" y="817459"/>
                    </a:cubicBezTo>
                    <a:close/>
                    <a:moveTo>
                      <a:pt x="856236" y="816114"/>
                    </a:moveTo>
                    <a:cubicBezTo>
                      <a:pt x="844386" y="816114"/>
                      <a:pt x="830561" y="822024"/>
                      <a:pt x="816736" y="831874"/>
                    </a:cubicBezTo>
                    <a:cubicBezTo>
                      <a:pt x="816736" y="833844"/>
                      <a:pt x="816736" y="833844"/>
                      <a:pt x="816736" y="833844"/>
                    </a:cubicBezTo>
                    <a:cubicBezTo>
                      <a:pt x="808837" y="839754"/>
                      <a:pt x="802912" y="847633"/>
                      <a:pt x="795012" y="855513"/>
                    </a:cubicBezTo>
                    <a:cubicBezTo>
                      <a:pt x="789087" y="863393"/>
                      <a:pt x="783162" y="873242"/>
                      <a:pt x="777237" y="883092"/>
                    </a:cubicBezTo>
                    <a:cubicBezTo>
                      <a:pt x="771313" y="883092"/>
                      <a:pt x="767363" y="881122"/>
                      <a:pt x="765388" y="881122"/>
                    </a:cubicBezTo>
                    <a:cubicBezTo>
                      <a:pt x="751563" y="881122"/>
                      <a:pt x="739713" y="885062"/>
                      <a:pt x="731813" y="890972"/>
                    </a:cubicBezTo>
                    <a:cubicBezTo>
                      <a:pt x="721939" y="894912"/>
                      <a:pt x="717989" y="902791"/>
                      <a:pt x="717989" y="910671"/>
                    </a:cubicBezTo>
                    <a:cubicBezTo>
                      <a:pt x="717989" y="914611"/>
                      <a:pt x="719964" y="916581"/>
                      <a:pt x="721939" y="920521"/>
                    </a:cubicBezTo>
                    <a:cubicBezTo>
                      <a:pt x="723914" y="922491"/>
                      <a:pt x="727864" y="922491"/>
                      <a:pt x="733788" y="922491"/>
                    </a:cubicBezTo>
                    <a:cubicBezTo>
                      <a:pt x="735763" y="922491"/>
                      <a:pt x="737738" y="922491"/>
                      <a:pt x="741688" y="920521"/>
                    </a:cubicBezTo>
                    <a:cubicBezTo>
                      <a:pt x="743663" y="918551"/>
                      <a:pt x="745638" y="916581"/>
                      <a:pt x="745638" y="914611"/>
                    </a:cubicBezTo>
                    <a:cubicBezTo>
                      <a:pt x="745638" y="912641"/>
                      <a:pt x="743663" y="910671"/>
                      <a:pt x="743663" y="908701"/>
                    </a:cubicBezTo>
                    <a:cubicBezTo>
                      <a:pt x="743663" y="908701"/>
                      <a:pt x="741688" y="906731"/>
                      <a:pt x="741688" y="906731"/>
                    </a:cubicBezTo>
                    <a:cubicBezTo>
                      <a:pt x="743663" y="902791"/>
                      <a:pt x="745638" y="900821"/>
                      <a:pt x="751563" y="898851"/>
                    </a:cubicBezTo>
                    <a:cubicBezTo>
                      <a:pt x="755513" y="896882"/>
                      <a:pt x="761438" y="894912"/>
                      <a:pt x="769338" y="894912"/>
                    </a:cubicBezTo>
                    <a:cubicBezTo>
                      <a:pt x="763413" y="904761"/>
                      <a:pt x="759463" y="912641"/>
                      <a:pt x="755513" y="922491"/>
                    </a:cubicBezTo>
                    <a:cubicBezTo>
                      <a:pt x="741688" y="950070"/>
                      <a:pt x="735763" y="971739"/>
                      <a:pt x="735763" y="987498"/>
                    </a:cubicBezTo>
                    <a:cubicBezTo>
                      <a:pt x="735763" y="999318"/>
                      <a:pt x="739713" y="1005228"/>
                      <a:pt x="747613" y="1009167"/>
                    </a:cubicBezTo>
                    <a:cubicBezTo>
                      <a:pt x="749588" y="1011137"/>
                      <a:pt x="757488" y="1013107"/>
                      <a:pt x="765388" y="1013107"/>
                    </a:cubicBezTo>
                    <a:cubicBezTo>
                      <a:pt x="763413" y="1009167"/>
                      <a:pt x="763413" y="1005228"/>
                      <a:pt x="763413" y="999318"/>
                    </a:cubicBezTo>
                    <a:cubicBezTo>
                      <a:pt x="763413" y="993408"/>
                      <a:pt x="763413" y="987498"/>
                      <a:pt x="765388" y="979619"/>
                    </a:cubicBezTo>
                    <a:cubicBezTo>
                      <a:pt x="769338" y="954009"/>
                      <a:pt x="779212" y="926430"/>
                      <a:pt x="793037" y="894912"/>
                    </a:cubicBezTo>
                    <a:cubicBezTo>
                      <a:pt x="793037" y="894912"/>
                      <a:pt x="795012" y="894912"/>
                      <a:pt x="795012" y="894912"/>
                    </a:cubicBezTo>
                    <a:cubicBezTo>
                      <a:pt x="802912" y="896882"/>
                      <a:pt x="810812" y="898851"/>
                      <a:pt x="816736" y="900821"/>
                    </a:cubicBezTo>
                    <a:cubicBezTo>
                      <a:pt x="818711" y="902791"/>
                      <a:pt x="820686" y="902791"/>
                      <a:pt x="822661" y="902791"/>
                    </a:cubicBezTo>
                    <a:cubicBezTo>
                      <a:pt x="822661" y="902791"/>
                      <a:pt x="822661" y="902791"/>
                      <a:pt x="816736" y="928400"/>
                    </a:cubicBezTo>
                    <a:cubicBezTo>
                      <a:pt x="804887" y="985528"/>
                      <a:pt x="804887" y="985528"/>
                      <a:pt x="804887" y="985528"/>
                    </a:cubicBezTo>
                    <a:cubicBezTo>
                      <a:pt x="816736" y="985528"/>
                      <a:pt x="816736" y="985528"/>
                      <a:pt x="816736" y="985528"/>
                    </a:cubicBezTo>
                    <a:cubicBezTo>
                      <a:pt x="838461" y="985528"/>
                      <a:pt x="838461" y="985528"/>
                      <a:pt x="838461" y="985528"/>
                    </a:cubicBezTo>
                    <a:cubicBezTo>
                      <a:pt x="870060" y="835814"/>
                      <a:pt x="870060" y="835814"/>
                      <a:pt x="870060" y="835814"/>
                    </a:cubicBezTo>
                    <a:cubicBezTo>
                      <a:pt x="874010" y="818084"/>
                      <a:pt x="874010" y="818084"/>
                      <a:pt x="874010" y="818084"/>
                    </a:cubicBezTo>
                    <a:cubicBezTo>
                      <a:pt x="874010" y="818084"/>
                      <a:pt x="872035" y="818084"/>
                      <a:pt x="870060" y="816114"/>
                    </a:cubicBezTo>
                    <a:cubicBezTo>
                      <a:pt x="866110" y="816114"/>
                      <a:pt x="862160" y="816114"/>
                      <a:pt x="856236" y="816114"/>
                    </a:cubicBezTo>
                    <a:close/>
                    <a:moveTo>
                      <a:pt x="2302716" y="811532"/>
                    </a:moveTo>
                    <a:cubicBezTo>
                      <a:pt x="2306651" y="811532"/>
                      <a:pt x="2310585" y="813508"/>
                      <a:pt x="2314520" y="813508"/>
                    </a:cubicBezTo>
                    <a:cubicBezTo>
                      <a:pt x="2318455" y="815484"/>
                      <a:pt x="2322389" y="817459"/>
                      <a:pt x="2328291" y="821410"/>
                    </a:cubicBezTo>
                    <a:cubicBezTo>
                      <a:pt x="2373538" y="851045"/>
                      <a:pt x="2365669" y="930070"/>
                      <a:pt x="2338127" y="947850"/>
                    </a:cubicBezTo>
                    <a:cubicBezTo>
                      <a:pt x="2334193" y="949826"/>
                      <a:pt x="2330258" y="951802"/>
                      <a:pt x="2328291" y="951802"/>
                    </a:cubicBezTo>
                    <a:cubicBezTo>
                      <a:pt x="2322389" y="953777"/>
                      <a:pt x="2318455" y="953777"/>
                      <a:pt x="2314520" y="953777"/>
                    </a:cubicBezTo>
                    <a:cubicBezTo>
                      <a:pt x="2310585" y="953777"/>
                      <a:pt x="2306651" y="951802"/>
                      <a:pt x="2302716" y="951802"/>
                    </a:cubicBezTo>
                    <a:cubicBezTo>
                      <a:pt x="2283044" y="941923"/>
                      <a:pt x="2267305" y="918216"/>
                      <a:pt x="2245665" y="920192"/>
                    </a:cubicBezTo>
                    <a:cubicBezTo>
                      <a:pt x="2235829" y="920192"/>
                      <a:pt x="2225993" y="922167"/>
                      <a:pt x="2216156" y="920192"/>
                    </a:cubicBezTo>
                    <a:cubicBezTo>
                      <a:pt x="2196484" y="920192"/>
                      <a:pt x="2180745" y="912289"/>
                      <a:pt x="2176811" y="888582"/>
                    </a:cubicBezTo>
                    <a:cubicBezTo>
                      <a:pt x="2172876" y="853020"/>
                      <a:pt x="2208287" y="831289"/>
                      <a:pt x="2208287" y="831289"/>
                    </a:cubicBezTo>
                    <a:cubicBezTo>
                      <a:pt x="2212222" y="831289"/>
                      <a:pt x="2214189" y="829313"/>
                      <a:pt x="2216156" y="827337"/>
                    </a:cubicBezTo>
                    <a:cubicBezTo>
                      <a:pt x="2253535" y="811532"/>
                      <a:pt x="2281076" y="807581"/>
                      <a:pt x="2302716" y="811532"/>
                    </a:cubicBezTo>
                    <a:close/>
                    <a:moveTo>
                      <a:pt x="2007797" y="796943"/>
                    </a:moveTo>
                    <a:lnTo>
                      <a:pt x="1985065" y="823618"/>
                    </a:lnTo>
                    <a:lnTo>
                      <a:pt x="1982285" y="860757"/>
                    </a:lnTo>
                    <a:lnTo>
                      <a:pt x="2037757" y="846806"/>
                    </a:lnTo>
                    <a:close/>
                    <a:moveTo>
                      <a:pt x="1764144" y="796688"/>
                    </a:moveTo>
                    <a:lnTo>
                      <a:pt x="1733534" y="846878"/>
                    </a:lnTo>
                    <a:lnTo>
                      <a:pt x="1790154" y="861119"/>
                    </a:lnTo>
                    <a:lnTo>
                      <a:pt x="1787348" y="823478"/>
                    </a:lnTo>
                    <a:close/>
                    <a:moveTo>
                      <a:pt x="1986958" y="770864"/>
                    </a:moveTo>
                    <a:lnTo>
                      <a:pt x="1987981" y="784649"/>
                    </a:lnTo>
                    <a:lnTo>
                      <a:pt x="1987168" y="795514"/>
                    </a:lnTo>
                    <a:lnTo>
                      <a:pt x="1997549" y="783337"/>
                    </a:lnTo>
                    <a:close/>
                    <a:moveTo>
                      <a:pt x="1785496" y="770547"/>
                    </a:moveTo>
                    <a:lnTo>
                      <a:pt x="1774423" y="783338"/>
                    </a:lnTo>
                    <a:lnTo>
                      <a:pt x="1785287" y="795835"/>
                    </a:lnTo>
                    <a:lnTo>
                      <a:pt x="1784453" y="784649"/>
                    </a:lnTo>
                    <a:close/>
                    <a:moveTo>
                      <a:pt x="1886936" y="741650"/>
                    </a:moveTo>
                    <a:cubicBezTo>
                      <a:pt x="1910288" y="741650"/>
                      <a:pt x="1929219" y="760580"/>
                      <a:pt x="1929219" y="783932"/>
                    </a:cubicBezTo>
                    <a:cubicBezTo>
                      <a:pt x="1929219" y="807284"/>
                      <a:pt x="1910288" y="826214"/>
                      <a:pt x="1886936" y="826214"/>
                    </a:cubicBezTo>
                    <a:cubicBezTo>
                      <a:pt x="1863584" y="826214"/>
                      <a:pt x="1844653" y="807284"/>
                      <a:pt x="1844653" y="783932"/>
                    </a:cubicBezTo>
                    <a:cubicBezTo>
                      <a:pt x="1844653" y="760580"/>
                      <a:pt x="1863584" y="741650"/>
                      <a:pt x="1886936" y="741650"/>
                    </a:cubicBezTo>
                    <a:close/>
                    <a:moveTo>
                      <a:pt x="2055620" y="727188"/>
                    </a:moveTo>
                    <a:lnTo>
                      <a:pt x="2027843" y="773421"/>
                    </a:lnTo>
                    <a:lnTo>
                      <a:pt x="2019483" y="783230"/>
                    </a:lnTo>
                    <a:lnTo>
                      <a:pt x="2027843" y="793043"/>
                    </a:lnTo>
                    <a:lnTo>
                      <a:pt x="2056363" y="840645"/>
                    </a:lnTo>
                    <a:lnTo>
                      <a:pt x="2076902" y="831439"/>
                    </a:lnTo>
                    <a:cubicBezTo>
                      <a:pt x="2101672" y="817931"/>
                      <a:pt x="2116083" y="801836"/>
                      <a:pt x="2116083" y="784913"/>
                    </a:cubicBezTo>
                    <a:cubicBezTo>
                      <a:pt x="2116083" y="767254"/>
                      <a:pt x="2101672" y="750699"/>
                      <a:pt x="2076902" y="736903"/>
                    </a:cubicBezTo>
                    <a:close/>
                    <a:moveTo>
                      <a:pt x="1715758" y="727017"/>
                    </a:moveTo>
                    <a:lnTo>
                      <a:pt x="1694101" y="736903"/>
                    </a:lnTo>
                    <a:cubicBezTo>
                      <a:pt x="1669331" y="750699"/>
                      <a:pt x="1654920" y="767254"/>
                      <a:pt x="1654920" y="784913"/>
                    </a:cubicBezTo>
                    <a:cubicBezTo>
                      <a:pt x="1654920" y="801836"/>
                      <a:pt x="1669331" y="817931"/>
                      <a:pt x="1694101" y="831439"/>
                    </a:cubicBezTo>
                    <a:lnTo>
                      <a:pt x="1715009" y="840810"/>
                    </a:lnTo>
                    <a:lnTo>
                      <a:pt x="1743990" y="793043"/>
                    </a:lnTo>
                    <a:lnTo>
                      <a:pt x="1752487" y="783230"/>
                    </a:lnTo>
                    <a:lnTo>
                      <a:pt x="1743990" y="773421"/>
                    </a:lnTo>
                    <a:close/>
                    <a:moveTo>
                      <a:pt x="1982225" y="707141"/>
                    </a:moveTo>
                    <a:lnTo>
                      <a:pt x="1984857" y="742583"/>
                    </a:lnTo>
                    <a:lnTo>
                      <a:pt x="2007901" y="769633"/>
                    </a:lnTo>
                    <a:lnTo>
                      <a:pt x="2037245" y="721141"/>
                    </a:lnTo>
                    <a:close/>
                    <a:moveTo>
                      <a:pt x="1790214" y="706776"/>
                    </a:moveTo>
                    <a:lnTo>
                      <a:pt x="1734052" y="721066"/>
                    </a:lnTo>
                    <a:lnTo>
                      <a:pt x="1764039" y="769887"/>
                    </a:lnTo>
                    <a:lnTo>
                      <a:pt x="1787554" y="742728"/>
                    </a:lnTo>
                    <a:close/>
                    <a:moveTo>
                      <a:pt x="1949028" y="703424"/>
                    </a:moveTo>
                    <a:lnTo>
                      <a:pt x="1958364" y="711483"/>
                    </a:lnTo>
                    <a:lnTo>
                      <a:pt x="1965444" y="719793"/>
                    </a:lnTo>
                    <a:lnTo>
                      <a:pt x="1964329" y="704591"/>
                    </a:lnTo>
                    <a:close/>
                    <a:moveTo>
                      <a:pt x="1823852" y="703281"/>
                    </a:moveTo>
                    <a:lnTo>
                      <a:pt x="1806126" y="704633"/>
                    </a:lnTo>
                    <a:lnTo>
                      <a:pt x="1804793" y="722818"/>
                    </a:lnTo>
                    <a:lnTo>
                      <a:pt x="1814607" y="711483"/>
                    </a:lnTo>
                    <a:close/>
                    <a:moveTo>
                      <a:pt x="1885502" y="698581"/>
                    </a:moveTo>
                    <a:lnTo>
                      <a:pt x="1850986" y="701213"/>
                    </a:lnTo>
                    <a:lnTo>
                      <a:pt x="1826423" y="723274"/>
                    </a:lnTo>
                    <a:lnTo>
                      <a:pt x="1802756" y="750611"/>
                    </a:lnTo>
                    <a:lnTo>
                      <a:pt x="1800261" y="784649"/>
                    </a:lnTo>
                    <a:lnTo>
                      <a:pt x="1802567" y="815714"/>
                    </a:lnTo>
                    <a:lnTo>
                      <a:pt x="1826423" y="843158"/>
                    </a:lnTo>
                    <a:lnTo>
                      <a:pt x="1852740" y="866796"/>
                    </a:lnTo>
                    <a:lnTo>
                      <a:pt x="1885502" y="869282"/>
                    </a:lnTo>
                    <a:lnTo>
                      <a:pt x="1919459" y="866705"/>
                    </a:lnTo>
                    <a:lnTo>
                      <a:pt x="1946549" y="843158"/>
                    </a:lnTo>
                    <a:lnTo>
                      <a:pt x="1967695" y="818354"/>
                    </a:lnTo>
                    <a:lnTo>
                      <a:pt x="1970197" y="784649"/>
                    </a:lnTo>
                    <a:lnTo>
                      <a:pt x="1967508" y="747958"/>
                    </a:lnTo>
                    <a:lnTo>
                      <a:pt x="1946549" y="723274"/>
                    </a:lnTo>
                    <a:lnTo>
                      <a:pt x="1921278" y="701309"/>
                    </a:lnTo>
                    <a:close/>
                    <a:moveTo>
                      <a:pt x="1885501" y="670211"/>
                    </a:moveTo>
                    <a:lnTo>
                      <a:pt x="1870123" y="684024"/>
                    </a:lnTo>
                    <a:lnTo>
                      <a:pt x="1885502" y="682884"/>
                    </a:lnTo>
                    <a:lnTo>
                      <a:pt x="1901440" y="684066"/>
                    </a:lnTo>
                    <a:close/>
                    <a:moveTo>
                      <a:pt x="733788" y="658520"/>
                    </a:moveTo>
                    <a:cubicBezTo>
                      <a:pt x="795012" y="658520"/>
                      <a:pt x="795012" y="658520"/>
                      <a:pt x="795012" y="658520"/>
                    </a:cubicBezTo>
                    <a:cubicBezTo>
                      <a:pt x="816736" y="658520"/>
                      <a:pt x="816736" y="658520"/>
                      <a:pt x="816736" y="658520"/>
                    </a:cubicBezTo>
                    <a:cubicBezTo>
                      <a:pt x="870060" y="658520"/>
                      <a:pt x="870060" y="658520"/>
                      <a:pt x="870060" y="658520"/>
                    </a:cubicBezTo>
                    <a:cubicBezTo>
                      <a:pt x="915484" y="658520"/>
                      <a:pt x="915484" y="658520"/>
                      <a:pt x="915484" y="658520"/>
                    </a:cubicBezTo>
                    <a:cubicBezTo>
                      <a:pt x="1016207" y="658520"/>
                      <a:pt x="1016207" y="658520"/>
                      <a:pt x="1016207" y="658520"/>
                    </a:cubicBezTo>
                    <a:cubicBezTo>
                      <a:pt x="1016207" y="676249"/>
                      <a:pt x="1016207" y="676249"/>
                      <a:pt x="1016207" y="676249"/>
                    </a:cubicBezTo>
                    <a:cubicBezTo>
                      <a:pt x="915484" y="676249"/>
                      <a:pt x="915484" y="676249"/>
                      <a:pt x="915484" y="676249"/>
                    </a:cubicBezTo>
                    <a:cubicBezTo>
                      <a:pt x="870060" y="676249"/>
                      <a:pt x="870060" y="676249"/>
                      <a:pt x="870060" y="676249"/>
                    </a:cubicBezTo>
                    <a:cubicBezTo>
                      <a:pt x="816736" y="676249"/>
                      <a:pt x="816736" y="676249"/>
                      <a:pt x="816736" y="676249"/>
                    </a:cubicBezTo>
                    <a:cubicBezTo>
                      <a:pt x="795012" y="676249"/>
                      <a:pt x="795012" y="676249"/>
                      <a:pt x="795012" y="676249"/>
                    </a:cubicBezTo>
                    <a:cubicBezTo>
                      <a:pt x="727864" y="676249"/>
                      <a:pt x="727864" y="676249"/>
                      <a:pt x="727864" y="676249"/>
                    </a:cubicBezTo>
                    <a:cubicBezTo>
                      <a:pt x="712064" y="676249"/>
                      <a:pt x="700214" y="688069"/>
                      <a:pt x="700214" y="703828"/>
                    </a:cubicBezTo>
                    <a:cubicBezTo>
                      <a:pt x="700214" y="717618"/>
                      <a:pt x="712064" y="731407"/>
                      <a:pt x="727864" y="731407"/>
                    </a:cubicBezTo>
                    <a:cubicBezTo>
                      <a:pt x="795012" y="731407"/>
                      <a:pt x="795012" y="731407"/>
                      <a:pt x="795012" y="731407"/>
                    </a:cubicBezTo>
                    <a:cubicBezTo>
                      <a:pt x="816736" y="731407"/>
                      <a:pt x="816736" y="731407"/>
                      <a:pt x="816736" y="731407"/>
                    </a:cubicBezTo>
                    <a:cubicBezTo>
                      <a:pt x="870060" y="731407"/>
                      <a:pt x="870060" y="731407"/>
                      <a:pt x="870060" y="731407"/>
                    </a:cubicBezTo>
                    <a:cubicBezTo>
                      <a:pt x="915484" y="731407"/>
                      <a:pt x="915484" y="731407"/>
                      <a:pt x="915484" y="731407"/>
                    </a:cubicBezTo>
                    <a:cubicBezTo>
                      <a:pt x="1016207" y="731407"/>
                      <a:pt x="1016207" y="731407"/>
                      <a:pt x="1016207" y="731407"/>
                    </a:cubicBezTo>
                    <a:cubicBezTo>
                      <a:pt x="1016207" y="1019017"/>
                      <a:pt x="1016207" y="1019017"/>
                      <a:pt x="1016207" y="1019017"/>
                    </a:cubicBezTo>
                    <a:cubicBezTo>
                      <a:pt x="1016207" y="1048566"/>
                      <a:pt x="990532" y="1074175"/>
                      <a:pt x="958933" y="1074175"/>
                    </a:cubicBezTo>
                    <a:cubicBezTo>
                      <a:pt x="915484" y="1074175"/>
                      <a:pt x="915484" y="1074175"/>
                      <a:pt x="915484" y="1074175"/>
                    </a:cubicBezTo>
                    <a:cubicBezTo>
                      <a:pt x="870060" y="1074175"/>
                      <a:pt x="870060" y="1074175"/>
                      <a:pt x="870060" y="1074175"/>
                    </a:cubicBezTo>
                    <a:cubicBezTo>
                      <a:pt x="816736" y="1074175"/>
                      <a:pt x="816736" y="1074175"/>
                      <a:pt x="816736" y="1074175"/>
                    </a:cubicBezTo>
                    <a:cubicBezTo>
                      <a:pt x="795012" y="1074175"/>
                      <a:pt x="795012" y="1074175"/>
                      <a:pt x="795012" y="1074175"/>
                    </a:cubicBezTo>
                    <a:cubicBezTo>
                      <a:pt x="733788" y="1074175"/>
                      <a:pt x="733788" y="1074175"/>
                      <a:pt x="733788" y="1074175"/>
                    </a:cubicBezTo>
                    <a:cubicBezTo>
                      <a:pt x="702189" y="1074175"/>
                      <a:pt x="676515" y="1048566"/>
                      <a:pt x="676515" y="1019017"/>
                    </a:cubicBezTo>
                    <a:cubicBezTo>
                      <a:pt x="676515" y="715648"/>
                      <a:pt x="676515" y="715648"/>
                      <a:pt x="676515" y="715648"/>
                    </a:cubicBezTo>
                    <a:cubicBezTo>
                      <a:pt x="676515" y="684129"/>
                      <a:pt x="702189" y="658520"/>
                      <a:pt x="733788" y="658520"/>
                    </a:cubicBezTo>
                    <a:close/>
                    <a:moveTo>
                      <a:pt x="1948212" y="631829"/>
                    </a:moveTo>
                    <a:lnTo>
                      <a:pt x="1937349" y="636555"/>
                    </a:lnTo>
                    <a:lnTo>
                      <a:pt x="1899797" y="660932"/>
                    </a:lnTo>
                    <a:lnTo>
                      <a:pt x="1928963" y="686106"/>
                    </a:lnTo>
                    <a:lnTo>
                      <a:pt x="1962132" y="688564"/>
                    </a:lnTo>
                    <a:close/>
                    <a:moveTo>
                      <a:pt x="1822298" y="631615"/>
                    </a:moveTo>
                    <a:lnTo>
                      <a:pt x="1808316" y="688605"/>
                    </a:lnTo>
                    <a:lnTo>
                      <a:pt x="1843321" y="686011"/>
                    </a:lnTo>
                    <a:lnTo>
                      <a:pt x="1871429" y="661077"/>
                    </a:lnTo>
                    <a:lnTo>
                      <a:pt x="1833654" y="636555"/>
                    </a:lnTo>
                    <a:close/>
                    <a:moveTo>
                      <a:pt x="2022581" y="610515"/>
                    </a:moveTo>
                    <a:cubicBezTo>
                      <a:pt x="2011597" y="609778"/>
                      <a:pt x="1998612" y="611744"/>
                      <a:pt x="1984211" y="616166"/>
                    </a:cubicBezTo>
                    <a:lnTo>
                      <a:pt x="1967897" y="623264"/>
                    </a:lnTo>
                    <a:lnTo>
                      <a:pt x="1979985" y="676967"/>
                    </a:lnTo>
                    <a:lnTo>
                      <a:pt x="1980949" y="689959"/>
                    </a:lnTo>
                    <a:lnTo>
                      <a:pt x="1992632" y="690824"/>
                    </a:lnTo>
                    <a:lnTo>
                      <a:pt x="2045937" y="702705"/>
                    </a:lnTo>
                    <a:lnTo>
                      <a:pt x="2059536" y="657161"/>
                    </a:lnTo>
                    <a:cubicBezTo>
                      <a:pt x="2060644" y="641837"/>
                      <a:pt x="2057321" y="629431"/>
                      <a:pt x="2048951" y="621079"/>
                    </a:cubicBezTo>
                    <a:cubicBezTo>
                      <a:pt x="2042551" y="614692"/>
                      <a:pt x="2033566" y="611252"/>
                      <a:pt x="2022581" y="610515"/>
                    </a:cubicBezTo>
                    <a:close/>
                    <a:moveTo>
                      <a:pt x="1748421" y="610515"/>
                    </a:moveTo>
                    <a:cubicBezTo>
                      <a:pt x="1737436" y="611252"/>
                      <a:pt x="1728451" y="614692"/>
                      <a:pt x="1722051" y="621079"/>
                    </a:cubicBezTo>
                    <a:cubicBezTo>
                      <a:pt x="1713682" y="629431"/>
                      <a:pt x="1710359" y="641837"/>
                      <a:pt x="1711497" y="657161"/>
                    </a:cubicBezTo>
                    <a:lnTo>
                      <a:pt x="1725266" y="702660"/>
                    </a:lnTo>
                    <a:lnTo>
                      <a:pt x="1778371" y="690824"/>
                    </a:lnTo>
                    <a:lnTo>
                      <a:pt x="1791466" y="689854"/>
                    </a:lnTo>
                    <a:lnTo>
                      <a:pt x="1792419" y="676967"/>
                    </a:lnTo>
                    <a:lnTo>
                      <a:pt x="1804285" y="623777"/>
                    </a:lnTo>
                    <a:lnTo>
                      <a:pt x="1786791" y="616166"/>
                    </a:lnTo>
                    <a:cubicBezTo>
                      <a:pt x="1772391" y="611744"/>
                      <a:pt x="1759406" y="609778"/>
                      <a:pt x="1748421" y="610515"/>
                    </a:cubicBezTo>
                    <a:close/>
                    <a:moveTo>
                      <a:pt x="1603631" y="562186"/>
                    </a:moveTo>
                    <a:cubicBezTo>
                      <a:pt x="1605604" y="562186"/>
                      <a:pt x="1605604" y="562186"/>
                      <a:pt x="1607576" y="562186"/>
                    </a:cubicBezTo>
                    <a:cubicBezTo>
                      <a:pt x="1609549" y="562186"/>
                      <a:pt x="1609549" y="562186"/>
                      <a:pt x="1611521" y="562186"/>
                    </a:cubicBezTo>
                    <a:cubicBezTo>
                      <a:pt x="1627302" y="579820"/>
                      <a:pt x="1627302" y="579820"/>
                      <a:pt x="1627302" y="579820"/>
                    </a:cubicBezTo>
                    <a:cubicBezTo>
                      <a:pt x="1629274" y="581779"/>
                      <a:pt x="1629274" y="585697"/>
                      <a:pt x="1627302" y="587657"/>
                    </a:cubicBezTo>
                    <a:cubicBezTo>
                      <a:pt x="1625329" y="589616"/>
                      <a:pt x="1623357" y="589616"/>
                      <a:pt x="1621384" y="587657"/>
                    </a:cubicBezTo>
                    <a:cubicBezTo>
                      <a:pt x="1607576" y="573942"/>
                      <a:pt x="1607576" y="573942"/>
                      <a:pt x="1607576" y="573942"/>
                    </a:cubicBezTo>
                    <a:cubicBezTo>
                      <a:pt x="1603631" y="570023"/>
                      <a:pt x="1603631" y="570023"/>
                      <a:pt x="1603631" y="570023"/>
                    </a:cubicBezTo>
                    <a:cubicBezTo>
                      <a:pt x="1601659" y="568064"/>
                      <a:pt x="1601659" y="564145"/>
                      <a:pt x="1603631" y="562186"/>
                    </a:cubicBezTo>
                    <a:close/>
                    <a:moveTo>
                      <a:pt x="1505004" y="562186"/>
                    </a:moveTo>
                    <a:cubicBezTo>
                      <a:pt x="1505004" y="562186"/>
                      <a:pt x="1506976" y="562186"/>
                      <a:pt x="1508949" y="562186"/>
                    </a:cubicBezTo>
                    <a:cubicBezTo>
                      <a:pt x="1508949" y="562186"/>
                      <a:pt x="1510921" y="562186"/>
                      <a:pt x="1512894" y="562186"/>
                    </a:cubicBezTo>
                    <a:cubicBezTo>
                      <a:pt x="1514866" y="564145"/>
                      <a:pt x="1514866" y="568064"/>
                      <a:pt x="1512894" y="570023"/>
                    </a:cubicBezTo>
                    <a:cubicBezTo>
                      <a:pt x="1508949" y="573942"/>
                      <a:pt x="1508949" y="573942"/>
                      <a:pt x="1508949" y="573942"/>
                    </a:cubicBezTo>
                    <a:cubicBezTo>
                      <a:pt x="1495141" y="587657"/>
                      <a:pt x="1495141" y="587657"/>
                      <a:pt x="1495141" y="587657"/>
                    </a:cubicBezTo>
                    <a:cubicBezTo>
                      <a:pt x="1493168" y="589616"/>
                      <a:pt x="1489223" y="589616"/>
                      <a:pt x="1487251" y="587657"/>
                    </a:cubicBezTo>
                    <a:cubicBezTo>
                      <a:pt x="1485278" y="585697"/>
                      <a:pt x="1485278" y="581779"/>
                      <a:pt x="1487251" y="579820"/>
                    </a:cubicBezTo>
                    <a:cubicBezTo>
                      <a:pt x="1505004" y="562186"/>
                      <a:pt x="1505004" y="562186"/>
                      <a:pt x="1505004" y="562186"/>
                    </a:cubicBezTo>
                    <a:close/>
                    <a:moveTo>
                      <a:pt x="1885229" y="552701"/>
                    </a:moveTo>
                    <a:cubicBezTo>
                      <a:pt x="1867445" y="552701"/>
                      <a:pt x="1851051" y="567351"/>
                      <a:pt x="1837504" y="592402"/>
                    </a:cubicBezTo>
                    <a:lnTo>
                      <a:pt x="1829186" y="611209"/>
                    </a:lnTo>
                    <a:lnTo>
                      <a:pt x="1885501" y="648593"/>
                    </a:lnTo>
                    <a:lnTo>
                      <a:pt x="1941396" y="611489"/>
                    </a:lnTo>
                    <a:lnTo>
                      <a:pt x="1932954" y="592402"/>
                    </a:lnTo>
                    <a:cubicBezTo>
                      <a:pt x="1919408" y="567351"/>
                      <a:pt x="1903013" y="552701"/>
                      <a:pt x="1885229" y="552701"/>
                    </a:cubicBezTo>
                    <a:close/>
                    <a:moveTo>
                      <a:pt x="2528335" y="525222"/>
                    </a:moveTo>
                    <a:lnTo>
                      <a:pt x="2528335" y="735917"/>
                    </a:lnTo>
                    <a:lnTo>
                      <a:pt x="2589967" y="735917"/>
                    </a:lnTo>
                    <a:lnTo>
                      <a:pt x="2651599" y="735917"/>
                    </a:lnTo>
                    <a:lnTo>
                      <a:pt x="2589967" y="629853"/>
                    </a:lnTo>
                    <a:close/>
                    <a:moveTo>
                      <a:pt x="1627302" y="513204"/>
                    </a:moveTo>
                    <a:cubicBezTo>
                      <a:pt x="1627302" y="513204"/>
                      <a:pt x="1627302" y="513204"/>
                      <a:pt x="1652945" y="513204"/>
                    </a:cubicBezTo>
                    <a:cubicBezTo>
                      <a:pt x="1654918" y="513204"/>
                      <a:pt x="1656890" y="515163"/>
                      <a:pt x="1656890" y="517122"/>
                    </a:cubicBezTo>
                    <a:cubicBezTo>
                      <a:pt x="1656890" y="521041"/>
                      <a:pt x="1654918" y="523000"/>
                      <a:pt x="1652945" y="523000"/>
                    </a:cubicBezTo>
                    <a:cubicBezTo>
                      <a:pt x="1652945" y="523000"/>
                      <a:pt x="1652945" y="523000"/>
                      <a:pt x="1627302" y="523000"/>
                    </a:cubicBezTo>
                    <a:cubicBezTo>
                      <a:pt x="1625329" y="523000"/>
                      <a:pt x="1623357" y="521041"/>
                      <a:pt x="1623357" y="517122"/>
                    </a:cubicBezTo>
                    <a:cubicBezTo>
                      <a:pt x="1623357" y="515163"/>
                      <a:pt x="1625329" y="513204"/>
                      <a:pt x="1627302" y="513204"/>
                    </a:cubicBezTo>
                    <a:close/>
                    <a:moveTo>
                      <a:pt x="1463580" y="513204"/>
                    </a:moveTo>
                    <a:cubicBezTo>
                      <a:pt x="1463580" y="513204"/>
                      <a:pt x="1463580" y="513204"/>
                      <a:pt x="1487251" y="513204"/>
                    </a:cubicBezTo>
                    <a:cubicBezTo>
                      <a:pt x="1491196" y="513204"/>
                      <a:pt x="1493168" y="515163"/>
                      <a:pt x="1493168" y="517122"/>
                    </a:cubicBezTo>
                    <a:cubicBezTo>
                      <a:pt x="1493168" y="521041"/>
                      <a:pt x="1491196" y="523000"/>
                      <a:pt x="1487251" y="523000"/>
                    </a:cubicBezTo>
                    <a:cubicBezTo>
                      <a:pt x="1487251" y="523000"/>
                      <a:pt x="1487251" y="523000"/>
                      <a:pt x="1463580" y="523000"/>
                    </a:cubicBezTo>
                    <a:cubicBezTo>
                      <a:pt x="1461607" y="523000"/>
                      <a:pt x="1457662" y="521041"/>
                      <a:pt x="1457662" y="517122"/>
                    </a:cubicBezTo>
                    <a:cubicBezTo>
                      <a:pt x="1457662" y="515163"/>
                      <a:pt x="1461607" y="513204"/>
                      <a:pt x="1463580" y="513204"/>
                    </a:cubicBezTo>
                    <a:close/>
                    <a:moveTo>
                      <a:pt x="1885229" y="509456"/>
                    </a:moveTo>
                    <a:cubicBezTo>
                      <a:pt x="1906718" y="509456"/>
                      <a:pt x="1926540" y="526594"/>
                      <a:pt x="1942923" y="556102"/>
                    </a:cubicBezTo>
                    <a:lnTo>
                      <a:pt x="1961511" y="601299"/>
                    </a:lnTo>
                    <a:lnTo>
                      <a:pt x="2002919" y="583001"/>
                    </a:lnTo>
                    <a:cubicBezTo>
                      <a:pt x="2037136" y="572438"/>
                      <a:pt x="2064706" y="573912"/>
                      <a:pt x="2080460" y="589634"/>
                    </a:cubicBezTo>
                    <a:cubicBezTo>
                      <a:pt x="2100153" y="609287"/>
                      <a:pt x="2096214" y="648593"/>
                      <a:pt x="2074059" y="696497"/>
                    </a:cubicBezTo>
                    <a:lnTo>
                      <a:pt x="2066859" y="708481"/>
                    </a:lnTo>
                    <a:lnTo>
                      <a:pt x="2114124" y="727625"/>
                    </a:lnTo>
                    <a:cubicBezTo>
                      <a:pt x="2143951" y="743893"/>
                      <a:pt x="2161411" y="763575"/>
                      <a:pt x="2161411" y="784913"/>
                    </a:cubicBezTo>
                    <a:cubicBezTo>
                      <a:pt x="2161411" y="805515"/>
                      <a:pt x="2143951" y="824737"/>
                      <a:pt x="2114124" y="840717"/>
                    </a:cubicBezTo>
                    <a:lnTo>
                      <a:pt x="2067546" y="859309"/>
                    </a:lnTo>
                    <a:lnTo>
                      <a:pt x="2074059" y="870181"/>
                    </a:lnTo>
                    <a:cubicBezTo>
                      <a:pt x="2096214" y="918331"/>
                      <a:pt x="2100153" y="958128"/>
                      <a:pt x="2080460" y="978764"/>
                    </a:cubicBezTo>
                    <a:cubicBezTo>
                      <a:pt x="2064706" y="993503"/>
                      <a:pt x="2037136" y="994486"/>
                      <a:pt x="2002919" y="983677"/>
                    </a:cubicBezTo>
                    <a:lnTo>
                      <a:pt x="1962205" y="965528"/>
                    </a:lnTo>
                    <a:lnTo>
                      <a:pt x="1942923" y="1012677"/>
                    </a:lnTo>
                    <a:cubicBezTo>
                      <a:pt x="1926540" y="1042427"/>
                      <a:pt x="1906718" y="1059841"/>
                      <a:pt x="1885229" y="1059841"/>
                    </a:cubicBezTo>
                    <a:cubicBezTo>
                      <a:pt x="1864481" y="1059841"/>
                      <a:pt x="1845123" y="1042427"/>
                      <a:pt x="1829029" y="1012677"/>
                    </a:cubicBezTo>
                    <a:lnTo>
                      <a:pt x="1809840" y="965064"/>
                    </a:lnTo>
                    <a:lnTo>
                      <a:pt x="1768083" y="983677"/>
                    </a:lnTo>
                    <a:cubicBezTo>
                      <a:pt x="1733867" y="994486"/>
                      <a:pt x="1706297" y="993503"/>
                      <a:pt x="1690543" y="978764"/>
                    </a:cubicBezTo>
                    <a:cubicBezTo>
                      <a:pt x="1670850" y="958128"/>
                      <a:pt x="1674789" y="918331"/>
                      <a:pt x="1697189" y="870181"/>
                    </a:cubicBezTo>
                    <a:lnTo>
                      <a:pt x="1703722" y="859414"/>
                    </a:lnTo>
                    <a:lnTo>
                      <a:pt x="1656879" y="840717"/>
                    </a:lnTo>
                    <a:cubicBezTo>
                      <a:pt x="1627052" y="824737"/>
                      <a:pt x="1609592" y="805515"/>
                      <a:pt x="1609592" y="784913"/>
                    </a:cubicBezTo>
                    <a:cubicBezTo>
                      <a:pt x="1609592" y="763575"/>
                      <a:pt x="1627052" y="743893"/>
                      <a:pt x="1656879" y="727625"/>
                    </a:cubicBezTo>
                    <a:lnTo>
                      <a:pt x="1704414" y="708372"/>
                    </a:lnTo>
                    <a:lnTo>
                      <a:pt x="1697189" y="696497"/>
                    </a:lnTo>
                    <a:cubicBezTo>
                      <a:pt x="1674789" y="648593"/>
                      <a:pt x="1670850" y="609287"/>
                      <a:pt x="1690543" y="589634"/>
                    </a:cubicBezTo>
                    <a:cubicBezTo>
                      <a:pt x="1706297" y="573912"/>
                      <a:pt x="1733867" y="572438"/>
                      <a:pt x="1768083" y="583001"/>
                    </a:cubicBezTo>
                    <a:lnTo>
                      <a:pt x="1810526" y="601756"/>
                    </a:lnTo>
                    <a:lnTo>
                      <a:pt x="1829029" y="556102"/>
                    </a:lnTo>
                    <a:cubicBezTo>
                      <a:pt x="1845123" y="526594"/>
                      <a:pt x="1864481" y="509456"/>
                      <a:pt x="1885229" y="509456"/>
                    </a:cubicBezTo>
                    <a:close/>
                    <a:moveTo>
                      <a:pt x="468329" y="491890"/>
                    </a:moveTo>
                    <a:cubicBezTo>
                      <a:pt x="484095" y="495824"/>
                      <a:pt x="491978" y="511561"/>
                      <a:pt x="488036" y="527297"/>
                    </a:cubicBezTo>
                    <a:cubicBezTo>
                      <a:pt x="458475" y="647285"/>
                      <a:pt x="458475" y="647285"/>
                      <a:pt x="458475" y="647285"/>
                    </a:cubicBezTo>
                    <a:cubicBezTo>
                      <a:pt x="490007" y="664989"/>
                      <a:pt x="511686" y="702362"/>
                      <a:pt x="499861" y="751538"/>
                    </a:cubicBezTo>
                    <a:cubicBezTo>
                      <a:pt x="499861" y="751538"/>
                      <a:pt x="490007" y="790879"/>
                      <a:pt x="484095" y="810549"/>
                    </a:cubicBezTo>
                    <a:cubicBezTo>
                      <a:pt x="476212" y="838087"/>
                      <a:pt x="511686" y="855791"/>
                      <a:pt x="511686" y="855791"/>
                    </a:cubicBezTo>
                    <a:cubicBezTo>
                      <a:pt x="501832" y="895131"/>
                      <a:pt x="501832" y="895131"/>
                      <a:pt x="501832" y="895131"/>
                    </a:cubicBezTo>
                    <a:lnTo>
                      <a:pt x="350082" y="855791"/>
                    </a:lnTo>
                    <a:cubicBezTo>
                      <a:pt x="243660" y="828252"/>
                      <a:pt x="243660" y="828252"/>
                      <a:pt x="243660" y="828252"/>
                    </a:cubicBezTo>
                    <a:cubicBezTo>
                      <a:pt x="253514" y="786945"/>
                      <a:pt x="253514" y="786945"/>
                      <a:pt x="253514" y="786945"/>
                    </a:cubicBezTo>
                    <a:cubicBezTo>
                      <a:pt x="253514" y="786945"/>
                      <a:pt x="292929" y="790879"/>
                      <a:pt x="300812" y="763340"/>
                    </a:cubicBezTo>
                    <a:cubicBezTo>
                      <a:pt x="306725" y="739736"/>
                      <a:pt x="316579" y="702362"/>
                      <a:pt x="316579" y="702362"/>
                    </a:cubicBezTo>
                    <a:cubicBezTo>
                      <a:pt x="322491" y="678758"/>
                      <a:pt x="334316" y="661055"/>
                      <a:pt x="350082" y="649252"/>
                    </a:cubicBezTo>
                    <a:cubicBezTo>
                      <a:pt x="365848" y="637450"/>
                      <a:pt x="383585" y="633516"/>
                      <a:pt x="403293" y="633516"/>
                    </a:cubicBezTo>
                    <a:cubicBezTo>
                      <a:pt x="434825" y="513527"/>
                      <a:pt x="434825" y="513527"/>
                      <a:pt x="434825" y="513527"/>
                    </a:cubicBezTo>
                    <a:cubicBezTo>
                      <a:pt x="438767" y="497791"/>
                      <a:pt x="454533" y="487956"/>
                      <a:pt x="468329" y="491890"/>
                    </a:cubicBezTo>
                    <a:close/>
                    <a:moveTo>
                      <a:pt x="1558263" y="474018"/>
                    </a:moveTo>
                    <a:cubicBezTo>
                      <a:pt x="1544455" y="474018"/>
                      <a:pt x="1534592" y="479896"/>
                      <a:pt x="1526702" y="487733"/>
                    </a:cubicBezTo>
                    <a:cubicBezTo>
                      <a:pt x="1518811" y="495570"/>
                      <a:pt x="1512894" y="505367"/>
                      <a:pt x="1512894" y="517122"/>
                    </a:cubicBezTo>
                    <a:cubicBezTo>
                      <a:pt x="1512894" y="532797"/>
                      <a:pt x="1522757" y="548471"/>
                      <a:pt x="1536564" y="554349"/>
                    </a:cubicBezTo>
                    <a:cubicBezTo>
                      <a:pt x="1538537" y="556308"/>
                      <a:pt x="1538537" y="558267"/>
                      <a:pt x="1538537" y="560227"/>
                    </a:cubicBezTo>
                    <a:cubicBezTo>
                      <a:pt x="1538537" y="560227"/>
                      <a:pt x="1538537" y="560227"/>
                      <a:pt x="1538537" y="583738"/>
                    </a:cubicBezTo>
                    <a:cubicBezTo>
                      <a:pt x="1538537" y="583738"/>
                      <a:pt x="1538537" y="583738"/>
                      <a:pt x="1558263" y="583738"/>
                    </a:cubicBezTo>
                    <a:cubicBezTo>
                      <a:pt x="1558263" y="583738"/>
                      <a:pt x="1558263" y="583738"/>
                      <a:pt x="1577988" y="583738"/>
                    </a:cubicBezTo>
                    <a:cubicBezTo>
                      <a:pt x="1577988" y="583738"/>
                      <a:pt x="1577988" y="583738"/>
                      <a:pt x="1577988" y="560227"/>
                    </a:cubicBezTo>
                    <a:cubicBezTo>
                      <a:pt x="1577988" y="558267"/>
                      <a:pt x="1577988" y="556308"/>
                      <a:pt x="1579961" y="554349"/>
                    </a:cubicBezTo>
                    <a:cubicBezTo>
                      <a:pt x="1591796" y="546512"/>
                      <a:pt x="1601659" y="532797"/>
                      <a:pt x="1601659" y="517122"/>
                    </a:cubicBezTo>
                    <a:cubicBezTo>
                      <a:pt x="1601659" y="505367"/>
                      <a:pt x="1595741" y="495570"/>
                      <a:pt x="1587851" y="487733"/>
                    </a:cubicBezTo>
                    <a:cubicBezTo>
                      <a:pt x="1579961" y="479896"/>
                      <a:pt x="1570098" y="474018"/>
                      <a:pt x="1558263" y="474018"/>
                    </a:cubicBezTo>
                    <a:close/>
                    <a:moveTo>
                      <a:pt x="1558263" y="462263"/>
                    </a:moveTo>
                    <a:cubicBezTo>
                      <a:pt x="1579961" y="462263"/>
                      <a:pt x="1597714" y="475978"/>
                      <a:pt x="1607576" y="493611"/>
                    </a:cubicBezTo>
                    <a:cubicBezTo>
                      <a:pt x="1611521" y="501448"/>
                      <a:pt x="1611521" y="509285"/>
                      <a:pt x="1611521" y="517122"/>
                    </a:cubicBezTo>
                    <a:cubicBezTo>
                      <a:pt x="1611521" y="524960"/>
                      <a:pt x="1611521" y="532797"/>
                      <a:pt x="1607576" y="540634"/>
                    </a:cubicBezTo>
                    <a:cubicBezTo>
                      <a:pt x="1603631" y="550430"/>
                      <a:pt x="1595741" y="556308"/>
                      <a:pt x="1587851" y="562186"/>
                    </a:cubicBezTo>
                    <a:cubicBezTo>
                      <a:pt x="1587851" y="562186"/>
                      <a:pt x="1587851" y="562186"/>
                      <a:pt x="1587851" y="605290"/>
                    </a:cubicBezTo>
                    <a:cubicBezTo>
                      <a:pt x="1587851" y="620964"/>
                      <a:pt x="1576016" y="632720"/>
                      <a:pt x="1562208" y="632720"/>
                    </a:cubicBezTo>
                    <a:cubicBezTo>
                      <a:pt x="1562208" y="632720"/>
                      <a:pt x="1562208" y="632720"/>
                      <a:pt x="1558263" y="632720"/>
                    </a:cubicBezTo>
                    <a:cubicBezTo>
                      <a:pt x="1558263" y="632720"/>
                      <a:pt x="1558263" y="632720"/>
                      <a:pt x="1554317" y="632720"/>
                    </a:cubicBezTo>
                    <a:cubicBezTo>
                      <a:pt x="1540510" y="632720"/>
                      <a:pt x="1526702" y="620964"/>
                      <a:pt x="1526702" y="605290"/>
                    </a:cubicBezTo>
                    <a:cubicBezTo>
                      <a:pt x="1526702" y="605290"/>
                      <a:pt x="1526702" y="605290"/>
                      <a:pt x="1526702" y="564145"/>
                    </a:cubicBezTo>
                    <a:cubicBezTo>
                      <a:pt x="1518811" y="558267"/>
                      <a:pt x="1512894" y="550430"/>
                      <a:pt x="1508949" y="540634"/>
                    </a:cubicBezTo>
                    <a:cubicBezTo>
                      <a:pt x="1505004" y="534756"/>
                      <a:pt x="1503031" y="526919"/>
                      <a:pt x="1503031" y="517122"/>
                    </a:cubicBezTo>
                    <a:cubicBezTo>
                      <a:pt x="1503031" y="509285"/>
                      <a:pt x="1505004" y="501448"/>
                      <a:pt x="1508949" y="493611"/>
                    </a:cubicBezTo>
                    <a:cubicBezTo>
                      <a:pt x="1516839" y="475978"/>
                      <a:pt x="1536564" y="462263"/>
                      <a:pt x="1558263" y="462263"/>
                    </a:cubicBezTo>
                    <a:close/>
                    <a:moveTo>
                      <a:pt x="1366055" y="462158"/>
                    </a:moveTo>
                    <a:cubicBezTo>
                      <a:pt x="1448674" y="713930"/>
                      <a:pt x="1448674" y="713930"/>
                      <a:pt x="1448674" y="713930"/>
                    </a:cubicBezTo>
                    <a:cubicBezTo>
                      <a:pt x="1356219" y="743435"/>
                      <a:pt x="1356219" y="743435"/>
                      <a:pt x="1356219" y="743435"/>
                    </a:cubicBezTo>
                    <a:cubicBezTo>
                      <a:pt x="1336548" y="680492"/>
                      <a:pt x="1336548" y="680492"/>
                      <a:pt x="1336548" y="680492"/>
                    </a:cubicBezTo>
                    <a:cubicBezTo>
                      <a:pt x="1324745" y="643119"/>
                      <a:pt x="1324745" y="643119"/>
                      <a:pt x="1324745" y="643119"/>
                    </a:cubicBezTo>
                    <a:cubicBezTo>
                      <a:pt x="1259830" y="649020"/>
                      <a:pt x="1208684" y="704095"/>
                      <a:pt x="1208684" y="770972"/>
                    </a:cubicBezTo>
                    <a:cubicBezTo>
                      <a:pt x="1208684" y="841783"/>
                      <a:pt x="1265731" y="898825"/>
                      <a:pt x="1336548" y="898825"/>
                    </a:cubicBezTo>
                    <a:cubicBezTo>
                      <a:pt x="1364088" y="898825"/>
                      <a:pt x="1389660" y="888990"/>
                      <a:pt x="1411299" y="873254"/>
                    </a:cubicBezTo>
                    <a:cubicBezTo>
                      <a:pt x="1354252" y="873254"/>
                      <a:pt x="1354252" y="873254"/>
                      <a:pt x="1354252" y="873254"/>
                    </a:cubicBezTo>
                    <a:cubicBezTo>
                      <a:pt x="1354252" y="839816"/>
                      <a:pt x="1354252" y="839816"/>
                      <a:pt x="1354252" y="839816"/>
                    </a:cubicBezTo>
                    <a:cubicBezTo>
                      <a:pt x="1442773" y="839816"/>
                      <a:pt x="1442773" y="839816"/>
                      <a:pt x="1442773" y="839816"/>
                    </a:cubicBezTo>
                    <a:cubicBezTo>
                      <a:pt x="1515557" y="839816"/>
                      <a:pt x="1515557" y="839816"/>
                      <a:pt x="1515557" y="839816"/>
                    </a:cubicBezTo>
                    <a:cubicBezTo>
                      <a:pt x="1529327" y="839816"/>
                      <a:pt x="1529327" y="839816"/>
                      <a:pt x="1529327" y="839816"/>
                    </a:cubicBezTo>
                    <a:cubicBezTo>
                      <a:pt x="1529327" y="873254"/>
                      <a:pt x="1529327" y="873254"/>
                      <a:pt x="1529327" y="873254"/>
                    </a:cubicBezTo>
                    <a:cubicBezTo>
                      <a:pt x="1497853" y="873254"/>
                      <a:pt x="1497853" y="873254"/>
                      <a:pt x="1497853" y="873254"/>
                    </a:cubicBezTo>
                    <a:cubicBezTo>
                      <a:pt x="1476215" y="906693"/>
                      <a:pt x="1444740" y="932264"/>
                      <a:pt x="1407365" y="947999"/>
                    </a:cubicBezTo>
                    <a:cubicBezTo>
                      <a:pt x="1446707" y="955867"/>
                      <a:pt x="1476215" y="967669"/>
                      <a:pt x="1476215" y="987339"/>
                    </a:cubicBezTo>
                    <a:cubicBezTo>
                      <a:pt x="1476215" y="1016843"/>
                      <a:pt x="1476215" y="1016843"/>
                      <a:pt x="1476215" y="1016843"/>
                    </a:cubicBezTo>
                    <a:cubicBezTo>
                      <a:pt x="1336548" y="1016843"/>
                      <a:pt x="1336548" y="1016843"/>
                      <a:pt x="1336548" y="1016843"/>
                    </a:cubicBezTo>
                    <a:cubicBezTo>
                      <a:pt x="1196881" y="1016843"/>
                      <a:pt x="1196881" y="1016843"/>
                      <a:pt x="1196881" y="1016843"/>
                    </a:cubicBezTo>
                    <a:cubicBezTo>
                      <a:pt x="1196881" y="987339"/>
                      <a:pt x="1196881" y="987339"/>
                      <a:pt x="1196881" y="987339"/>
                    </a:cubicBezTo>
                    <a:cubicBezTo>
                      <a:pt x="1196881" y="967669"/>
                      <a:pt x="1224421" y="955867"/>
                      <a:pt x="1263764" y="947999"/>
                    </a:cubicBezTo>
                    <a:cubicBezTo>
                      <a:pt x="1194914" y="920462"/>
                      <a:pt x="1143769" y="851618"/>
                      <a:pt x="1143769" y="770972"/>
                    </a:cubicBezTo>
                    <a:cubicBezTo>
                      <a:pt x="1143769" y="674591"/>
                      <a:pt x="1214586" y="595912"/>
                      <a:pt x="1305074" y="582143"/>
                    </a:cubicBezTo>
                    <a:lnTo>
                      <a:pt x="1275567" y="491663"/>
                    </a:lnTo>
                    <a:cubicBezTo>
                      <a:pt x="1336548" y="471993"/>
                      <a:pt x="1336548" y="471993"/>
                      <a:pt x="1336548" y="471993"/>
                    </a:cubicBezTo>
                    <a:cubicBezTo>
                      <a:pt x="1366055" y="462158"/>
                      <a:pt x="1366055" y="462158"/>
                      <a:pt x="1366055" y="462158"/>
                    </a:cubicBezTo>
                    <a:close/>
                    <a:moveTo>
                      <a:pt x="1621384" y="448547"/>
                    </a:moveTo>
                    <a:cubicBezTo>
                      <a:pt x="1623357" y="446588"/>
                      <a:pt x="1625329" y="446588"/>
                      <a:pt x="1627302" y="448547"/>
                    </a:cubicBezTo>
                    <a:cubicBezTo>
                      <a:pt x="1629274" y="450507"/>
                      <a:pt x="1629274" y="452466"/>
                      <a:pt x="1627302" y="454425"/>
                    </a:cubicBezTo>
                    <a:cubicBezTo>
                      <a:pt x="1611521" y="472059"/>
                      <a:pt x="1611521" y="472059"/>
                      <a:pt x="1611521" y="472059"/>
                    </a:cubicBezTo>
                    <a:cubicBezTo>
                      <a:pt x="1609549" y="474018"/>
                      <a:pt x="1609549" y="474018"/>
                      <a:pt x="1607576" y="474018"/>
                    </a:cubicBezTo>
                    <a:cubicBezTo>
                      <a:pt x="1605604" y="474018"/>
                      <a:pt x="1605604" y="474018"/>
                      <a:pt x="1603631" y="472059"/>
                    </a:cubicBezTo>
                    <a:cubicBezTo>
                      <a:pt x="1601659" y="470100"/>
                      <a:pt x="1601659" y="466181"/>
                      <a:pt x="1603631" y="464222"/>
                    </a:cubicBezTo>
                    <a:cubicBezTo>
                      <a:pt x="1607576" y="462263"/>
                      <a:pt x="1607576" y="462263"/>
                      <a:pt x="1607576" y="462263"/>
                    </a:cubicBezTo>
                    <a:cubicBezTo>
                      <a:pt x="1621384" y="448547"/>
                      <a:pt x="1621384" y="448547"/>
                      <a:pt x="1621384" y="448547"/>
                    </a:cubicBezTo>
                    <a:close/>
                    <a:moveTo>
                      <a:pt x="1487251" y="448547"/>
                    </a:moveTo>
                    <a:cubicBezTo>
                      <a:pt x="1489223" y="446588"/>
                      <a:pt x="1493168" y="446588"/>
                      <a:pt x="1495141" y="448547"/>
                    </a:cubicBezTo>
                    <a:cubicBezTo>
                      <a:pt x="1508949" y="460303"/>
                      <a:pt x="1508949" y="460303"/>
                      <a:pt x="1508949" y="460303"/>
                    </a:cubicBezTo>
                    <a:cubicBezTo>
                      <a:pt x="1512894" y="464222"/>
                      <a:pt x="1512894" y="464222"/>
                      <a:pt x="1512894" y="464222"/>
                    </a:cubicBezTo>
                    <a:cubicBezTo>
                      <a:pt x="1514866" y="466181"/>
                      <a:pt x="1514866" y="470100"/>
                      <a:pt x="1512894" y="472059"/>
                    </a:cubicBezTo>
                    <a:cubicBezTo>
                      <a:pt x="1510921" y="474018"/>
                      <a:pt x="1508949" y="474018"/>
                      <a:pt x="1508949" y="474018"/>
                    </a:cubicBezTo>
                    <a:cubicBezTo>
                      <a:pt x="1506976" y="474018"/>
                      <a:pt x="1505004" y="472059"/>
                      <a:pt x="1505004" y="472059"/>
                    </a:cubicBezTo>
                    <a:cubicBezTo>
                      <a:pt x="1487251" y="454425"/>
                      <a:pt x="1487251" y="454425"/>
                      <a:pt x="1487251" y="454425"/>
                    </a:cubicBezTo>
                    <a:cubicBezTo>
                      <a:pt x="1485278" y="452466"/>
                      <a:pt x="1485278" y="450507"/>
                      <a:pt x="1487251" y="448547"/>
                    </a:cubicBezTo>
                    <a:close/>
                    <a:moveTo>
                      <a:pt x="1558263" y="419158"/>
                    </a:moveTo>
                    <a:cubicBezTo>
                      <a:pt x="1560235" y="419158"/>
                      <a:pt x="1562208" y="421117"/>
                      <a:pt x="1562208" y="423077"/>
                    </a:cubicBezTo>
                    <a:cubicBezTo>
                      <a:pt x="1562208" y="448547"/>
                      <a:pt x="1562208" y="448547"/>
                      <a:pt x="1562208" y="448547"/>
                    </a:cubicBezTo>
                    <a:cubicBezTo>
                      <a:pt x="1562208" y="450507"/>
                      <a:pt x="1560235" y="452466"/>
                      <a:pt x="1558263" y="452466"/>
                    </a:cubicBezTo>
                    <a:cubicBezTo>
                      <a:pt x="1554317" y="452466"/>
                      <a:pt x="1552345" y="450507"/>
                      <a:pt x="1552345" y="448547"/>
                    </a:cubicBezTo>
                    <a:cubicBezTo>
                      <a:pt x="1552345" y="423077"/>
                      <a:pt x="1552345" y="423077"/>
                      <a:pt x="1552345" y="423077"/>
                    </a:cubicBezTo>
                    <a:cubicBezTo>
                      <a:pt x="1552345" y="421117"/>
                      <a:pt x="1554317" y="419158"/>
                      <a:pt x="1558263" y="419158"/>
                    </a:cubicBezTo>
                    <a:close/>
                    <a:moveTo>
                      <a:pt x="1118237" y="400999"/>
                    </a:moveTo>
                    <a:cubicBezTo>
                      <a:pt x="1108407" y="400999"/>
                      <a:pt x="1098577" y="402962"/>
                      <a:pt x="1088747" y="406889"/>
                    </a:cubicBezTo>
                    <a:cubicBezTo>
                      <a:pt x="1047460" y="424562"/>
                      <a:pt x="1027800" y="469725"/>
                      <a:pt x="1043528" y="510961"/>
                    </a:cubicBezTo>
                    <a:cubicBezTo>
                      <a:pt x="1057290" y="542379"/>
                      <a:pt x="1086781" y="560052"/>
                      <a:pt x="1118237" y="562015"/>
                    </a:cubicBezTo>
                    <a:cubicBezTo>
                      <a:pt x="1128067" y="562015"/>
                      <a:pt x="1137898" y="560052"/>
                      <a:pt x="1147728" y="556125"/>
                    </a:cubicBezTo>
                    <a:cubicBezTo>
                      <a:pt x="1189014" y="538452"/>
                      <a:pt x="1208674" y="493289"/>
                      <a:pt x="1192946" y="452053"/>
                    </a:cubicBezTo>
                    <a:cubicBezTo>
                      <a:pt x="1179184" y="420635"/>
                      <a:pt x="1149694" y="400999"/>
                      <a:pt x="1118237" y="400999"/>
                    </a:cubicBezTo>
                    <a:close/>
                    <a:moveTo>
                      <a:pt x="1118237" y="383326"/>
                    </a:moveTo>
                    <a:cubicBezTo>
                      <a:pt x="1157558" y="383326"/>
                      <a:pt x="1192946" y="406889"/>
                      <a:pt x="1208674" y="444198"/>
                    </a:cubicBezTo>
                    <a:cubicBezTo>
                      <a:pt x="1228335" y="495253"/>
                      <a:pt x="1204742" y="552197"/>
                      <a:pt x="1153626" y="571834"/>
                    </a:cubicBezTo>
                    <a:cubicBezTo>
                      <a:pt x="1141830" y="577724"/>
                      <a:pt x="1130033" y="579688"/>
                      <a:pt x="1118237" y="579688"/>
                    </a:cubicBezTo>
                    <a:cubicBezTo>
                      <a:pt x="1088747" y="579688"/>
                      <a:pt x="1060362" y="566434"/>
                      <a:pt x="1042207" y="543238"/>
                    </a:cubicBezTo>
                    <a:lnTo>
                      <a:pt x="1034510" y="529142"/>
                    </a:lnTo>
                    <a:lnTo>
                      <a:pt x="1008095" y="539968"/>
                    </a:lnTo>
                    <a:lnTo>
                      <a:pt x="1008174" y="541757"/>
                    </a:lnTo>
                    <a:cubicBezTo>
                      <a:pt x="1005960" y="546652"/>
                      <a:pt x="1001532" y="550567"/>
                      <a:pt x="995628" y="552525"/>
                    </a:cubicBezTo>
                    <a:lnTo>
                      <a:pt x="912967" y="585805"/>
                    </a:lnTo>
                    <a:cubicBezTo>
                      <a:pt x="901158" y="589720"/>
                      <a:pt x="889349" y="585805"/>
                      <a:pt x="885413" y="574059"/>
                    </a:cubicBezTo>
                    <a:cubicBezTo>
                      <a:pt x="881477" y="564271"/>
                      <a:pt x="885413" y="550567"/>
                      <a:pt x="897222" y="546652"/>
                    </a:cubicBezTo>
                    <a:cubicBezTo>
                      <a:pt x="979883" y="513372"/>
                      <a:pt x="979883" y="513372"/>
                      <a:pt x="979883" y="513372"/>
                    </a:cubicBezTo>
                    <a:cubicBezTo>
                      <a:pt x="985787" y="511414"/>
                      <a:pt x="991691" y="511903"/>
                      <a:pt x="996612" y="514106"/>
                    </a:cubicBezTo>
                    <a:lnTo>
                      <a:pt x="997323" y="514829"/>
                    </a:lnTo>
                    <a:lnTo>
                      <a:pt x="1025078" y="503637"/>
                    </a:lnTo>
                    <a:lnTo>
                      <a:pt x="1020059" y="479267"/>
                    </a:lnTo>
                    <a:cubicBezTo>
                      <a:pt x="1020428" y="441621"/>
                      <a:pt x="1044020" y="405908"/>
                      <a:pt x="1080883" y="391181"/>
                    </a:cubicBezTo>
                    <a:cubicBezTo>
                      <a:pt x="1092679" y="385290"/>
                      <a:pt x="1106441" y="383326"/>
                      <a:pt x="1118237" y="383326"/>
                    </a:cubicBezTo>
                    <a:close/>
                    <a:moveTo>
                      <a:pt x="2493936" y="353227"/>
                    </a:moveTo>
                    <a:lnTo>
                      <a:pt x="2589967" y="535255"/>
                    </a:lnTo>
                    <a:lnTo>
                      <a:pt x="2726130" y="793248"/>
                    </a:lnTo>
                    <a:lnTo>
                      <a:pt x="2589967" y="793248"/>
                    </a:lnTo>
                    <a:lnTo>
                      <a:pt x="2493936" y="793248"/>
                    </a:lnTo>
                    <a:close/>
                    <a:moveTo>
                      <a:pt x="2377838" y="351795"/>
                    </a:moveTo>
                    <a:lnTo>
                      <a:pt x="2436604" y="351795"/>
                    </a:lnTo>
                    <a:lnTo>
                      <a:pt x="2436604" y="780350"/>
                    </a:lnTo>
                    <a:lnTo>
                      <a:pt x="2377838" y="780350"/>
                    </a:lnTo>
                    <a:close/>
                    <a:moveTo>
                      <a:pt x="1909310" y="281394"/>
                    </a:moveTo>
                    <a:cubicBezTo>
                      <a:pt x="1907346" y="281394"/>
                      <a:pt x="1905382" y="281394"/>
                      <a:pt x="1903417" y="283363"/>
                    </a:cubicBezTo>
                    <a:cubicBezTo>
                      <a:pt x="1903417" y="285333"/>
                      <a:pt x="1903417" y="289271"/>
                      <a:pt x="1905382" y="289271"/>
                    </a:cubicBezTo>
                    <a:cubicBezTo>
                      <a:pt x="1905382" y="289271"/>
                      <a:pt x="1905382" y="289271"/>
                      <a:pt x="2048765" y="368042"/>
                    </a:cubicBezTo>
                    <a:cubicBezTo>
                      <a:pt x="2048765" y="368042"/>
                      <a:pt x="2048765" y="368042"/>
                      <a:pt x="2186255" y="444844"/>
                    </a:cubicBezTo>
                    <a:cubicBezTo>
                      <a:pt x="2188219" y="446813"/>
                      <a:pt x="2190184" y="446813"/>
                      <a:pt x="2192148" y="442875"/>
                    </a:cubicBezTo>
                    <a:cubicBezTo>
                      <a:pt x="2192148" y="440906"/>
                      <a:pt x="2192148" y="438936"/>
                      <a:pt x="2190184" y="436967"/>
                    </a:cubicBezTo>
                    <a:cubicBezTo>
                      <a:pt x="2190184" y="436967"/>
                      <a:pt x="2190184" y="436967"/>
                      <a:pt x="2048765" y="358196"/>
                    </a:cubicBezTo>
                    <a:cubicBezTo>
                      <a:pt x="2048765" y="358196"/>
                      <a:pt x="2048765" y="358196"/>
                      <a:pt x="1909310" y="281394"/>
                    </a:cubicBezTo>
                    <a:close/>
                    <a:moveTo>
                      <a:pt x="1932880" y="240039"/>
                    </a:moveTo>
                    <a:cubicBezTo>
                      <a:pt x="1930915" y="240039"/>
                      <a:pt x="1928951" y="240039"/>
                      <a:pt x="1926987" y="242008"/>
                    </a:cubicBezTo>
                    <a:cubicBezTo>
                      <a:pt x="1925023" y="243978"/>
                      <a:pt x="1926987" y="247916"/>
                      <a:pt x="1928951" y="247916"/>
                    </a:cubicBezTo>
                    <a:cubicBezTo>
                      <a:pt x="1928951" y="247916"/>
                      <a:pt x="1928951" y="247916"/>
                      <a:pt x="2048765" y="314872"/>
                    </a:cubicBezTo>
                    <a:cubicBezTo>
                      <a:pt x="2048765" y="314872"/>
                      <a:pt x="2048765" y="314872"/>
                      <a:pt x="2207861" y="403489"/>
                    </a:cubicBezTo>
                    <a:cubicBezTo>
                      <a:pt x="2211789" y="405458"/>
                      <a:pt x="2213753" y="403489"/>
                      <a:pt x="2215718" y="401520"/>
                    </a:cubicBezTo>
                    <a:cubicBezTo>
                      <a:pt x="2215718" y="399551"/>
                      <a:pt x="2215718" y="397581"/>
                      <a:pt x="2213753" y="395612"/>
                    </a:cubicBezTo>
                    <a:cubicBezTo>
                      <a:pt x="2213753" y="395612"/>
                      <a:pt x="2213753" y="395612"/>
                      <a:pt x="2048765" y="305025"/>
                    </a:cubicBezTo>
                    <a:cubicBezTo>
                      <a:pt x="2048765" y="305025"/>
                      <a:pt x="2048765" y="305025"/>
                      <a:pt x="1932880" y="240039"/>
                    </a:cubicBezTo>
                    <a:close/>
                    <a:moveTo>
                      <a:pt x="1068728" y="221363"/>
                    </a:moveTo>
                    <a:cubicBezTo>
                      <a:pt x="1068728" y="221363"/>
                      <a:pt x="1068728" y="221363"/>
                      <a:pt x="1086438" y="247013"/>
                    </a:cubicBezTo>
                    <a:lnTo>
                      <a:pt x="692889" y="509437"/>
                    </a:lnTo>
                    <a:cubicBezTo>
                      <a:pt x="671243" y="525222"/>
                      <a:pt x="639759" y="517330"/>
                      <a:pt x="624017" y="493652"/>
                    </a:cubicBezTo>
                    <a:cubicBezTo>
                      <a:pt x="622050" y="491679"/>
                      <a:pt x="622050" y="491679"/>
                      <a:pt x="622050" y="489706"/>
                    </a:cubicBezTo>
                    <a:cubicBezTo>
                      <a:pt x="637792" y="497599"/>
                      <a:pt x="655501" y="497599"/>
                      <a:pt x="671243" y="487733"/>
                    </a:cubicBezTo>
                    <a:cubicBezTo>
                      <a:pt x="671243" y="487733"/>
                      <a:pt x="671243" y="487733"/>
                      <a:pt x="1068728" y="221363"/>
                    </a:cubicBezTo>
                    <a:close/>
                    <a:moveTo>
                      <a:pt x="1956449" y="198684"/>
                    </a:moveTo>
                    <a:cubicBezTo>
                      <a:pt x="1954485" y="198684"/>
                      <a:pt x="1950557" y="198684"/>
                      <a:pt x="1950557" y="200654"/>
                    </a:cubicBezTo>
                    <a:cubicBezTo>
                      <a:pt x="1948593" y="202623"/>
                      <a:pt x="1948593" y="206561"/>
                      <a:pt x="1950557" y="206561"/>
                    </a:cubicBezTo>
                    <a:cubicBezTo>
                      <a:pt x="1950557" y="206561"/>
                      <a:pt x="1950557" y="206561"/>
                      <a:pt x="2048765" y="259732"/>
                    </a:cubicBezTo>
                    <a:cubicBezTo>
                      <a:pt x="2048765" y="259732"/>
                      <a:pt x="2048765" y="259732"/>
                      <a:pt x="2231431" y="362134"/>
                    </a:cubicBezTo>
                    <a:cubicBezTo>
                      <a:pt x="2233395" y="364104"/>
                      <a:pt x="2237323" y="362134"/>
                      <a:pt x="2237323" y="360165"/>
                    </a:cubicBezTo>
                    <a:cubicBezTo>
                      <a:pt x="2239287" y="358196"/>
                      <a:pt x="2237323" y="356227"/>
                      <a:pt x="2235359" y="354257"/>
                    </a:cubicBezTo>
                    <a:cubicBezTo>
                      <a:pt x="2235359" y="354257"/>
                      <a:pt x="2235359" y="354257"/>
                      <a:pt x="2048765" y="249886"/>
                    </a:cubicBezTo>
                    <a:cubicBezTo>
                      <a:pt x="2048765" y="249886"/>
                      <a:pt x="2048765" y="249886"/>
                      <a:pt x="1956449" y="198684"/>
                    </a:cubicBezTo>
                    <a:close/>
                    <a:moveTo>
                      <a:pt x="1978055" y="157330"/>
                    </a:moveTo>
                    <a:cubicBezTo>
                      <a:pt x="1976091" y="157330"/>
                      <a:pt x="1974127" y="157330"/>
                      <a:pt x="1972163" y="159299"/>
                    </a:cubicBezTo>
                    <a:cubicBezTo>
                      <a:pt x="1972163" y="161268"/>
                      <a:pt x="1972163" y="165207"/>
                      <a:pt x="1974127" y="165207"/>
                    </a:cubicBezTo>
                    <a:cubicBezTo>
                      <a:pt x="1974127" y="165207"/>
                      <a:pt x="1974127" y="165207"/>
                      <a:pt x="2048765" y="206561"/>
                    </a:cubicBezTo>
                    <a:cubicBezTo>
                      <a:pt x="2048765" y="206561"/>
                      <a:pt x="2048765" y="206561"/>
                      <a:pt x="2255001" y="320780"/>
                    </a:cubicBezTo>
                    <a:cubicBezTo>
                      <a:pt x="2256965" y="322749"/>
                      <a:pt x="2258929" y="320780"/>
                      <a:pt x="2260893" y="318810"/>
                    </a:cubicBezTo>
                    <a:cubicBezTo>
                      <a:pt x="2260893" y="316841"/>
                      <a:pt x="2260893" y="314872"/>
                      <a:pt x="2258929" y="312902"/>
                    </a:cubicBezTo>
                    <a:cubicBezTo>
                      <a:pt x="2258929" y="312902"/>
                      <a:pt x="2258929" y="312902"/>
                      <a:pt x="2048765" y="196715"/>
                    </a:cubicBezTo>
                    <a:cubicBezTo>
                      <a:pt x="2048765" y="196715"/>
                      <a:pt x="2048765" y="196715"/>
                      <a:pt x="1978055" y="157330"/>
                    </a:cubicBezTo>
                    <a:close/>
                    <a:moveTo>
                      <a:pt x="1034985" y="125822"/>
                    </a:moveTo>
                    <a:lnTo>
                      <a:pt x="1033391" y="126885"/>
                    </a:lnTo>
                    <a:cubicBezTo>
                      <a:pt x="994163" y="153050"/>
                      <a:pt x="889555" y="222822"/>
                      <a:pt x="610602" y="408881"/>
                    </a:cubicBezTo>
                    <a:cubicBezTo>
                      <a:pt x="579143" y="430568"/>
                      <a:pt x="573245" y="475912"/>
                      <a:pt x="596839" y="511399"/>
                    </a:cubicBezTo>
                    <a:cubicBezTo>
                      <a:pt x="620433" y="544914"/>
                      <a:pt x="665656" y="556743"/>
                      <a:pt x="697115" y="535057"/>
                    </a:cubicBezTo>
                    <a:cubicBezTo>
                      <a:pt x="697115" y="535057"/>
                      <a:pt x="697115" y="535057"/>
                      <a:pt x="1063255" y="289764"/>
                    </a:cubicBezTo>
                    <a:lnTo>
                      <a:pt x="1119530" y="252062"/>
                    </a:lnTo>
                    <a:lnTo>
                      <a:pt x="1099144" y="221622"/>
                    </a:lnTo>
                    <a:cubicBezTo>
                      <a:pt x="1074676" y="185088"/>
                      <a:pt x="1057200" y="158993"/>
                      <a:pt x="1044716" y="140353"/>
                    </a:cubicBezTo>
                    <a:close/>
                    <a:moveTo>
                      <a:pt x="1032928" y="65960"/>
                    </a:moveTo>
                    <a:cubicBezTo>
                      <a:pt x="1037599" y="67189"/>
                      <a:pt x="1042024" y="70141"/>
                      <a:pt x="1044973" y="74076"/>
                    </a:cubicBezTo>
                    <a:cubicBezTo>
                      <a:pt x="1170837" y="262979"/>
                      <a:pt x="1170837" y="262979"/>
                      <a:pt x="1170837" y="262979"/>
                    </a:cubicBezTo>
                    <a:cubicBezTo>
                      <a:pt x="1176737" y="272818"/>
                      <a:pt x="1174770" y="282657"/>
                      <a:pt x="1164937" y="288560"/>
                    </a:cubicBezTo>
                    <a:cubicBezTo>
                      <a:pt x="1157071" y="294463"/>
                      <a:pt x="1145271" y="292495"/>
                      <a:pt x="1141338" y="284624"/>
                    </a:cubicBezTo>
                    <a:lnTo>
                      <a:pt x="1133818" y="273397"/>
                    </a:lnTo>
                    <a:lnTo>
                      <a:pt x="704979" y="560686"/>
                    </a:lnTo>
                    <a:cubicBezTo>
                      <a:pt x="663689" y="588287"/>
                      <a:pt x="602738" y="574487"/>
                      <a:pt x="571279" y="527171"/>
                    </a:cubicBezTo>
                    <a:cubicBezTo>
                      <a:pt x="541786" y="479855"/>
                      <a:pt x="549651" y="418739"/>
                      <a:pt x="592907" y="391138"/>
                    </a:cubicBezTo>
                    <a:cubicBezTo>
                      <a:pt x="592907" y="391138"/>
                      <a:pt x="592907" y="391138"/>
                      <a:pt x="962287" y="142596"/>
                    </a:cubicBezTo>
                    <a:lnTo>
                      <a:pt x="1020146" y="103665"/>
                    </a:lnTo>
                    <a:lnTo>
                      <a:pt x="1015505" y="96736"/>
                    </a:lnTo>
                    <a:cubicBezTo>
                      <a:pt x="1013508" y="93754"/>
                      <a:pt x="1013508" y="93754"/>
                      <a:pt x="1013508" y="93754"/>
                    </a:cubicBezTo>
                    <a:cubicBezTo>
                      <a:pt x="1007608" y="85883"/>
                      <a:pt x="1009574" y="74076"/>
                      <a:pt x="1019407" y="68173"/>
                    </a:cubicBezTo>
                    <a:cubicBezTo>
                      <a:pt x="1023341" y="65222"/>
                      <a:pt x="1028257" y="64730"/>
                      <a:pt x="1032928" y="65960"/>
                    </a:cubicBezTo>
                    <a:close/>
                    <a:moveTo>
                      <a:pt x="2003589" y="60835"/>
                    </a:moveTo>
                    <a:cubicBezTo>
                      <a:pt x="2003589" y="60835"/>
                      <a:pt x="2003589" y="60835"/>
                      <a:pt x="2027159" y="72651"/>
                    </a:cubicBezTo>
                    <a:cubicBezTo>
                      <a:pt x="2023231" y="74620"/>
                      <a:pt x="2019302" y="78558"/>
                      <a:pt x="2017338" y="82497"/>
                    </a:cubicBezTo>
                    <a:cubicBezTo>
                      <a:pt x="2011446" y="92343"/>
                      <a:pt x="2015374" y="104159"/>
                      <a:pt x="2023231" y="108098"/>
                    </a:cubicBezTo>
                    <a:cubicBezTo>
                      <a:pt x="2033051" y="114005"/>
                      <a:pt x="2042872" y="112036"/>
                      <a:pt x="2048765" y="104159"/>
                    </a:cubicBezTo>
                    <a:cubicBezTo>
                      <a:pt x="2048765" y="104159"/>
                      <a:pt x="2048765" y="102190"/>
                      <a:pt x="2050729" y="102190"/>
                    </a:cubicBezTo>
                    <a:cubicBezTo>
                      <a:pt x="2052693" y="96282"/>
                      <a:pt x="2052693" y="92343"/>
                      <a:pt x="2050729" y="86436"/>
                    </a:cubicBezTo>
                    <a:cubicBezTo>
                      <a:pt x="2050729" y="86436"/>
                      <a:pt x="2050729" y="86436"/>
                      <a:pt x="2078227" y="102190"/>
                    </a:cubicBezTo>
                    <a:cubicBezTo>
                      <a:pt x="2074299" y="104159"/>
                      <a:pt x="2070370" y="106128"/>
                      <a:pt x="2066442" y="110067"/>
                    </a:cubicBezTo>
                    <a:cubicBezTo>
                      <a:pt x="2062514" y="119913"/>
                      <a:pt x="2066442" y="131729"/>
                      <a:pt x="2074299" y="137637"/>
                    </a:cubicBezTo>
                    <a:cubicBezTo>
                      <a:pt x="2084119" y="141575"/>
                      <a:pt x="2095904" y="139606"/>
                      <a:pt x="2101797" y="129760"/>
                    </a:cubicBezTo>
                    <a:cubicBezTo>
                      <a:pt x="2103761" y="125821"/>
                      <a:pt x="2103761" y="119913"/>
                      <a:pt x="2101797" y="115975"/>
                    </a:cubicBezTo>
                    <a:cubicBezTo>
                      <a:pt x="2101797" y="115975"/>
                      <a:pt x="2101797" y="115975"/>
                      <a:pt x="2129295" y="129760"/>
                    </a:cubicBezTo>
                    <a:cubicBezTo>
                      <a:pt x="2125367" y="131729"/>
                      <a:pt x="2121438" y="133698"/>
                      <a:pt x="2117510" y="139606"/>
                    </a:cubicBezTo>
                    <a:cubicBezTo>
                      <a:pt x="2113582" y="149452"/>
                      <a:pt x="2117510" y="159299"/>
                      <a:pt x="2125367" y="165207"/>
                    </a:cubicBezTo>
                    <a:cubicBezTo>
                      <a:pt x="2135187" y="171114"/>
                      <a:pt x="2146972" y="167176"/>
                      <a:pt x="2150901" y="157330"/>
                    </a:cubicBezTo>
                    <a:cubicBezTo>
                      <a:pt x="2154829" y="153391"/>
                      <a:pt x="2154829" y="147483"/>
                      <a:pt x="2152865" y="143545"/>
                    </a:cubicBezTo>
                    <a:cubicBezTo>
                      <a:pt x="2152865" y="143545"/>
                      <a:pt x="2152865" y="143545"/>
                      <a:pt x="2180363" y="159299"/>
                    </a:cubicBezTo>
                    <a:cubicBezTo>
                      <a:pt x="2176435" y="159299"/>
                      <a:pt x="2172506" y="163237"/>
                      <a:pt x="2168578" y="167176"/>
                    </a:cubicBezTo>
                    <a:cubicBezTo>
                      <a:pt x="2164650" y="177022"/>
                      <a:pt x="2166614" y="188838"/>
                      <a:pt x="2176435" y="192777"/>
                    </a:cubicBezTo>
                    <a:cubicBezTo>
                      <a:pt x="2186255" y="198684"/>
                      <a:pt x="2198040" y="194746"/>
                      <a:pt x="2201968" y="186869"/>
                    </a:cubicBezTo>
                    <a:cubicBezTo>
                      <a:pt x="2205897" y="180961"/>
                      <a:pt x="2205897" y="177022"/>
                      <a:pt x="2203933" y="171114"/>
                    </a:cubicBezTo>
                    <a:cubicBezTo>
                      <a:pt x="2203933" y="171114"/>
                      <a:pt x="2203933" y="171114"/>
                      <a:pt x="2231431" y="186869"/>
                    </a:cubicBezTo>
                    <a:cubicBezTo>
                      <a:pt x="2227502" y="188838"/>
                      <a:pt x="2223574" y="190807"/>
                      <a:pt x="2219646" y="196715"/>
                    </a:cubicBezTo>
                    <a:cubicBezTo>
                      <a:pt x="2215718" y="204592"/>
                      <a:pt x="2219646" y="216408"/>
                      <a:pt x="2227502" y="222316"/>
                    </a:cubicBezTo>
                    <a:cubicBezTo>
                      <a:pt x="2237323" y="226254"/>
                      <a:pt x="2249108" y="224285"/>
                      <a:pt x="2253036" y="214439"/>
                    </a:cubicBezTo>
                    <a:cubicBezTo>
                      <a:pt x="2256965" y="210500"/>
                      <a:pt x="2256965" y="204592"/>
                      <a:pt x="2255001" y="200654"/>
                    </a:cubicBezTo>
                    <a:cubicBezTo>
                      <a:pt x="2255001" y="200654"/>
                      <a:pt x="2255001" y="200654"/>
                      <a:pt x="2282499" y="214439"/>
                    </a:cubicBezTo>
                    <a:cubicBezTo>
                      <a:pt x="2278570" y="216408"/>
                      <a:pt x="2274642" y="220346"/>
                      <a:pt x="2270714" y="224285"/>
                    </a:cubicBezTo>
                    <a:cubicBezTo>
                      <a:pt x="2266786" y="234131"/>
                      <a:pt x="2268750" y="245947"/>
                      <a:pt x="2278570" y="249886"/>
                    </a:cubicBezTo>
                    <a:cubicBezTo>
                      <a:pt x="2288391" y="255793"/>
                      <a:pt x="2300176" y="251855"/>
                      <a:pt x="2304104" y="242008"/>
                    </a:cubicBezTo>
                    <a:cubicBezTo>
                      <a:pt x="2308033" y="238070"/>
                      <a:pt x="2308033" y="232162"/>
                      <a:pt x="2306069" y="228224"/>
                    </a:cubicBezTo>
                    <a:lnTo>
                      <a:pt x="2327674" y="240039"/>
                    </a:lnTo>
                    <a:cubicBezTo>
                      <a:pt x="2327674" y="240039"/>
                      <a:pt x="2327674" y="240039"/>
                      <a:pt x="2186255" y="498015"/>
                    </a:cubicBezTo>
                    <a:cubicBezTo>
                      <a:pt x="2172506" y="519677"/>
                      <a:pt x="2145008" y="529523"/>
                      <a:pt x="2121438" y="515738"/>
                    </a:cubicBezTo>
                    <a:cubicBezTo>
                      <a:pt x="2121438" y="515738"/>
                      <a:pt x="2121438" y="515738"/>
                      <a:pt x="2048765" y="474383"/>
                    </a:cubicBezTo>
                    <a:cubicBezTo>
                      <a:pt x="2048765" y="474383"/>
                      <a:pt x="2048765" y="474383"/>
                      <a:pt x="1879848" y="381827"/>
                    </a:cubicBezTo>
                    <a:cubicBezTo>
                      <a:pt x="1858242" y="370011"/>
                      <a:pt x="1850385" y="340472"/>
                      <a:pt x="1862170" y="316841"/>
                    </a:cubicBezTo>
                    <a:cubicBezTo>
                      <a:pt x="1862170" y="316841"/>
                      <a:pt x="1862170" y="316841"/>
                      <a:pt x="2003589" y="60835"/>
                    </a:cubicBezTo>
                    <a:close/>
                    <a:moveTo>
                      <a:pt x="1398058" y="432"/>
                    </a:moveTo>
                    <a:cubicBezTo>
                      <a:pt x="1437204" y="-2104"/>
                      <a:pt x="1478221" y="6012"/>
                      <a:pt x="1509261" y="38476"/>
                    </a:cubicBezTo>
                    <a:cubicBezTo>
                      <a:pt x="1745754" y="38476"/>
                      <a:pt x="1745754" y="38476"/>
                      <a:pt x="1745754" y="38476"/>
                    </a:cubicBezTo>
                    <a:cubicBezTo>
                      <a:pt x="1745754" y="382792"/>
                      <a:pt x="1745754" y="382792"/>
                      <a:pt x="1745754" y="382792"/>
                    </a:cubicBezTo>
                    <a:lnTo>
                      <a:pt x="1503348" y="384760"/>
                    </a:lnTo>
                    <a:cubicBezTo>
                      <a:pt x="1503348" y="384760"/>
                      <a:pt x="1422546" y="304091"/>
                      <a:pt x="1272767" y="382792"/>
                    </a:cubicBezTo>
                    <a:cubicBezTo>
                      <a:pt x="1272767" y="38476"/>
                      <a:pt x="1272767" y="38476"/>
                      <a:pt x="1272767" y="38476"/>
                    </a:cubicBezTo>
                    <a:cubicBezTo>
                      <a:pt x="1272767" y="38476"/>
                      <a:pt x="1332814" y="4659"/>
                      <a:pt x="1398058" y="43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33" name="íṩḻiḓê">
              <a:extLst>
                <a:ext uri="{FF2B5EF4-FFF2-40B4-BE49-F238E27FC236}">
                  <a16:creationId xmlns:a16="http://schemas.microsoft.com/office/drawing/2014/main" id="{416AABD2-860C-4ECF-BBE4-848D0BCE0869}"/>
                </a:ext>
              </a:extLst>
            </p:cNvPr>
            <p:cNvGrpSpPr/>
            <p:nvPr/>
          </p:nvGrpSpPr>
          <p:grpSpPr>
            <a:xfrm>
              <a:off x="7549978" y="1355726"/>
              <a:ext cx="4642022" cy="1438275"/>
              <a:chOff x="7549978" y="1536701"/>
              <a:chExt cx="4642022" cy="1438275"/>
            </a:xfrm>
          </p:grpSpPr>
          <p:sp>
            <p:nvSpPr>
              <p:cNvPr id="54" name="ïś1îḑé">
                <a:extLst>
                  <a:ext uri="{FF2B5EF4-FFF2-40B4-BE49-F238E27FC236}">
                    <a16:creationId xmlns:a16="http://schemas.microsoft.com/office/drawing/2014/main" id="{C1D925B0-D4DD-444B-BD8B-0288104F9541}"/>
                  </a:ext>
                </a:extLst>
              </p:cNvPr>
              <p:cNvSpPr txBox="1"/>
              <p:nvPr/>
            </p:nvSpPr>
            <p:spPr bwMode="auto">
              <a:xfrm>
                <a:off x="8327450" y="1536701"/>
                <a:ext cx="3188275" cy="5376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zh-CN" altLang="en-US" sz="2400" b="1" dirty="0">
                    <a:effectLst/>
                  </a:rPr>
                  <a:t>焦虑</a:t>
                </a:r>
              </a:p>
            </p:txBody>
          </p:sp>
          <p:sp>
            <p:nvSpPr>
              <p:cNvPr id="55" name="îsľïḓê">
                <a:extLst>
                  <a:ext uri="{FF2B5EF4-FFF2-40B4-BE49-F238E27FC236}">
                    <a16:creationId xmlns:a16="http://schemas.microsoft.com/office/drawing/2014/main" id="{46A0D893-4899-4FD3-9F1D-DAF3FB936B56}"/>
                  </a:ext>
                </a:extLst>
              </p:cNvPr>
              <p:cNvSpPr txBox="1"/>
              <p:nvPr/>
            </p:nvSpPr>
            <p:spPr bwMode="auto">
              <a:xfrm>
                <a:off x="8229600" y="2074308"/>
                <a:ext cx="3962400" cy="90066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lvl="0">
                  <a:lnSpc>
                    <a:spcPct val="150000"/>
                  </a:lnSpc>
                  <a:buSzPct val="25000"/>
                  <a:defRPr/>
                </a:pPr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缺乏腹股沟疝成因、预防腹内压升高及促进术后康复的相关知识</a:t>
                </a:r>
                <a:endParaRPr lang="en-US" altLang="zh-CN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56" name="ïśḷïḍé">
                <a:extLst>
                  <a:ext uri="{FF2B5EF4-FFF2-40B4-BE49-F238E27FC236}">
                    <a16:creationId xmlns:a16="http://schemas.microsoft.com/office/drawing/2014/main" id="{0EBEFD21-1279-42DF-8AF3-035B57F1B7B7}"/>
                  </a:ext>
                </a:extLst>
              </p:cNvPr>
              <p:cNvGrpSpPr/>
              <p:nvPr/>
            </p:nvGrpSpPr>
            <p:grpSpPr>
              <a:xfrm>
                <a:off x="7549978" y="1703219"/>
                <a:ext cx="552621" cy="552620"/>
                <a:chOff x="6930853" y="1703219"/>
                <a:chExt cx="552621" cy="552620"/>
              </a:xfrm>
            </p:grpSpPr>
            <p:sp>
              <p:nvSpPr>
                <p:cNvPr id="57" name="îṩḻiḓê">
                  <a:extLst>
                    <a:ext uri="{FF2B5EF4-FFF2-40B4-BE49-F238E27FC236}">
                      <a16:creationId xmlns:a16="http://schemas.microsoft.com/office/drawing/2014/main" id="{E04F98F8-FAA4-478F-BA7D-FCCBB755AAC0}"/>
                    </a:ext>
                  </a:extLst>
                </p:cNvPr>
                <p:cNvSpPr/>
                <p:nvPr/>
              </p:nvSpPr>
              <p:spPr>
                <a:xfrm>
                  <a:off x="6930853" y="1703219"/>
                  <a:ext cx="552621" cy="552620"/>
                </a:xfrm>
                <a:prstGeom prst="roundRect">
                  <a:avLst/>
                </a:prstGeom>
                <a:solidFill>
                  <a:schemeClr val="accent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 anchorCtr="1">
                  <a:normAutofit/>
                </a:bodyPr>
                <a:lstStyle/>
                <a:p>
                  <a:pPr algn="ctr"/>
                  <a:endParaRPr lang="zh-CN" altLang="en-US" sz="1400" b="1" dirty="0"/>
                </a:p>
              </p:txBody>
            </p:sp>
            <p:sp>
              <p:nvSpPr>
                <p:cNvPr id="58" name="ïSḻîḑê">
                  <a:extLst>
                    <a:ext uri="{FF2B5EF4-FFF2-40B4-BE49-F238E27FC236}">
                      <a16:creationId xmlns:a16="http://schemas.microsoft.com/office/drawing/2014/main" id="{724839FD-B70B-4367-8103-A09C4D77E7AD}"/>
                    </a:ext>
                  </a:extLst>
                </p:cNvPr>
                <p:cNvSpPr/>
                <p:nvPr/>
              </p:nvSpPr>
              <p:spPr bwMode="auto">
                <a:xfrm>
                  <a:off x="7053632" y="1827280"/>
                  <a:ext cx="307061" cy="299422"/>
                </a:xfrm>
                <a:custGeom>
                  <a:avLst/>
                  <a:gdLst>
                    <a:gd name="T0" fmla="+- 0 10782 53"/>
                    <a:gd name="T1" fmla="*/ T0 w 21459"/>
                    <a:gd name="T2" fmla="+- 0 10819 39"/>
                    <a:gd name="T3" fmla="*/ 10819 h 21561"/>
                    <a:gd name="T4" fmla="+- 0 10782 53"/>
                    <a:gd name="T5" fmla="*/ T4 w 21459"/>
                    <a:gd name="T6" fmla="+- 0 10819 39"/>
                    <a:gd name="T7" fmla="*/ 10819 h 21561"/>
                    <a:gd name="T8" fmla="+- 0 10782 53"/>
                    <a:gd name="T9" fmla="*/ T8 w 21459"/>
                    <a:gd name="T10" fmla="+- 0 10819 39"/>
                    <a:gd name="T11" fmla="*/ 10819 h 21561"/>
                    <a:gd name="T12" fmla="+- 0 10782 53"/>
                    <a:gd name="T13" fmla="*/ T12 w 21459"/>
                    <a:gd name="T14" fmla="+- 0 10819 39"/>
                    <a:gd name="T15" fmla="*/ 10819 h 2156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59" h="21561">
                      <a:moveTo>
                        <a:pt x="20359" y="4319"/>
                      </a:moveTo>
                      <a:cubicBezTo>
                        <a:pt x="20703" y="4451"/>
                        <a:pt x="20960" y="4653"/>
                        <a:pt x="21125" y="4923"/>
                      </a:cubicBezTo>
                      <a:cubicBezTo>
                        <a:pt x="21468" y="5418"/>
                        <a:pt x="21546" y="6025"/>
                        <a:pt x="21363" y="6735"/>
                      </a:cubicBezTo>
                      <a:lnTo>
                        <a:pt x="17812" y="19432"/>
                      </a:lnTo>
                      <a:cubicBezTo>
                        <a:pt x="17663" y="20051"/>
                        <a:pt x="17338" y="20561"/>
                        <a:pt x="16840" y="20960"/>
                      </a:cubicBezTo>
                      <a:cubicBezTo>
                        <a:pt x="16342" y="21361"/>
                        <a:pt x="15810" y="21560"/>
                        <a:pt x="15242" y="21560"/>
                      </a:cubicBezTo>
                      <a:lnTo>
                        <a:pt x="3374" y="21560"/>
                      </a:lnTo>
                      <a:cubicBezTo>
                        <a:pt x="3031" y="21560"/>
                        <a:pt x="2698" y="21496"/>
                        <a:pt x="2378" y="21358"/>
                      </a:cubicBezTo>
                      <a:cubicBezTo>
                        <a:pt x="2056" y="21223"/>
                        <a:pt x="1747" y="21042"/>
                        <a:pt x="1456" y="20810"/>
                      </a:cubicBezTo>
                      <a:cubicBezTo>
                        <a:pt x="1162" y="20581"/>
                        <a:pt x="906" y="20312"/>
                        <a:pt x="683" y="19998"/>
                      </a:cubicBezTo>
                      <a:cubicBezTo>
                        <a:pt x="463" y="19685"/>
                        <a:pt x="287" y="19345"/>
                        <a:pt x="161" y="18978"/>
                      </a:cubicBezTo>
                      <a:cubicBezTo>
                        <a:pt x="-46" y="18345"/>
                        <a:pt x="-53" y="17750"/>
                        <a:pt x="138" y="17199"/>
                      </a:cubicBezTo>
                      <a:cubicBezTo>
                        <a:pt x="156" y="17049"/>
                        <a:pt x="172" y="16900"/>
                        <a:pt x="188" y="16759"/>
                      </a:cubicBezTo>
                      <a:cubicBezTo>
                        <a:pt x="206" y="16613"/>
                        <a:pt x="222" y="16449"/>
                        <a:pt x="237" y="16273"/>
                      </a:cubicBezTo>
                      <a:cubicBezTo>
                        <a:pt x="237" y="16179"/>
                        <a:pt x="222" y="16082"/>
                        <a:pt x="188" y="15985"/>
                      </a:cubicBezTo>
                      <a:cubicBezTo>
                        <a:pt x="156" y="15889"/>
                        <a:pt x="146" y="15792"/>
                        <a:pt x="161" y="15695"/>
                      </a:cubicBezTo>
                      <a:cubicBezTo>
                        <a:pt x="180" y="15549"/>
                        <a:pt x="245" y="15402"/>
                        <a:pt x="358" y="15256"/>
                      </a:cubicBezTo>
                      <a:cubicBezTo>
                        <a:pt x="471" y="15109"/>
                        <a:pt x="578" y="14942"/>
                        <a:pt x="678" y="14757"/>
                      </a:cubicBezTo>
                      <a:cubicBezTo>
                        <a:pt x="872" y="14411"/>
                        <a:pt x="1060" y="13986"/>
                        <a:pt x="1249" y="13485"/>
                      </a:cubicBezTo>
                      <a:cubicBezTo>
                        <a:pt x="1438" y="12987"/>
                        <a:pt x="1574" y="12553"/>
                        <a:pt x="1655" y="12190"/>
                      </a:cubicBezTo>
                      <a:cubicBezTo>
                        <a:pt x="1689" y="12040"/>
                        <a:pt x="1686" y="11896"/>
                        <a:pt x="1642" y="11762"/>
                      </a:cubicBezTo>
                      <a:cubicBezTo>
                        <a:pt x="1603" y="11627"/>
                        <a:pt x="1597" y="11504"/>
                        <a:pt x="1631" y="11389"/>
                      </a:cubicBezTo>
                      <a:cubicBezTo>
                        <a:pt x="1665" y="11240"/>
                        <a:pt x="1734" y="11111"/>
                        <a:pt x="1838" y="11005"/>
                      </a:cubicBezTo>
                      <a:cubicBezTo>
                        <a:pt x="1943" y="10897"/>
                        <a:pt x="2027" y="10788"/>
                        <a:pt x="2095" y="10671"/>
                      </a:cubicBezTo>
                      <a:cubicBezTo>
                        <a:pt x="2179" y="10507"/>
                        <a:pt x="2268" y="10308"/>
                        <a:pt x="2365" y="10082"/>
                      </a:cubicBezTo>
                      <a:cubicBezTo>
                        <a:pt x="2459" y="9859"/>
                        <a:pt x="2551" y="9628"/>
                        <a:pt x="2635" y="9390"/>
                      </a:cubicBezTo>
                      <a:cubicBezTo>
                        <a:pt x="2719" y="9150"/>
                        <a:pt x="2784" y="8918"/>
                        <a:pt x="2837" y="8690"/>
                      </a:cubicBezTo>
                      <a:cubicBezTo>
                        <a:pt x="2887" y="8461"/>
                        <a:pt x="2918" y="8271"/>
                        <a:pt x="2936" y="8118"/>
                      </a:cubicBezTo>
                      <a:cubicBezTo>
                        <a:pt x="2952" y="7972"/>
                        <a:pt x="2944" y="7816"/>
                        <a:pt x="2910" y="7655"/>
                      </a:cubicBezTo>
                      <a:cubicBezTo>
                        <a:pt x="2876" y="7497"/>
                        <a:pt x="2876" y="7365"/>
                        <a:pt x="2910" y="7248"/>
                      </a:cubicBezTo>
                      <a:cubicBezTo>
                        <a:pt x="2960" y="7101"/>
                        <a:pt x="3046" y="6978"/>
                        <a:pt x="3167" y="6878"/>
                      </a:cubicBezTo>
                      <a:cubicBezTo>
                        <a:pt x="3288" y="6778"/>
                        <a:pt x="3390" y="6664"/>
                        <a:pt x="3476" y="6532"/>
                      </a:cubicBezTo>
                      <a:cubicBezTo>
                        <a:pt x="3557" y="6421"/>
                        <a:pt x="3649" y="6263"/>
                        <a:pt x="3746" y="6049"/>
                      </a:cubicBezTo>
                      <a:cubicBezTo>
                        <a:pt x="3840" y="5841"/>
                        <a:pt x="3937" y="5609"/>
                        <a:pt x="4034" y="5354"/>
                      </a:cubicBezTo>
                      <a:cubicBezTo>
                        <a:pt x="4129" y="5102"/>
                        <a:pt x="4210" y="4856"/>
                        <a:pt x="4278" y="4618"/>
                      </a:cubicBezTo>
                      <a:cubicBezTo>
                        <a:pt x="4344" y="4381"/>
                        <a:pt x="4385" y="4170"/>
                        <a:pt x="4404" y="3979"/>
                      </a:cubicBezTo>
                      <a:cubicBezTo>
                        <a:pt x="4420" y="3868"/>
                        <a:pt x="4404" y="3754"/>
                        <a:pt x="4354" y="3636"/>
                      </a:cubicBezTo>
                      <a:cubicBezTo>
                        <a:pt x="4304" y="3519"/>
                        <a:pt x="4294" y="3390"/>
                        <a:pt x="4328" y="3249"/>
                      </a:cubicBezTo>
                      <a:cubicBezTo>
                        <a:pt x="4362" y="3120"/>
                        <a:pt x="4438" y="2980"/>
                        <a:pt x="4561" y="2836"/>
                      </a:cubicBezTo>
                      <a:cubicBezTo>
                        <a:pt x="4682" y="2692"/>
                        <a:pt x="4792" y="2543"/>
                        <a:pt x="4894" y="2393"/>
                      </a:cubicBezTo>
                      <a:cubicBezTo>
                        <a:pt x="5025" y="2159"/>
                        <a:pt x="5145" y="1886"/>
                        <a:pt x="5250" y="1573"/>
                      </a:cubicBezTo>
                      <a:cubicBezTo>
                        <a:pt x="5355" y="1262"/>
                        <a:pt x="5481" y="975"/>
                        <a:pt x="5625" y="717"/>
                      </a:cubicBezTo>
                      <a:cubicBezTo>
                        <a:pt x="5772" y="462"/>
                        <a:pt x="5966" y="259"/>
                        <a:pt x="6204" y="116"/>
                      </a:cubicBezTo>
                      <a:cubicBezTo>
                        <a:pt x="6440" y="-31"/>
                        <a:pt x="6767" y="-39"/>
                        <a:pt x="7176" y="92"/>
                      </a:cubicBezTo>
                      <a:lnTo>
                        <a:pt x="7150" y="151"/>
                      </a:lnTo>
                      <a:cubicBezTo>
                        <a:pt x="7409" y="54"/>
                        <a:pt x="7635" y="10"/>
                        <a:pt x="7829" y="10"/>
                      </a:cubicBezTo>
                      <a:lnTo>
                        <a:pt x="17613" y="10"/>
                      </a:lnTo>
                      <a:cubicBezTo>
                        <a:pt x="18266" y="10"/>
                        <a:pt x="18764" y="277"/>
                        <a:pt x="19107" y="805"/>
                      </a:cubicBezTo>
                      <a:cubicBezTo>
                        <a:pt x="19448" y="1303"/>
                        <a:pt x="19524" y="1904"/>
                        <a:pt x="19330" y="2616"/>
                      </a:cubicBezTo>
                      <a:lnTo>
                        <a:pt x="15782" y="15329"/>
                      </a:lnTo>
                      <a:cubicBezTo>
                        <a:pt x="15630" y="15918"/>
                        <a:pt x="15307" y="16419"/>
                        <a:pt x="14809" y="16829"/>
                      </a:cubicBezTo>
                      <a:cubicBezTo>
                        <a:pt x="14312" y="17243"/>
                        <a:pt x="13782" y="17448"/>
                        <a:pt x="13221" y="17448"/>
                      </a:cubicBezTo>
                      <a:lnTo>
                        <a:pt x="2019" y="17448"/>
                      </a:lnTo>
                      <a:cubicBezTo>
                        <a:pt x="1935" y="17448"/>
                        <a:pt x="1852" y="17460"/>
                        <a:pt x="1762" y="17477"/>
                      </a:cubicBezTo>
                      <a:cubicBezTo>
                        <a:pt x="1676" y="17495"/>
                        <a:pt x="1597" y="17551"/>
                        <a:pt x="1529" y="17644"/>
                      </a:cubicBezTo>
                      <a:cubicBezTo>
                        <a:pt x="1430" y="17832"/>
                        <a:pt x="1430" y="18096"/>
                        <a:pt x="1529" y="18430"/>
                      </a:cubicBezTo>
                      <a:cubicBezTo>
                        <a:pt x="1665" y="18834"/>
                        <a:pt x="1914" y="19186"/>
                        <a:pt x="2284" y="19488"/>
                      </a:cubicBezTo>
                      <a:cubicBezTo>
                        <a:pt x="2651" y="19796"/>
                        <a:pt x="3015" y="19945"/>
                        <a:pt x="3374" y="19945"/>
                      </a:cubicBezTo>
                      <a:lnTo>
                        <a:pt x="15242" y="19945"/>
                      </a:lnTo>
                      <a:cubicBezTo>
                        <a:pt x="15485" y="19945"/>
                        <a:pt x="15724" y="19846"/>
                        <a:pt x="15962" y="19643"/>
                      </a:cubicBezTo>
                      <a:cubicBezTo>
                        <a:pt x="16201" y="19444"/>
                        <a:pt x="16358" y="19221"/>
                        <a:pt x="16434" y="18975"/>
                      </a:cubicBezTo>
                      <a:lnTo>
                        <a:pt x="20310" y="5128"/>
                      </a:lnTo>
                      <a:cubicBezTo>
                        <a:pt x="20344" y="4979"/>
                        <a:pt x="20365" y="4841"/>
                        <a:pt x="20373" y="4715"/>
                      </a:cubicBezTo>
                      <a:cubicBezTo>
                        <a:pt x="20378" y="4592"/>
                        <a:pt x="20373" y="4460"/>
                        <a:pt x="20359" y="4319"/>
                      </a:cubicBezTo>
                      <a:moveTo>
                        <a:pt x="6285" y="8083"/>
                      </a:moveTo>
                      <a:cubicBezTo>
                        <a:pt x="6201" y="8446"/>
                        <a:pt x="6311" y="8628"/>
                        <a:pt x="6610" y="8628"/>
                      </a:cubicBezTo>
                      <a:lnTo>
                        <a:pt x="14325" y="8628"/>
                      </a:lnTo>
                      <a:cubicBezTo>
                        <a:pt x="14461" y="8628"/>
                        <a:pt x="14587" y="8578"/>
                        <a:pt x="14707" y="8473"/>
                      </a:cubicBezTo>
                      <a:cubicBezTo>
                        <a:pt x="14830" y="8370"/>
                        <a:pt x="14906" y="8238"/>
                        <a:pt x="14940" y="8083"/>
                      </a:cubicBezTo>
                      <a:lnTo>
                        <a:pt x="15242" y="7028"/>
                      </a:lnTo>
                      <a:cubicBezTo>
                        <a:pt x="15276" y="6881"/>
                        <a:pt x="15263" y="6752"/>
                        <a:pt x="15205" y="6641"/>
                      </a:cubicBezTo>
                      <a:cubicBezTo>
                        <a:pt x="15145" y="6535"/>
                        <a:pt x="15051" y="6483"/>
                        <a:pt x="14914" y="6483"/>
                      </a:cubicBezTo>
                      <a:lnTo>
                        <a:pt x="7202" y="6483"/>
                      </a:lnTo>
                      <a:cubicBezTo>
                        <a:pt x="7066" y="6483"/>
                        <a:pt x="6935" y="6532"/>
                        <a:pt x="6807" y="6638"/>
                      </a:cubicBezTo>
                      <a:cubicBezTo>
                        <a:pt x="6676" y="6740"/>
                        <a:pt x="6594" y="6869"/>
                        <a:pt x="6560" y="7028"/>
                      </a:cubicBezTo>
                      <a:lnTo>
                        <a:pt x="6285" y="8083"/>
                      </a:lnTo>
                      <a:close/>
                      <a:moveTo>
                        <a:pt x="7150" y="4867"/>
                      </a:moveTo>
                      <a:cubicBezTo>
                        <a:pt x="7116" y="5017"/>
                        <a:pt x="7132" y="5140"/>
                        <a:pt x="7195" y="5240"/>
                      </a:cubicBezTo>
                      <a:cubicBezTo>
                        <a:pt x="7257" y="5336"/>
                        <a:pt x="7354" y="5386"/>
                        <a:pt x="7488" y="5386"/>
                      </a:cubicBezTo>
                      <a:lnTo>
                        <a:pt x="15192" y="5386"/>
                      </a:lnTo>
                      <a:cubicBezTo>
                        <a:pt x="15326" y="5386"/>
                        <a:pt x="15451" y="5336"/>
                        <a:pt x="15575" y="5240"/>
                      </a:cubicBezTo>
                      <a:cubicBezTo>
                        <a:pt x="15695" y="5140"/>
                        <a:pt x="15784" y="5017"/>
                        <a:pt x="15845" y="4867"/>
                      </a:cubicBezTo>
                      <a:lnTo>
                        <a:pt x="16120" y="3771"/>
                      </a:lnTo>
                      <a:cubicBezTo>
                        <a:pt x="16154" y="3622"/>
                        <a:pt x="16141" y="3493"/>
                        <a:pt x="16083" y="3387"/>
                      </a:cubicBezTo>
                      <a:cubicBezTo>
                        <a:pt x="16023" y="3279"/>
                        <a:pt x="15923" y="3223"/>
                        <a:pt x="15782" y="3223"/>
                      </a:cubicBezTo>
                      <a:lnTo>
                        <a:pt x="8078" y="3223"/>
                      </a:lnTo>
                      <a:cubicBezTo>
                        <a:pt x="7944" y="3223"/>
                        <a:pt x="7818" y="3279"/>
                        <a:pt x="7695" y="3387"/>
                      </a:cubicBezTo>
                      <a:cubicBezTo>
                        <a:pt x="7575" y="3493"/>
                        <a:pt x="7488" y="3622"/>
                        <a:pt x="7438" y="3771"/>
                      </a:cubicBezTo>
                      <a:lnTo>
                        <a:pt x="7150" y="48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4" name="íṣ1idè">
              <a:extLst>
                <a:ext uri="{FF2B5EF4-FFF2-40B4-BE49-F238E27FC236}">
                  <a16:creationId xmlns:a16="http://schemas.microsoft.com/office/drawing/2014/main" id="{2A553CCC-4F09-430B-A1DC-1D67119689F5}"/>
                </a:ext>
              </a:extLst>
            </p:cNvPr>
            <p:cNvGrpSpPr/>
            <p:nvPr/>
          </p:nvGrpSpPr>
          <p:grpSpPr>
            <a:xfrm>
              <a:off x="7549978" y="3603626"/>
              <a:ext cx="5270095" cy="1429038"/>
              <a:chOff x="7549978" y="1536701"/>
              <a:chExt cx="5270095" cy="1429038"/>
            </a:xfrm>
          </p:grpSpPr>
          <p:sp>
            <p:nvSpPr>
              <p:cNvPr id="49" name="îṩlîḑê">
                <a:extLst>
                  <a:ext uri="{FF2B5EF4-FFF2-40B4-BE49-F238E27FC236}">
                    <a16:creationId xmlns:a16="http://schemas.microsoft.com/office/drawing/2014/main" id="{948474CE-0841-4227-9996-79770A13D59D}"/>
                  </a:ext>
                </a:extLst>
              </p:cNvPr>
              <p:cNvSpPr txBox="1"/>
              <p:nvPr/>
            </p:nvSpPr>
            <p:spPr bwMode="auto">
              <a:xfrm>
                <a:off x="8327450" y="1536701"/>
                <a:ext cx="3188275" cy="5376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zh-CN" altLang="en-US" sz="2400" b="1" dirty="0">
                    <a:effectLst/>
                  </a:rPr>
                  <a:t>潜在并发症</a:t>
                </a:r>
              </a:p>
            </p:txBody>
          </p:sp>
          <p:sp>
            <p:nvSpPr>
              <p:cNvPr id="50" name="íşḻîḍê">
                <a:extLst>
                  <a:ext uri="{FF2B5EF4-FFF2-40B4-BE49-F238E27FC236}">
                    <a16:creationId xmlns:a16="http://schemas.microsoft.com/office/drawing/2014/main" id="{3E6268F8-E533-47BE-9AC8-6B86C568C654}"/>
                  </a:ext>
                </a:extLst>
              </p:cNvPr>
              <p:cNvSpPr txBox="1"/>
              <p:nvPr/>
            </p:nvSpPr>
            <p:spPr bwMode="auto">
              <a:xfrm>
                <a:off x="8305223" y="2065071"/>
                <a:ext cx="4514850" cy="90066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 lvl="0">
                  <a:lnSpc>
                    <a:spcPct val="150000"/>
                  </a:lnSpc>
                  <a:buSzPct val="25000"/>
                  <a:defRPr/>
                </a:pPr>
                <a:r>
                  <a:rPr lang="zh-CN" altLang="en-US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术后阴囊血肿、切口感染</a:t>
                </a:r>
                <a:endParaRPr lang="en-US" altLang="zh-CN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51" name="ïṡḷíḓê">
                <a:extLst>
                  <a:ext uri="{FF2B5EF4-FFF2-40B4-BE49-F238E27FC236}">
                    <a16:creationId xmlns:a16="http://schemas.microsoft.com/office/drawing/2014/main" id="{A844F31A-E246-42D5-BB61-5B05372F5CFE}"/>
                  </a:ext>
                </a:extLst>
              </p:cNvPr>
              <p:cNvGrpSpPr/>
              <p:nvPr/>
            </p:nvGrpSpPr>
            <p:grpSpPr>
              <a:xfrm>
                <a:off x="7549978" y="1703219"/>
                <a:ext cx="552621" cy="552620"/>
                <a:chOff x="6930853" y="1703219"/>
                <a:chExt cx="552621" cy="552620"/>
              </a:xfrm>
            </p:grpSpPr>
            <p:sp>
              <p:nvSpPr>
                <p:cNvPr id="52" name="îṩľíḓê">
                  <a:extLst>
                    <a:ext uri="{FF2B5EF4-FFF2-40B4-BE49-F238E27FC236}">
                      <a16:creationId xmlns:a16="http://schemas.microsoft.com/office/drawing/2014/main" id="{8DF5D9DA-F5AC-433D-BFDB-D9DDF00732F6}"/>
                    </a:ext>
                  </a:extLst>
                </p:cNvPr>
                <p:cNvSpPr/>
                <p:nvPr/>
              </p:nvSpPr>
              <p:spPr>
                <a:xfrm>
                  <a:off x="6930853" y="1703219"/>
                  <a:ext cx="552621" cy="552620"/>
                </a:xfrm>
                <a:prstGeom prst="roundRect">
                  <a:avLst/>
                </a:prstGeom>
                <a:solidFill>
                  <a:schemeClr val="accent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 anchorCtr="1">
                  <a:normAutofit/>
                </a:bodyPr>
                <a:lstStyle/>
                <a:p>
                  <a:pPr algn="ctr"/>
                  <a:endParaRPr lang="zh-CN" altLang="en-US" sz="1400" b="1" dirty="0"/>
                </a:p>
              </p:txBody>
            </p:sp>
            <p:sp>
              <p:nvSpPr>
                <p:cNvPr id="53" name="iṧ1îḋè">
                  <a:extLst>
                    <a:ext uri="{FF2B5EF4-FFF2-40B4-BE49-F238E27FC236}">
                      <a16:creationId xmlns:a16="http://schemas.microsoft.com/office/drawing/2014/main" id="{BDF38464-73FF-4E7F-9638-AB9128A6CD9C}"/>
                    </a:ext>
                  </a:extLst>
                </p:cNvPr>
                <p:cNvSpPr/>
                <p:nvPr/>
              </p:nvSpPr>
              <p:spPr bwMode="auto">
                <a:xfrm>
                  <a:off x="7053632" y="1827280"/>
                  <a:ext cx="307061" cy="299422"/>
                </a:xfrm>
                <a:custGeom>
                  <a:avLst/>
                  <a:gdLst>
                    <a:gd name="T0" fmla="+- 0 10782 53"/>
                    <a:gd name="T1" fmla="*/ T0 w 21459"/>
                    <a:gd name="T2" fmla="+- 0 10819 39"/>
                    <a:gd name="T3" fmla="*/ 10819 h 21561"/>
                    <a:gd name="T4" fmla="+- 0 10782 53"/>
                    <a:gd name="T5" fmla="*/ T4 w 21459"/>
                    <a:gd name="T6" fmla="+- 0 10819 39"/>
                    <a:gd name="T7" fmla="*/ 10819 h 21561"/>
                    <a:gd name="T8" fmla="+- 0 10782 53"/>
                    <a:gd name="T9" fmla="*/ T8 w 21459"/>
                    <a:gd name="T10" fmla="+- 0 10819 39"/>
                    <a:gd name="T11" fmla="*/ 10819 h 21561"/>
                    <a:gd name="T12" fmla="+- 0 10782 53"/>
                    <a:gd name="T13" fmla="*/ T12 w 21459"/>
                    <a:gd name="T14" fmla="+- 0 10819 39"/>
                    <a:gd name="T15" fmla="*/ 10819 h 2156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59" h="21561">
                      <a:moveTo>
                        <a:pt x="20359" y="4319"/>
                      </a:moveTo>
                      <a:cubicBezTo>
                        <a:pt x="20703" y="4451"/>
                        <a:pt x="20960" y="4653"/>
                        <a:pt x="21125" y="4923"/>
                      </a:cubicBezTo>
                      <a:cubicBezTo>
                        <a:pt x="21468" y="5418"/>
                        <a:pt x="21546" y="6025"/>
                        <a:pt x="21363" y="6735"/>
                      </a:cubicBezTo>
                      <a:lnTo>
                        <a:pt x="17812" y="19432"/>
                      </a:lnTo>
                      <a:cubicBezTo>
                        <a:pt x="17663" y="20051"/>
                        <a:pt x="17338" y="20561"/>
                        <a:pt x="16840" y="20960"/>
                      </a:cubicBezTo>
                      <a:cubicBezTo>
                        <a:pt x="16342" y="21361"/>
                        <a:pt x="15810" y="21560"/>
                        <a:pt x="15242" y="21560"/>
                      </a:cubicBezTo>
                      <a:lnTo>
                        <a:pt x="3374" y="21560"/>
                      </a:lnTo>
                      <a:cubicBezTo>
                        <a:pt x="3031" y="21560"/>
                        <a:pt x="2698" y="21496"/>
                        <a:pt x="2378" y="21358"/>
                      </a:cubicBezTo>
                      <a:cubicBezTo>
                        <a:pt x="2056" y="21223"/>
                        <a:pt x="1747" y="21042"/>
                        <a:pt x="1456" y="20810"/>
                      </a:cubicBezTo>
                      <a:cubicBezTo>
                        <a:pt x="1162" y="20581"/>
                        <a:pt x="906" y="20312"/>
                        <a:pt x="683" y="19998"/>
                      </a:cubicBezTo>
                      <a:cubicBezTo>
                        <a:pt x="463" y="19685"/>
                        <a:pt x="287" y="19345"/>
                        <a:pt x="161" y="18978"/>
                      </a:cubicBezTo>
                      <a:cubicBezTo>
                        <a:pt x="-46" y="18345"/>
                        <a:pt x="-53" y="17750"/>
                        <a:pt x="138" y="17199"/>
                      </a:cubicBezTo>
                      <a:cubicBezTo>
                        <a:pt x="156" y="17049"/>
                        <a:pt x="172" y="16900"/>
                        <a:pt x="188" y="16759"/>
                      </a:cubicBezTo>
                      <a:cubicBezTo>
                        <a:pt x="206" y="16613"/>
                        <a:pt x="222" y="16449"/>
                        <a:pt x="237" y="16273"/>
                      </a:cubicBezTo>
                      <a:cubicBezTo>
                        <a:pt x="237" y="16179"/>
                        <a:pt x="222" y="16082"/>
                        <a:pt x="188" y="15985"/>
                      </a:cubicBezTo>
                      <a:cubicBezTo>
                        <a:pt x="156" y="15889"/>
                        <a:pt x="146" y="15792"/>
                        <a:pt x="161" y="15695"/>
                      </a:cubicBezTo>
                      <a:cubicBezTo>
                        <a:pt x="180" y="15549"/>
                        <a:pt x="245" y="15402"/>
                        <a:pt x="358" y="15256"/>
                      </a:cubicBezTo>
                      <a:cubicBezTo>
                        <a:pt x="471" y="15109"/>
                        <a:pt x="578" y="14942"/>
                        <a:pt x="678" y="14757"/>
                      </a:cubicBezTo>
                      <a:cubicBezTo>
                        <a:pt x="872" y="14411"/>
                        <a:pt x="1060" y="13986"/>
                        <a:pt x="1249" y="13485"/>
                      </a:cubicBezTo>
                      <a:cubicBezTo>
                        <a:pt x="1438" y="12987"/>
                        <a:pt x="1574" y="12553"/>
                        <a:pt x="1655" y="12190"/>
                      </a:cubicBezTo>
                      <a:cubicBezTo>
                        <a:pt x="1689" y="12040"/>
                        <a:pt x="1686" y="11896"/>
                        <a:pt x="1642" y="11762"/>
                      </a:cubicBezTo>
                      <a:cubicBezTo>
                        <a:pt x="1603" y="11627"/>
                        <a:pt x="1597" y="11504"/>
                        <a:pt x="1631" y="11389"/>
                      </a:cubicBezTo>
                      <a:cubicBezTo>
                        <a:pt x="1665" y="11240"/>
                        <a:pt x="1734" y="11111"/>
                        <a:pt x="1838" y="11005"/>
                      </a:cubicBezTo>
                      <a:cubicBezTo>
                        <a:pt x="1943" y="10897"/>
                        <a:pt x="2027" y="10788"/>
                        <a:pt x="2095" y="10671"/>
                      </a:cubicBezTo>
                      <a:cubicBezTo>
                        <a:pt x="2179" y="10507"/>
                        <a:pt x="2268" y="10308"/>
                        <a:pt x="2365" y="10082"/>
                      </a:cubicBezTo>
                      <a:cubicBezTo>
                        <a:pt x="2459" y="9859"/>
                        <a:pt x="2551" y="9628"/>
                        <a:pt x="2635" y="9390"/>
                      </a:cubicBezTo>
                      <a:cubicBezTo>
                        <a:pt x="2719" y="9150"/>
                        <a:pt x="2784" y="8918"/>
                        <a:pt x="2837" y="8690"/>
                      </a:cubicBezTo>
                      <a:cubicBezTo>
                        <a:pt x="2887" y="8461"/>
                        <a:pt x="2918" y="8271"/>
                        <a:pt x="2936" y="8118"/>
                      </a:cubicBezTo>
                      <a:cubicBezTo>
                        <a:pt x="2952" y="7972"/>
                        <a:pt x="2944" y="7816"/>
                        <a:pt x="2910" y="7655"/>
                      </a:cubicBezTo>
                      <a:cubicBezTo>
                        <a:pt x="2876" y="7497"/>
                        <a:pt x="2876" y="7365"/>
                        <a:pt x="2910" y="7248"/>
                      </a:cubicBezTo>
                      <a:cubicBezTo>
                        <a:pt x="2960" y="7101"/>
                        <a:pt x="3046" y="6978"/>
                        <a:pt x="3167" y="6878"/>
                      </a:cubicBezTo>
                      <a:cubicBezTo>
                        <a:pt x="3288" y="6778"/>
                        <a:pt x="3390" y="6664"/>
                        <a:pt x="3476" y="6532"/>
                      </a:cubicBezTo>
                      <a:cubicBezTo>
                        <a:pt x="3557" y="6421"/>
                        <a:pt x="3649" y="6263"/>
                        <a:pt x="3746" y="6049"/>
                      </a:cubicBezTo>
                      <a:cubicBezTo>
                        <a:pt x="3840" y="5841"/>
                        <a:pt x="3937" y="5609"/>
                        <a:pt x="4034" y="5354"/>
                      </a:cubicBezTo>
                      <a:cubicBezTo>
                        <a:pt x="4129" y="5102"/>
                        <a:pt x="4210" y="4856"/>
                        <a:pt x="4278" y="4618"/>
                      </a:cubicBezTo>
                      <a:cubicBezTo>
                        <a:pt x="4344" y="4381"/>
                        <a:pt x="4385" y="4170"/>
                        <a:pt x="4404" y="3979"/>
                      </a:cubicBezTo>
                      <a:cubicBezTo>
                        <a:pt x="4420" y="3868"/>
                        <a:pt x="4404" y="3754"/>
                        <a:pt x="4354" y="3636"/>
                      </a:cubicBezTo>
                      <a:cubicBezTo>
                        <a:pt x="4304" y="3519"/>
                        <a:pt x="4294" y="3390"/>
                        <a:pt x="4328" y="3249"/>
                      </a:cubicBezTo>
                      <a:cubicBezTo>
                        <a:pt x="4362" y="3120"/>
                        <a:pt x="4438" y="2980"/>
                        <a:pt x="4561" y="2836"/>
                      </a:cubicBezTo>
                      <a:cubicBezTo>
                        <a:pt x="4682" y="2692"/>
                        <a:pt x="4792" y="2543"/>
                        <a:pt x="4894" y="2393"/>
                      </a:cubicBezTo>
                      <a:cubicBezTo>
                        <a:pt x="5025" y="2159"/>
                        <a:pt x="5145" y="1886"/>
                        <a:pt x="5250" y="1573"/>
                      </a:cubicBezTo>
                      <a:cubicBezTo>
                        <a:pt x="5355" y="1262"/>
                        <a:pt x="5481" y="975"/>
                        <a:pt x="5625" y="717"/>
                      </a:cubicBezTo>
                      <a:cubicBezTo>
                        <a:pt x="5772" y="462"/>
                        <a:pt x="5966" y="259"/>
                        <a:pt x="6204" y="116"/>
                      </a:cubicBezTo>
                      <a:cubicBezTo>
                        <a:pt x="6440" y="-31"/>
                        <a:pt x="6767" y="-39"/>
                        <a:pt x="7176" y="92"/>
                      </a:cubicBezTo>
                      <a:lnTo>
                        <a:pt x="7150" y="151"/>
                      </a:lnTo>
                      <a:cubicBezTo>
                        <a:pt x="7409" y="54"/>
                        <a:pt x="7635" y="10"/>
                        <a:pt x="7829" y="10"/>
                      </a:cubicBezTo>
                      <a:lnTo>
                        <a:pt x="17613" y="10"/>
                      </a:lnTo>
                      <a:cubicBezTo>
                        <a:pt x="18266" y="10"/>
                        <a:pt x="18764" y="277"/>
                        <a:pt x="19107" y="805"/>
                      </a:cubicBezTo>
                      <a:cubicBezTo>
                        <a:pt x="19448" y="1303"/>
                        <a:pt x="19524" y="1904"/>
                        <a:pt x="19330" y="2616"/>
                      </a:cubicBezTo>
                      <a:lnTo>
                        <a:pt x="15782" y="15329"/>
                      </a:lnTo>
                      <a:cubicBezTo>
                        <a:pt x="15630" y="15918"/>
                        <a:pt x="15307" y="16419"/>
                        <a:pt x="14809" y="16829"/>
                      </a:cubicBezTo>
                      <a:cubicBezTo>
                        <a:pt x="14312" y="17243"/>
                        <a:pt x="13782" y="17448"/>
                        <a:pt x="13221" y="17448"/>
                      </a:cubicBezTo>
                      <a:lnTo>
                        <a:pt x="2019" y="17448"/>
                      </a:lnTo>
                      <a:cubicBezTo>
                        <a:pt x="1935" y="17448"/>
                        <a:pt x="1852" y="17460"/>
                        <a:pt x="1762" y="17477"/>
                      </a:cubicBezTo>
                      <a:cubicBezTo>
                        <a:pt x="1676" y="17495"/>
                        <a:pt x="1597" y="17551"/>
                        <a:pt x="1529" y="17644"/>
                      </a:cubicBezTo>
                      <a:cubicBezTo>
                        <a:pt x="1430" y="17832"/>
                        <a:pt x="1430" y="18096"/>
                        <a:pt x="1529" y="18430"/>
                      </a:cubicBezTo>
                      <a:cubicBezTo>
                        <a:pt x="1665" y="18834"/>
                        <a:pt x="1914" y="19186"/>
                        <a:pt x="2284" y="19488"/>
                      </a:cubicBezTo>
                      <a:cubicBezTo>
                        <a:pt x="2651" y="19796"/>
                        <a:pt x="3015" y="19945"/>
                        <a:pt x="3374" y="19945"/>
                      </a:cubicBezTo>
                      <a:lnTo>
                        <a:pt x="15242" y="19945"/>
                      </a:lnTo>
                      <a:cubicBezTo>
                        <a:pt x="15485" y="19945"/>
                        <a:pt x="15724" y="19846"/>
                        <a:pt x="15962" y="19643"/>
                      </a:cubicBezTo>
                      <a:cubicBezTo>
                        <a:pt x="16201" y="19444"/>
                        <a:pt x="16358" y="19221"/>
                        <a:pt x="16434" y="18975"/>
                      </a:cubicBezTo>
                      <a:lnTo>
                        <a:pt x="20310" y="5128"/>
                      </a:lnTo>
                      <a:cubicBezTo>
                        <a:pt x="20344" y="4979"/>
                        <a:pt x="20365" y="4841"/>
                        <a:pt x="20373" y="4715"/>
                      </a:cubicBezTo>
                      <a:cubicBezTo>
                        <a:pt x="20378" y="4592"/>
                        <a:pt x="20373" y="4460"/>
                        <a:pt x="20359" y="4319"/>
                      </a:cubicBezTo>
                      <a:moveTo>
                        <a:pt x="6285" y="8083"/>
                      </a:moveTo>
                      <a:cubicBezTo>
                        <a:pt x="6201" y="8446"/>
                        <a:pt x="6311" y="8628"/>
                        <a:pt x="6610" y="8628"/>
                      </a:cubicBezTo>
                      <a:lnTo>
                        <a:pt x="14325" y="8628"/>
                      </a:lnTo>
                      <a:cubicBezTo>
                        <a:pt x="14461" y="8628"/>
                        <a:pt x="14587" y="8578"/>
                        <a:pt x="14707" y="8473"/>
                      </a:cubicBezTo>
                      <a:cubicBezTo>
                        <a:pt x="14830" y="8370"/>
                        <a:pt x="14906" y="8238"/>
                        <a:pt x="14940" y="8083"/>
                      </a:cubicBezTo>
                      <a:lnTo>
                        <a:pt x="15242" y="7028"/>
                      </a:lnTo>
                      <a:cubicBezTo>
                        <a:pt x="15276" y="6881"/>
                        <a:pt x="15263" y="6752"/>
                        <a:pt x="15205" y="6641"/>
                      </a:cubicBezTo>
                      <a:cubicBezTo>
                        <a:pt x="15145" y="6535"/>
                        <a:pt x="15051" y="6483"/>
                        <a:pt x="14914" y="6483"/>
                      </a:cubicBezTo>
                      <a:lnTo>
                        <a:pt x="7202" y="6483"/>
                      </a:lnTo>
                      <a:cubicBezTo>
                        <a:pt x="7066" y="6483"/>
                        <a:pt x="6935" y="6532"/>
                        <a:pt x="6807" y="6638"/>
                      </a:cubicBezTo>
                      <a:cubicBezTo>
                        <a:pt x="6676" y="6740"/>
                        <a:pt x="6594" y="6869"/>
                        <a:pt x="6560" y="7028"/>
                      </a:cubicBezTo>
                      <a:lnTo>
                        <a:pt x="6285" y="8083"/>
                      </a:lnTo>
                      <a:close/>
                      <a:moveTo>
                        <a:pt x="7150" y="4867"/>
                      </a:moveTo>
                      <a:cubicBezTo>
                        <a:pt x="7116" y="5017"/>
                        <a:pt x="7132" y="5140"/>
                        <a:pt x="7195" y="5240"/>
                      </a:cubicBezTo>
                      <a:cubicBezTo>
                        <a:pt x="7257" y="5336"/>
                        <a:pt x="7354" y="5386"/>
                        <a:pt x="7488" y="5386"/>
                      </a:cubicBezTo>
                      <a:lnTo>
                        <a:pt x="15192" y="5386"/>
                      </a:lnTo>
                      <a:cubicBezTo>
                        <a:pt x="15326" y="5386"/>
                        <a:pt x="15451" y="5336"/>
                        <a:pt x="15575" y="5240"/>
                      </a:cubicBezTo>
                      <a:cubicBezTo>
                        <a:pt x="15695" y="5140"/>
                        <a:pt x="15784" y="5017"/>
                        <a:pt x="15845" y="4867"/>
                      </a:cubicBezTo>
                      <a:lnTo>
                        <a:pt x="16120" y="3771"/>
                      </a:lnTo>
                      <a:cubicBezTo>
                        <a:pt x="16154" y="3622"/>
                        <a:pt x="16141" y="3493"/>
                        <a:pt x="16083" y="3387"/>
                      </a:cubicBezTo>
                      <a:cubicBezTo>
                        <a:pt x="16023" y="3279"/>
                        <a:pt x="15923" y="3223"/>
                        <a:pt x="15782" y="3223"/>
                      </a:cubicBezTo>
                      <a:lnTo>
                        <a:pt x="8078" y="3223"/>
                      </a:lnTo>
                      <a:cubicBezTo>
                        <a:pt x="7944" y="3223"/>
                        <a:pt x="7818" y="3279"/>
                        <a:pt x="7695" y="3387"/>
                      </a:cubicBezTo>
                      <a:cubicBezTo>
                        <a:pt x="7575" y="3493"/>
                        <a:pt x="7488" y="3622"/>
                        <a:pt x="7438" y="3771"/>
                      </a:cubicBezTo>
                      <a:lnTo>
                        <a:pt x="7150" y="48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5" name="îśľiďe">
              <a:extLst>
                <a:ext uri="{FF2B5EF4-FFF2-40B4-BE49-F238E27FC236}">
                  <a16:creationId xmlns:a16="http://schemas.microsoft.com/office/drawing/2014/main" id="{3B563CCB-F3D6-4632-AEEE-DA847B40A80D}"/>
                </a:ext>
              </a:extLst>
            </p:cNvPr>
            <p:cNvGrpSpPr/>
            <p:nvPr/>
          </p:nvGrpSpPr>
          <p:grpSpPr>
            <a:xfrm>
              <a:off x="0" y="3603626"/>
              <a:ext cx="4559362" cy="1438275"/>
              <a:chOff x="0" y="3603626"/>
              <a:chExt cx="4559362" cy="1438275"/>
            </a:xfrm>
          </p:grpSpPr>
          <p:grpSp>
            <p:nvGrpSpPr>
              <p:cNvPr id="43" name="iŝ1ídè">
                <a:extLst>
                  <a:ext uri="{FF2B5EF4-FFF2-40B4-BE49-F238E27FC236}">
                    <a16:creationId xmlns:a16="http://schemas.microsoft.com/office/drawing/2014/main" id="{59F104EC-7113-4BD2-ADA7-D07EA5EC2BB2}"/>
                  </a:ext>
                </a:extLst>
              </p:cNvPr>
              <p:cNvGrpSpPr/>
              <p:nvPr/>
            </p:nvGrpSpPr>
            <p:grpSpPr>
              <a:xfrm>
                <a:off x="0" y="3603626"/>
                <a:ext cx="3838575" cy="1438275"/>
                <a:chOff x="0" y="3603626"/>
                <a:chExt cx="3838575" cy="1438275"/>
              </a:xfrm>
            </p:grpSpPr>
            <p:sp>
              <p:nvSpPr>
                <p:cNvPr id="47" name="íşḷíḓé">
                  <a:extLst>
                    <a:ext uri="{FF2B5EF4-FFF2-40B4-BE49-F238E27FC236}">
                      <a16:creationId xmlns:a16="http://schemas.microsoft.com/office/drawing/2014/main" id="{B3D34ECF-4C70-4881-BD45-58D7EA996CA5}"/>
                    </a:ext>
                  </a:extLst>
                </p:cNvPr>
                <p:cNvSpPr txBox="1"/>
                <p:nvPr/>
              </p:nvSpPr>
              <p:spPr bwMode="auto">
                <a:xfrm>
                  <a:off x="650300" y="3603626"/>
                  <a:ext cx="3188275" cy="53760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algn="r"/>
                  <a:r>
                    <a:rPr lang="zh-CN" altLang="en-US" sz="2400" b="1" dirty="0">
                      <a:effectLst/>
                    </a:rPr>
                    <a:t>知识缺乏</a:t>
                  </a:r>
                </a:p>
              </p:txBody>
            </p:sp>
            <p:sp>
              <p:nvSpPr>
                <p:cNvPr id="48" name="îṡḷíde">
                  <a:extLst>
                    <a:ext uri="{FF2B5EF4-FFF2-40B4-BE49-F238E27FC236}">
                      <a16:creationId xmlns:a16="http://schemas.microsoft.com/office/drawing/2014/main" id="{04D2546E-D0A7-4F2B-A6AF-74E0D9CF2A60}"/>
                    </a:ext>
                  </a:extLst>
                </p:cNvPr>
                <p:cNvSpPr txBox="1"/>
                <p:nvPr/>
              </p:nvSpPr>
              <p:spPr bwMode="auto">
                <a:xfrm>
                  <a:off x="0" y="4141233"/>
                  <a:ext cx="3814618" cy="90066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lvl="0" algn="r">
                    <a:lnSpc>
                      <a:spcPct val="150000"/>
                    </a:lnSpc>
                    <a:buSzPct val="25000"/>
                    <a:defRPr/>
                  </a:pPr>
                  <a:r>
                    <a:rPr lang="zh-CN" altLang="en-US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与疝块反复突出影响工作、生活，担忧手术有关</a:t>
                  </a:r>
                  <a:endParaRPr lang="en-US" altLang="zh-CN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44" name="iSļîdé">
                <a:extLst>
                  <a:ext uri="{FF2B5EF4-FFF2-40B4-BE49-F238E27FC236}">
                    <a16:creationId xmlns:a16="http://schemas.microsoft.com/office/drawing/2014/main" id="{DCC6932F-3152-4763-98C2-797C829B85B8}"/>
                  </a:ext>
                </a:extLst>
              </p:cNvPr>
              <p:cNvGrpSpPr/>
              <p:nvPr/>
            </p:nvGrpSpPr>
            <p:grpSpPr>
              <a:xfrm>
                <a:off x="4006741" y="3770144"/>
                <a:ext cx="552621" cy="552620"/>
                <a:chOff x="6930853" y="1703219"/>
                <a:chExt cx="552621" cy="552620"/>
              </a:xfrm>
            </p:grpSpPr>
            <p:sp>
              <p:nvSpPr>
                <p:cNvPr id="45" name="íşľîḑé">
                  <a:extLst>
                    <a:ext uri="{FF2B5EF4-FFF2-40B4-BE49-F238E27FC236}">
                      <a16:creationId xmlns:a16="http://schemas.microsoft.com/office/drawing/2014/main" id="{4161ABF5-907E-40C4-9CFD-CD0FD694B498}"/>
                    </a:ext>
                  </a:extLst>
                </p:cNvPr>
                <p:cNvSpPr/>
                <p:nvPr/>
              </p:nvSpPr>
              <p:spPr>
                <a:xfrm>
                  <a:off x="6930853" y="1703219"/>
                  <a:ext cx="552621" cy="552620"/>
                </a:xfrm>
                <a:prstGeom prst="roundRect">
                  <a:avLst/>
                </a:prstGeom>
                <a:solidFill>
                  <a:schemeClr val="accent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 anchorCtr="1">
                  <a:normAutofit/>
                </a:bodyPr>
                <a:lstStyle/>
                <a:p>
                  <a:pPr algn="ctr"/>
                  <a:endParaRPr lang="zh-CN" altLang="en-US" sz="1400" b="1" dirty="0"/>
                </a:p>
              </p:txBody>
            </p:sp>
            <p:sp>
              <p:nvSpPr>
                <p:cNvPr id="46" name="iş1iḑè">
                  <a:extLst>
                    <a:ext uri="{FF2B5EF4-FFF2-40B4-BE49-F238E27FC236}">
                      <a16:creationId xmlns:a16="http://schemas.microsoft.com/office/drawing/2014/main" id="{429D670A-5F94-493F-B3F6-AFD3231E6D68}"/>
                    </a:ext>
                  </a:extLst>
                </p:cNvPr>
                <p:cNvSpPr/>
                <p:nvPr/>
              </p:nvSpPr>
              <p:spPr bwMode="auto">
                <a:xfrm>
                  <a:off x="7053632" y="1827280"/>
                  <a:ext cx="307061" cy="299422"/>
                </a:xfrm>
                <a:custGeom>
                  <a:avLst/>
                  <a:gdLst>
                    <a:gd name="T0" fmla="+- 0 10782 53"/>
                    <a:gd name="T1" fmla="*/ T0 w 21459"/>
                    <a:gd name="T2" fmla="+- 0 10819 39"/>
                    <a:gd name="T3" fmla="*/ 10819 h 21561"/>
                    <a:gd name="T4" fmla="+- 0 10782 53"/>
                    <a:gd name="T5" fmla="*/ T4 w 21459"/>
                    <a:gd name="T6" fmla="+- 0 10819 39"/>
                    <a:gd name="T7" fmla="*/ 10819 h 21561"/>
                    <a:gd name="T8" fmla="+- 0 10782 53"/>
                    <a:gd name="T9" fmla="*/ T8 w 21459"/>
                    <a:gd name="T10" fmla="+- 0 10819 39"/>
                    <a:gd name="T11" fmla="*/ 10819 h 21561"/>
                    <a:gd name="T12" fmla="+- 0 10782 53"/>
                    <a:gd name="T13" fmla="*/ T12 w 21459"/>
                    <a:gd name="T14" fmla="+- 0 10819 39"/>
                    <a:gd name="T15" fmla="*/ 10819 h 2156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59" h="21561">
                      <a:moveTo>
                        <a:pt x="20359" y="4319"/>
                      </a:moveTo>
                      <a:cubicBezTo>
                        <a:pt x="20703" y="4451"/>
                        <a:pt x="20960" y="4653"/>
                        <a:pt x="21125" y="4923"/>
                      </a:cubicBezTo>
                      <a:cubicBezTo>
                        <a:pt x="21468" y="5418"/>
                        <a:pt x="21546" y="6025"/>
                        <a:pt x="21363" y="6735"/>
                      </a:cubicBezTo>
                      <a:lnTo>
                        <a:pt x="17812" y="19432"/>
                      </a:lnTo>
                      <a:cubicBezTo>
                        <a:pt x="17663" y="20051"/>
                        <a:pt x="17338" y="20561"/>
                        <a:pt x="16840" y="20960"/>
                      </a:cubicBezTo>
                      <a:cubicBezTo>
                        <a:pt x="16342" y="21361"/>
                        <a:pt x="15810" y="21560"/>
                        <a:pt x="15242" y="21560"/>
                      </a:cubicBezTo>
                      <a:lnTo>
                        <a:pt x="3374" y="21560"/>
                      </a:lnTo>
                      <a:cubicBezTo>
                        <a:pt x="3031" y="21560"/>
                        <a:pt x="2698" y="21496"/>
                        <a:pt x="2378" y="21358"/>
                      </a:cubicBezTo>
                      <a:cubicBezTo>
                        <a:pt x="2056" y="21223"/>
                        <a:pt x="1747" y="21042"/>
                        <a:pt x="1456" y="20810"/>
                      </a:cubicBezTo>
                      <a:cubicBezTo>
                        <a:pt x="1162" y="20581"/>
                        <a:pt x="906" y="20312"/>
                        <a:pt x="683" y="19998"/>
                      </a:cubicBezTo>
                      <a:cubicBezTo>
                        <a:pt x="463" y="19685"/>
                        <a:pt x="287" y="19345"/>
                        <a:pt x="161" y="18978"/>
                      </a:cubicBezTo>
                      <a:cubicBezTo>
                        <a:pt x="-46" y="18345"/>
                        <a:pt x="-53" y="17750"/>
                        <a:pt x="138" y="17199"/>
                      </a:cubicBezTo>
                      <a:cubicBezTo>
                        <a:pt x="156" y="17049"/>
                        <a:pt x="172" y="16900"/>
                        <a:pt x="188" y="16759"/>
                      </a:cubicBezTo>
                      <a:cubicBezTo>
                        <a:pt x="206" y="16613"/>
                        <a:pt x="222" y="16449"/>
                        <a:pt x="237" y="16273"/>
                      </a:cubicBezTo>
                      <a:cubicBezTo>
                        <a:pt x="237" y="16179"/>
                        <a:pt x="222" y="16082"/>
                        <a:pt x="188" y="15985"/>
                      </a:cubicBezTo>
                      <a:cubicBezTo>
                        <a:pt x="156" y="15889"/>
                        <a:pt x="146" y="15792"/>
                        <a:pt x="161" y="15695"/>
                      </a:cubicBezTo>
                      <a:cubicBezTo>
                        <a:pt x="180" y="15549"/>
                        <a:pt x="245" y="15402"/>
                        <a:pt x="358" y="15256"/>
                      </a:cubicBezTo>
                      <a:cubicBezTo>
                        <a:pt x="471" y="15109"/>
                        <a:pt x="578" y="14942"/>
                        <a:pt x="678" y="14757"/>
                      </a:cubicBezTo>
                      <a:cubicBezTo>
                        <a:pt x="872" y="14411"/>
                        <a:pt x="1060" y="13986"/>
                        <a:pt x="1249" y="13485"/>
                      </a:cubicBezTo>
                      <a:cubicBezTo>
                        <a:pt x="1438" y="12987"/>
                        <a:pt x="1574" y="12553"/>
                        <a:pt x="1655" y="12190"/>
                      </a:cubicBezTo>
                      <a:cubicBezTo>
                        <a:pt x="1689" y="12040"/>
                        <a:pt x="1686" y="11896"/>
                        <a:pt x="1642" y="11762"/>
                      </a:cubicBezTo>
                      <a:cubicBezTo>
                        <a:pt x="1603" y="11627"/>
                        <a:pt x="1597" y="11504"/>
                        <a:pt x="1631" y="11389"/>
                      </a:cubicBezTo>
                      <a:cubicBezTo>
                        <a:pt x="1665" y="11240"/>
                        <a:pt x="1734" y="11111"/>
                        <a:pt x="1838" y="11005"/>
                      </a:cubicBezTo>
                      <a:cubicBezTo>
                        <a:pt x="1943" y="10897"/>
                        <a:pt x="2027" y="10788"/>
                        <a:pt x="2095" y="10671"/>
                      </a:cubicBezTo>
                      <a:cubicBezTo>
                        <a:pt x="2179" y="10507"/>
                        <a:pt x="2268" y="10308"/>
                        <a:pt x="2365" y="10082"/>
                      </a:cubicBezTo>
                      <a:cubicBezTo>
                        <a:pt x="2459" y="9859"/>
                        <a:pt x="2551" y="9628"/>
                        <a:pt x="2635" y="9390"/>
                      </a:cubicBezTo>
                      <a:cubicBezTo>
                        <a:pt x="2719" y="9150"/>
                        <a:pt x="2784" y="8918"/>
                        <a:pt x="2837" y="8690"/>
                      </a:cubicBezTo>
                      <a:cubicBezTo>
                        <a:pt x="2887" y="8461"/>
                        <a:pt x="2918" y="8271"/>
                        <a:pt x="2936" y="8118"/>
                      </a:cubicBezTo>
                      <a:cubicBezTo>
                        <a:pt x="2952" y="7972"/>
                        <a:pt x="2944" y="7816"/>
                        <a:pt x="2910" y="7655"/>
                      </a:cubicBezTo>
                      <a:cubicBezTo>
                        <a:pt x="2876" y="7497"/>
                        <a:pt x="2876" y="7365"/>
                        <a:pt x="2910" y="7248"/>
                      </a:cubicBezTo>
                      <a:cubicBezTo>
                        <a:pt x="2960" y="7101"/>
                        <a:pt x="3046" y="6978"/>
                        <a:pt x="3167" y="6878"/>
                      </a:cubicBezTo>
                      <a:cubicBezTo>
                        <a:pt x="3288" y="6778"/>
                        <a:pt x="3390" y="6664"/>
                        <a:pt x="3476" y="6532"/>
                      </a:cubicBezTo>
                      <a:cubicBezTo>
                        <a:pt x="3557" y="6421"/>
                        <a:pt x="3649" y="6263"/>
                        <a:pt x="3746" y="6049"/>
                      </a:cubicBezTo>
                      <a:cubicBezTo>
                        <a:pt x="3840" y="5841"/>
                        <a:pt x="3937" y="5609"/>
                        <a:pt x="4034" y="5354"/>
                      </a:cubicBezTo>
                      <a:cubicBezTo>
                        <a:pt x="4129" y="5102"/>
                        <a:pt x="4210" y="4856"/>
                        <a:pt x="4278" y="4618"/>
                      </a:cubicBezTo>
                      <a:cubicBezTo>
                        <a:pt x="4344" y="4381"/>
                        <a:pt x="4385" y="4170"/>
                        <a:pt x="4404" y="3979"/>
                      </a:cubicBezTo>
                      <a:cubicBezTo>
                        <a:pt x="4420" y="3868"/>
                        <a:pt x="4404" y="3754"/>
                        <a:pt x="4354" y="3636"/>
                      </a:cubicBezTo>
                      <a:cubicBezTo>
                        <a:pt x="4304" y="3519"/>
                        <a:pt x="4294" y="3390"/>
                        <a:pt x="4328" y="3249"/>
                      </a:cubicBezTo>
                      <a:cubicBezTo>
                        <a:pt x="4362" y="3120"/>
                        <a:pt x="4438" y="2980"/>
                        <a:pt x="4561" y="2836"/>
                      </a:cubicBezTo>
                      <a:cubicBezTo>
                        <a:pt x="4682" y="2692"/>
                        <a:pt x="4792" y="2543"/>
                        <a:pt x="4894" y="2393"/>
                      </a:cubicBezTo>
                      <a:cubicBezTo>
                        <a:pt x="5025" y="2159"/>
                        <a:pt x="5145" y="1886"/>
                        <a:pt x="5250" y="1573"/>
                      </a:cubicBezTo>
                      <a:cubicBezTo>
                        <a:pt x="5355" y="1262"/>
                        <a:pt x="5481" y="975"/>
                        <a:pt x="5625" y="717"/>
                      </a:cubicBezTo>
                      <a:cubicBezTo>
                        <a:pt x="5772" y="462"/>
                        <a:pt x="5966" y="259"/>
                        <a:pt x="6204" y="116"/>
                      </a:cubicBezTo>
                      <a:cubicBezTo>
                        <a:pt x="6440" y="-31"/>
                        <a:pt x="6767" y="-39"/>
                        <a:pt x="7176" y="92"/>
                      </a:cubicBezTo>
                      <a:lnTo>
                        <a:pt x="7150" y="151"/>
                      </a:lnTo>
                      <a:cubicBezTo>
                        <a:pt x="7409" y="54"/>
                        <a:pt x="7635" y="10"/>
                        <a:pt x="7829" y="10"/>
                      </a:cubicBezTo>
                      <a:lnTo>
                        <a:pt x="17613" y="10"/>
                      </a:lnTo>
                      <a:cubicBezTo>
                        <a:pt x="18266" y="10"/>
                        <a:pt x="18764" y="277"/>
                        <a:pt x="19107" y="805"/>
                      </a:cubicBezTo>
                      <a:cubicBezTo>
                        <a:pt x="19448" y="1303"/>
                        <a:pt x="19524" y="1904"/>
                        <a:pt x="19330" y="2616"/>
                      </a:cubicBezTo>
                      <a:lnTo>
                        <a:pt x="15782" y="15329"/>
                      </a:lnTo>
                      <a:cubicBezTo>
                        <a:pt x="15630" y="15918"/>
                        <a:pt x="15307" y="16419"/>
                        <a:pt x="14809" y="16829"/>
                      </a:cubicBezTo>
                      <a:cubicBezTo>
                        <a:pt x="14312" y="17243"/>
                        <a:pt x="13782" y="17448"/>
                        <a:pt x="13221" y="17448"/>
                      </a:cubicBezTo>
                      <a:lnTo>
                        <a:pt x="2019" y="17448"/>
                      </a:lnTo>
                      <a:cubicBezTo>
                        <a:pt x="1935" y="17448"/>
                        <a:pt x="1852" y="17460"/>
                        <a:pt x="1762" y="17477"/>
                      </a:cubicBezTo>
                      <a:cubicBezTo>
                        <a:pt x="1676" y="17495"/>
                        <a:pt x="1597" y="17551"/>
                        <a:pt x="1529" y="17644"/>
                      </a:cubicBezTo>
                      <a:cubicBezTo>
                        <a:pt x="1430" y="17832"/>
                        <a:pt x="1430" y="18096"/>
                        <a:pt x="1529" y="18430"/>
                      </a:cubicBezTo>
                      <a:cubicBezTo>
                        <a:pt x="1665" y="18834"/>
                        <a:pt x="1914" y="19186"/>
                        <a:pt x="2284" y="19488"/>
                      </a:cubicBezTo>
                      <a:cubicBezTo>
                        <a:pt x="2651" y="19796"/>
                        <a:pt x="3015" y="19945"/>
                        <a:pt x="3374" y="19945"/>
                      </a:cubicBezTo>
                      <a:lnTo>
                        <a:pt x="15242" y="19945"/>
                      </a:lnTo>
                      <a:cubicBezTo>
                        <a:pt x="15485" y="19945"/>
                        <a:pt x="15724" y="19846"/>
                        <a:pt x="15962" y="19643"/>
                      </a:cubicBezTo>
                      <a:cubicBezTo>
                        <a:pt x="16201" y="19444"/>
                        <a:pt x="16358" y="19221"/>
                        <a:pt x="16434" y="18975"/>
                      </a:cubicBezTo>
                      <a:lnTo>
                        <a:pt x="20310" y="5128"/>
                      </a:lnTo>
                      <a:cubicBezTo>
                        <a:pt x="20344" y="4979"/>
                        <a:pt x="20365" y="4841"/>
                        <a:pt x="20373" y="4715"/>
                      </a:cubicBezTo>
                      <a:cubicBezTo>
                        <a:pt x="20378" y="4592"/>
                        <a:pt x="20373" y="4460"/>
                        <a:pt x="20359" y="4319"/>
                      </a:cubicBezTo>
                      <a:moveTo>
                        <a:pt x="6285" y="8083"/>
                      </a:moveTo>
                      <a:cubicBezTo>
                        <a:pt x="6201" y="8446"/>
                        <a:pt x="6311" y="8628"/>
                        <a:pt x="6610" y="8628"/>
                      </a:cubicBezTo>
                      <a:lnTo>
                        <a:pt x="14325" y="8628"/>
                      </a:lnTo>
                      <a:cubicBezTo>
                        <a:pt x="14461" y="8628"/>
                        <a:pt x="14587" y="8578"/>
                        <a:pt x="14707" y="8473"/>
                      </a:cubicBezTo>
                      <a:cubicBezTo>
                        <a:pt x="14830" y="8370"/>
                        <a:pt x="14906" y="8238"/>
                        <a:pt x="14940" y="8083"/>
                      </a:cubicBezTo>
                      <a:lnTo>
                        <a:pt x="15242" y="7028"/>
                      </a:lnTo>
                      <a:cubicBezTo>
                        <a:pt x="15276" y="6881"/>
                        <a:pt x="15263" y="6752"/>
                        <a:pt x="15205" y="6641"/>
                      </a:cubicBezTo>
                      <a:cubicBezTo>
                        <a:pt x="15145" y="6535"/>
                        <a:pt x="15051" y="6483"/>
                        <a:pt x="14914" y="6483"/>
                      </a:cubicBezTo>
                      <a:lnTo>
                        <a:pt x="7202" y="6483"/>
                      </a:lnTo>
                      <a:cubicBezTo>
                        <a:pt x="7066" y="6483"/>
                        <a:pt x="6935" y="6532"/>
                        <a:pt x="6807" y="6638"/>
                      </a:cubicBezTo>
                      <a:cubicBezTo>
                        <a:pt x="6676" y="6740"/>
                        <a:pt x="6594" y="6869"/>
                        <a:pt x="6560" y="7028"/>
                      </a:cubicBezTo>
                      <a:lnTo>
                        <a:pt x="6285" y="8083"/>
                      </a:lnTo>
                      <a:close/>
                      <a:moveTo>
                        <a:pt x="7150" y="4867"/>
                      </a:moveTo>
                      <a:cubicBezTo>
                        <a:pt x="7116" y="5017"/>
                        <a:pt x="7132" y="5140"/>
                        <a:pt x="7195" y="5240"/>
                      </a:cubicBezTo>
                      <a:cubicBezTo>
                        <a:pt x="7257" y="5336"/>
                        <a:pt x="7354" y="5386"/>
                        <a:pt x="7488" y="5386"/>
                      </a:cubicBezTo>
                      <a:lnTo>
                        <a:pt x="15192" y="5386"/>
                      </a:lnTo>
                      <a:cubicBezTo>
                        <a:pt x="15326" y="5386"/>
                        <a:pt x="15451" y="5336"/>
                        <a:pt x="15575" y="5240"/>
                      </a:cubicBezTo>
                      <a:cubicBezTo>
                        <a:pt x="15695" y="5140"/>
                        <a:pt x="15784" y="5017"/>
                        <a:pt x="15845" y="4867"/>
                      </a:cubicBezTo>
                      <a:lnTo>
                        <a:pt x="16120" y="3771"/>
                      </a:lnTo>
                      <a:cubicBezTo>
                        <a:pt x="16154" y="3622"/>
                        <a:pt x="16141" y="3493"/>
                        <a:pt x="16083" y="3387"/>
                      </a:cubicBezTo>
                      <a:cubicBezTo>
                        <a:pt x="16023" y="3279"/>
                        <a:pt x="15923" y="3223"/>
                        <a:pt x="15782" y="3223"/>
                      </a:cubicBezTo>
                      <a:lnTo>
                        <a:pt x="8078" y="3223"/>
                      </a:lnTo>
                      <a:cubicBezTo>
                        <a:pt x="7944" y="3223"/>
                        <a:pt x="7818" y="3279"/>
                        <a:pt x="7695" y="3387"/>
                      </a:cubicBezTo>
                      <a:cubicBezTo>
                        <a:pt x="7575" y="3493"/>
                        <a:pt x="7488" y="3622"/>
                        <a:pt x="7438" y="3771"/>
                      </a:cubicBezTo>
                      <a:lnTo>
                        <a:pt x="7150" y="48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36" name="iṩ1îďe">
              <a:extLst>
                <a:ext uri="{FF2B5EF4-FFF2-40B4-BE49-F238E27FC236}">
                  <a16:creationId xmlns:a16="http://schemas.microsoft.com/office/drawing/2014/main" id="{CEFF659D-5622-4EB3-84F2-FADDF8C75A77}"/>
                </a:ext>
              </a:extLst>
            </p:cNvPr>
            <p:cNvGrpSpPr/>
            <p:nvPr/>
          </p:nvGrpSpPr>
          <p:grpSpPr>
            <a:xfrm>
              <a:off x="0" y="1355726"/>
              <a:ext cx="4559362" cy="1438275"/>
              <a:chOff x="0" y="3603626"/>
              <a:chExt cx="4559362" cy="1438275"/>
            </a:xfrm>
          </p:grpSpPr>
          <p:grpSp>
            <p:nvGrpSpPr>
              <p:cNvPr id="37" name="iS1iḍé">
                <a:extLst>
                  <a:ext uri="{FF2B5EF4-FFF2-40B4-BE49-F238E27FC236}">
                    <a16:creationId xmlns:a16="http://schemas.microsoft.com/office/drawing/2014/main" id="{B7CE6D4B-C28E-41DF-A6C4-739EAF9F7A9F}"/>
                  </a:ext>
                </a:extLst>
              </p:cNvPr>
              <p:cNvGrpSpPr/>
              <p:nvPr/>
            </p:nvGrpSpPr>
            <p:grpSpPr>
              <a:xfrm>
                <a:off x="0" y="3603626"/>
                <a:ext cx="3838575" cy="1438275"/>
                <a:chOff x="0" y="3603626"/>
                <a:chExt cx="3838575" cy="1438275"/>
              </a:xfrm>
            </p:grpSpPr>
            <p:sp>
              <p:nvSpPr>
                <p:cNvPr id="41" name="íŝliḍé">
                  <a:extLst>
                    <a:ext uri="{FF2B5EF4-FFF2-40B4-BE49-F238E27FC236}">
                      <a16:creationId xmlns:a16="http://schemas.microsoft.com/office/drawing/2014/main" id="{A05CB09F-17A3-45A5-BF05-F870BE46389F}"/>
                    </a:ext>
                  </a:extLst>
                </p:cNvPr>
                <p:cNvSpPr txBox="1"/>
                <p:nvPr/>
              </p:nvSpPr>
              <p:spPr bwMode="auto">
                <a:xfrm>
                  <a:off x="650300" y="3603626"/>
                  <a:ext cx="3188275" cy="53760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algn="r"/>
                  <a:r>
                    <a:rPr lang="zh-CN" altLang="en-US" sz="2400" b="1" dirty="0">
                      <a:effectLst/>
                    </a:rPr>
                    <a:t>疼痛</a:t>
                  </a:r>
                </a:p>
              </p:txBody>
            </p:sp>
            <p:sp>
              <p:nvSpPr>
                <p:cNvPr id="42" name="îsliḋé">
                  <a:extLst>
                    <a:ext uri="{FF2B5EF4-FFF2-40B4-BE49-F238E27FC236}">
                      <a16:creationId xmlns:a16="http://schemas.microsoft.com/office/drawing/2014/main" id="{7FFE64C2-75F6-4578-8A9F-9769174152B4}"/>
                    </a:ext>
                  </a:extLst>
                </p:cNvPr>
                <p:cNvSpPr txBox="1"/>
                <p:nvPr/>
              </p:nvSpPr>
              <p:spPr bwMode="auto">
                <a:xfrm>
                  <a:off x="0" y="4141233"/>
                  <a:ext cx="3777673" cy="900668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lvl="0" algn="r">
                    <a:lnSpc>
                      <a:spcPct val="150000"/>
                    </a:lnSpc>
                    <a:buSzPct val="25000"/>
                    <a:defRPr/>
                  </a:pPr>
                  <a:r>
                    <a:rPr lang="zh-CN" altLang="en-US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与疝块嵌顿或绞榨、手术创伤有关</a:t>
                  </a:r>
                  <a:endParaRPr lang="en-US" altLang="zh-CN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38" name="íşḷiḑè">
                <a:extLst>
                  <a:ext uri="{FF2B5EF4-FFF2-40B4-BE49-F238E27FC236}">
                    <a16:creationId xmlns:a16="http://schemas.microsoft.com/office/drawing/2014/main" id="{D680BC55-8B25-426A-876A-E52038D3027A}"/>
                  </a:ext>
                </a:extLst>
              </p:cNvPr>
              <p:cNvGrpSpPr/>
              <p:nvPr/>
            </p:nvGrpSpPr>
            <p:grpSpPr>
              <a:xfrm>
                <a:off x="4006741" y="3770144"/>
                <a:ext cx="552621" cy="552620"/>
                <a:chOff x="6930853" y="1703219"/>
                <a:chExt cx="552621" cy="552620"/>
              </a:xfrm>
            </p:grpSpPr>
            <p:sp>
              <p:nvSpPr>
                <p:cNvPr id="39" name="işlíďê">
                  <a:extLst>
                    <a:ext uri="{FF2B5EF4-FFF2-40B4-BE49-F238E27FC236}">
                      <a16:creationId xmlns:a16="http://schemas.microsoft.com/office/drawing/2014/main" id="{A5E6A5D4-6233-4D71-A184-B4D4405F4D02}"/>
                    </a:ext>
                  </a:extLst>
                </p:cNvPr>
                <p:cNvSpPr/>
                <p:nvPr/>
              </p:nvSpPr>
              <p:spPr>
                <a:xfrm>
                  <a:off x="6930853" y="1703219"/>
                  <a:ext cx="552621" cy="552620"/>
                </a:xfrm>
                <a:prstGeom prst="roundRect">
                  <a:avLst/>
                </a:prstGeom>
                <a:solidFill>
                  <a:schemeClr val="accent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 anchorCtr="1">
                  <a:normAutofit/>
                </a:bodyPr>
                <a:lstStyle/>
                <a:p>
                  <a:pPr algn="ctr"/>
                  <a:endParaRPr lang="zh-CN" altLang="en-US" sz="1400" b="1" dirty="0"/>
                </a:p>
              </p:txBody>
            </p:sp>
            <p:sp>
              <p:nvSpPr>
                <p:cNvPr id="40" name="i$ľiďê">
                  <a:extLst>
                    <a:ext uri="{FF2B5EF4-FFF2-40B4-BE49-F238E27FC236}">
                      <a16:creationId xmlns:a16="http://schemas.microsoft.com/office/drawing/2014/main" id="{2604B53D-19FA-4386-8337-2C7EE5BB7FEE}"/>
                    </a:ext>
                  </a:extLst>
                </p:cNvPr>
                <p:cNvSpPr/>
                <p:nvPr/>
              </p:nvSpPr>
              <p:spPr bwMode="auto">
                <a:xfrm>
                  <a:off x="7053632" y="1827280"/>
                  <a:ext cx="307061" cy="299422"/>
                </a:xfrm>
                <a:custGeom>
                  <a:avLst/>
                  <a:gdLst>
                    <a:gd name="T0" fmla="+- 0 10782 53"/>
                    <a:gd name="T1" fmla="*/ T0 w 21459"/>
                    <a:gd name="T2" fmla="+- 0 10819 39"/>
                    <a:gd name="T3" fmla="*/ 10819 h 21561"/>
                    <a:gd name="T4" fmla="+- 0 10782 53"/>
                    <a:gd name="T5" fmla="*/ T4 w 21459"/>
                    <a:gd name="T6" fmla="+- 0 10819 39"/>
                    <a:gd name="T7" fmla="*/ 10819 h 21561"/>
                    <a:gd name="T8" fmla="+- 0 10782 53"/>
                    <a:gd name="T9" fmla="*/ T8 w 21459"/>
                    <a:gd name="T10" fmla="+- 0 10819 39"/>
                    <a:gd name="T11" fmla="*/ 10819 h 21561"/>
                    <a:gd name="T12" fmla="+- 0 10782 53"/>
                    <a:gd name="T13" fmla="*/ T12 w 21459"/>
                    <a:gd name="T14" fmla="+- 0 10819 39"/>
                    <a:gd name="T15" fmla="*/ 10819 h 2156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59" h="21561">
                      <a:moveTo>
                        <a:pt x="20359" y="4319"/>
                      </a:moveTo>
                      <a:cubicBezTo>
                        <a:pt x="20703" y="4451"/>
                        <a:pt x="20960" y="4653"/>
                        <a:pt x="21125" y="4923"/>
                      </a:cubicBezTo>
                      <a:cubicBezTo>
                        <a:pt x="21468" y="5418"/>
                        <a:pt x="21546" y="6025"/>
                        <a:pt x="21363" y="6735"/>
                      </a:cubicBezTo>
                      <a:lnTo>
                        <a:pt x="17812" y="19432"/>
                      </a:lnTo>
                      <a:cubicBezTo>
                        <a:pt x="17663" y="20051"/>
                        <a:pt x="17338" y="20561"/>
                        <a:pt x="16840" y="20960"/>
                      </a:cubicBezTo>
                      <a:cubicBezTo>
                        <a:pt x="16342" y="21361"/>
                        <a:pt x="15810" y="21560"/>
                        <a:pt x="15242" y="21560"/>
                      </a:cubicBezTo>
                      <a:lnTo>
                        <a:pt x="3374" y="21560"/>
                      </a:lnTo>
                      <a:cubicBezTo>
                        <a:pt x="3031" y="21560"/>
                        <a:pt x="2698" y="21496"/>
                        <a:pt x="2378" y="21358"/>
                      </a:cubicBezTo>
                      <a:cubicBezTo>
                        <a:pt x="2056" y="21223"/>
                        <a:pt x="1747" y="21042"/>
                        <a:pt x="1456" y="20810"/>
                      </a:cubicBezTo>
                      <a:cubicBezTo>
                        <a:pt x="1162" y="20581"/>
                        <a:pt x="906" y="20312"/>
                        <a:pt x="683" y="19998"/>
                      </a:cubicBezTo>
                      <a:cubicBezTo>
                        <a:pt x="463" y="19685"/>
                        <a:pt x="287" y="19345"/>
                        <a:pt x="161" y="18978"/>
                      </a:cubicBezTo>
                      <a:cubicBezTo>
                        <a:pt x="-46" y="18345"/>
                        <a:pt x="-53" y="17750"/>
                        <a:pt x="138" y="17199"/>
                      </a:cubicBezTo>
                      <a:cubicBezTo>
                        <a:pt x="156" y="17049"/>
                        <a:pt x="172" y="16900"/>
                        <a:pt x="188" y="16759"/>
                      </a:cubicBezTo>
                      <a:cubicBezTo>
                        <a:pt x="206" y="16613"/>
                        <a:pt x="222" y="16449"/>
                        <a:pt x="237" y="16273"/>
                      </a:cubicBezTo>
                      <a:cubicBezTo>
                        <a:pt x="237" y="16179"/>
                        <a:pt x="222" y="16082"/>
                        <a:pt x="188" y="15985"/>
                      </a:cubicBezTo>
                      <a:cubicBezTo>
                        <a:pt x="156" y="15889"/>
                        <a:pt x="146" y="15792"/>
                        <a:pt x="161" y="15695"/>
                      </a:cubicBezTo>
                      <a:cubicBezTo>
                        <a:pt x="180" y="15549"/>
                        <a:pt x="245" y="15402"/>
                        <a:pt x="358" y="15256"/>
                      </a:cubicBezTo>
                      <a:cubicBezTo>
                        <a:pt x="471" y="15109"/>
                        <a:pt x="578" y="14942"/>
                        <a:pt x="678" y="14757"/>
                      </a:cubicBezTo>
                      <a:cubicBezTo>
                        <a:pt x="872" y="14411"/>
                        <a:pt x="1060" y="13986"/>
                        <a:pt x="1249" y="13485"/>
                      </a:cubicBezTo>
                      <a:cubicBezTo>
                        <a:pt x="1438" y="12987"/>
                        <a:pt x="1574" y="12553"/>
                        <a:pt x="1655" y="12190"/>
                      </a:cubicBezTo>
                      <a:cubicBezTo>
                        <a:pt x="1689" y="12040"/>
                        <a:pt x="1686" y="11896"/>
                        <a:pt x="1642" y="11762"/>
                      </a:cubicBezTo>
                      <a:cubicBezTo>
                        <a:pt x="1603" y="11627"/>
                        <a:pt x="1597" y="11504"/>
                        <a:pt x="1631" y="11389"/>
                      </a:cubicBezTo>
                      <a:cubicBezTo>
                        <a:pt x="1665" y="11240"/>
                        <a:pt x="1734" y="11111"/>
                        <a:pt x="1838" y="11005"/>
                      </a:cubicBezTo>
                      <a:cubicBezTo>
                        <a:pt x="1943" y="10897"/>
                        <a:pt x="2027" y="10788"/>
                        <a:pt x="2095" y="10671"/>
                      </a:cubicBezTo>
                      <a:cubicBezTo>
                        <a:pt x="2179" y="10507"/>
                        <a:pt x="2268" y="10308"/>
                        <a:pt x="2365" y="10082"/>
                      </a:cubicBezTo>
                      <a:cubicBezTo>
                        <a:pt x="2459" y="9859"/>
                        <a:pt x="2551" y="9628"/>
                        <a:pt x="2635" y="9390"/>
                      </a:cubicBezTo>
                      <a:cubicBezTo>
                        <a:pt x="2719" y="9150"/>
                        <a:pt x="2784" y="8918"/>
                        <a:pt x="2837" y="8690"/>
                      </a:cubicBezTo>
                      <a:cubicBezTo>
                        <a:pt x="2887" y="8461"/>
                        <a:pt x="2918" y="8271"/>
                        <a:pt x="2936" y="8118"/>
                      </a:cubicBezTo>
                      <a:cubicBezTo>
                        <a:pt x="2952" y="7972"/>
                        <a:pt x="2944" y="7816"/>
                        <a:pt x="2910" y="7655"/>
                      </a:cubicBezTo>
                      <a:cubicBezTo>
                        <a:pt x="2876" y="7497"/>
                        <a:pt x="2876" y="7365"/>
                        <a:pt x="2910" y="7248"/>
                      </a:cubicBezTo>
                      <a:cubicBezTo>
                        <a:pt x="2960" y="7101"/>
                        <a:pt x="3046" y="6978"/>
                        <a:pt x="3167" y="6878"/>
                      </a:cubicBezTo>
                      <a:cubicBezTo>
                        <a:pt x="3288" y="6778"/>
                        <a:pt x="3390" y="6664"/>
                        <a:pt x="3476" y="6532"/>
                      </a:cubicBezTo>
                      <a:cubicBezTo>
                        <a:pt x="3557" y="6421"/>
                        <a:pt x="3649" y="6263"/>
                        <a:pt x="3746" y="6049"/>
                      </a:cubicBezTo>
                      <a:cubicBezTo>
                        <a:pt x="3840" y="5841"/>
                        <a:pt x="3937" y="5609"/>
                        <a:pt x="4034" y="5354"/>
                      </a:cubicBezTo>
                      <a:cubicBezTo>
                        <a:pt x="4129" y="5102"/>
                        <a:pt x="4210" y="4856"/>
                        <a:pt x="4278" y="4618"/>
                      </a:cubicBezTo>
                      <a:cubicBezTo>
                        <a:pt x="4344" y="4381"/>
                        <a:pt x="4385" y="4170"/>
                        <a:pt x="4404" y="3979"/>
                      </a:cubicBezTo>
                      <a:cubicBezTo>
                        <a:pt x="4420" y="3868"/>
                        <a:pt x="4404" y="3754"/>
                        <a:pt x="4354" y="3636"/>
                      </a:cubicBezTo>
                      <a:cubicBezTo>
                        <a:pt x="4304" y="3519"/>
                        <a:pt x="4294" y="3390"/>
                        <a:pt x="4328" y="3249"/>
                      </a:cubicBezTo>
                      <a:cubicBezTo>
                        <a:pt x="4362" y="3120"/>
                        <a:pt x="4438" y="2980"/>
                        <a:pt x="4561" y="2836"/>
                      </a:cubicBezTo>
                      <a:cubicBezTo>
                        <a:pt x="4682" y="2692"/>
                        <a:pt x="4792" y="2543"/>
                        <a:pt x="4894" y="2393"/>
                      </a:cubicBezTo>
                      <a:cubicBezTo>
                        <a:pt x="5025" y="2159"/>
                        <a:pt x="5145" y="1886"/>
                        <a:pt x="5250" y="1573"/>
                      </a:cubicBezTo>
                      <a:cubicBezTo>
                        <a:pt x="5355" y="1262"/>
                        <a:pt x="5481" y="975"/>
                        <a:pt x="5625" y="717"/>
                      </a:cubicBezTo>
                      <a:cubicBezTo>
                        <a:pt x="5772" y="462"/>
                        <a:pt x="5966" y="259"/>
                        <a:pt x="6204" y="116"/>
                      </a:cubicBezTo>
                      <a:cubicBezTo>
                        <a:pt x="6440" y="-31"/>
                        <a:pt x="6767" y="-39"/>
                        <a:pt x="7176" y="92"/>
                      </a:cubicBezTo>
                      <a:lnTo>
                        <a:pt x="7150" y="151"/>
                      </a:lnTo>
                      <a:cubicBezTo>
                        <a:pt x="7409" y="54"/>
                        <a:pt x="7635" y="10"/>
                        <a:pt x="7829" y="10"/>
                      </a:cubicBezTo>
                      <a:lnTo>
                        <a:pt x="17613" y="10"/>
                      </a:lnTo>
                      <a:cubicBezTo>
                        <a:pt x="18266" y="10"/>
                        <a:pt x="18764" y="277"/>
                        <a:pt x="19107" y="805"/>
                      </a:cubicBezTo>
                      <a:cubicBezTo>
                        <a:pt x="19448" y="1303"/>
                        <a:pt x="19524" y="1904"/>
                        <a:pt x="19330" y="2616"/>
                      </a:cubicBezTo>
                      <a:lnTo>
                        <a:pt x="15782" y="15329"/>
                      </a:lnTo>
                      <a:cubicBezTo>
                        <a:pt x="15630" y="15918"/>
                        <a:pt x="15307" y="16419"/>
                        <a:pt x="14809" y="16829"/>
                      </a:cubicBezTo>
                      <a:cubicBezTo>
                        <a:pt x="14312" y="17243"/>
                        <a:pt x="13782" y="17448"/>
                        <a:pt x="13221" y="17448"/>
                      </a:cubicBezTo>
                      <a:lnTo>
                        <a:pt x="2019" y="17448"/>
                      </a:lnTo>
                      <a:cubicBezTo>
                        <a:pt x="1935" y="17448"/>
                        <a:pt x="1852" y="17460"/>
                        <a:pt x="1762" y="17477"/>
                      </a:cubicBezTo>
                      <a:cubicBezTo>
                        <a:pt x="1676" y="17495"/>
                        <a:pt x="1597" y="17551"/>
                        <a:pt x="1529" y="17644"/>
                      </a:cubicBezTo>
                      <a:cubicBezTo>
                        <a:pt x="1430" y="17832"/>
                        <a:pt x="1430" y="18096"/>
                        <a:pt x="1529" y="18430"/>
                      </a:cubicBezTo>
                      <a:cubicBezTo>
                        <a:pt x="1665" y="18834"/>
                        <a:pt x="1914" y="19186"/>
                        <a:pt x="2284" y="19488"/>
                      </a:cubicBezTo>
                      <a:cubicBezTo>
                        <a:pt x="2651" y="19796"/>
                        <a:pt x="3015" y="19945"/>
                        <a:pt x="3374" y="19945"/>
                      </a:cubicBezTo>
                      <a:lnTo>
                        <a:pt x="15242" y="19945"/>
                      </a:lnTo>
                      <a:cubicBezTo>
                        <a:pt x="15485" y="19945"/>
                        <a:pt x="15724" y="19846"/>
                        <a:pt x="15962" y="19643"/>
                      </a:cubicBezTo>
                      <a:cubicBezTo>
                        <a:pt x="16201" y="19444"/>
                        <a:pt x="16358" y="19221"/>
                        <a:pt x="16434" y="18975"/>
                      </a:cubicBezTo>
                      <a:lnTo>
                        <a:pt x="20310" y="5128"/>
                      </a:lnTo>
                      <a:cubicBezTo>
                        <a:pt x="20344" y="4979"/>
                        <a:pt x="20365" y="4841"/>
                        <a:pt x="20373" y="4715"/>
                      </a:cubicBezTo>
                      <a:cubicBezTo>
                        <a:pt x="20378" y="4592"/>
                        <a:pt x="20373" y="4460"/>
                        <a:pt x="20359" y="4319"/>
                      </a:cubicBezTo>
                      <a:moveTo>
                        <a:pt x="6285" y="8083"/>
                      </a:moveTo>
                      <a:cubicBezTo>
                        <a:pt x="6201" y="8446"/>
                        <a:pt x="6311" y="8628"/>
                        <a:pt x="6610" y="8628"/>
                      </a:cubicBezTo>
                      <a:lnTo>
                        <a:pt x="14325" y="8628"/>
                      </a:lnTo>
                      <a:cubicBezTo>
                        <a:pt x="14461" y="8628"/>
                        <a:pt x="14587" y="8578"/>
                        <a:pt x="14707" y="8473"/>
                      </a:cubicBezTo>
                      <a:cubicBezTo>
                        <a:pt x="14830" y="8370"/>
                        <a:pt x="14906" y="8238"/>
                        <a:pt x="14940" y="8083"/>
                      </a:cubicBezTo>
                      <a:lnTo>
                        <a:pt x="15242" y="7028"/>
                      </a:lnTo>
                      <a:cubicBezTo>
                        <a:pt x="15276" y="6881"/>
                        <a:pt x="15263" y="6752"/>
                        <a:pt x="15205" y="6641"/>
                      </a:cubicBezTo>
                      <a:cubicBezTo>
                        <a:pt x="15145" y="6535"/>
                        <a:pt x="15051" y="6483"/>
                        <a:pt x="14914" y="6483"/>
                      </a:cubicBezTo>
                      <a:lnTo>
                        <a:pt x="7202" y="6483"/>
                      </a:lnTo>
                      <a:cubicBezTo>
                        <a:pt x="7066" y="6483"/>
                        <a:pt x="6935" y="6532"/>
                        <a:pt x="6807" y="6638"/>
                      </a:cubicBezTo>
                      <a:cubicBezTo>
                        <a:pt x="6676" y="6740"/>
                        <a:pt x="6594" y="6869"/>
                        <a:pt x="6560" y="7028"/>
                      </a:cubicBezTo>
                      <a:lnTo>
                        <a:pt x="6285" y="8083"/>
                      </a:lnTo>
                      <a:close/>
                      <a:moveTo>
                        <a:pt x="7150" y="4867"/>
                      </a:moveTo>
                      <a:cubicBezTo>
                        <a:pt x="7116" y="5017"/>
                        <a:pt x="7132" y="5140"/>
                        <a:pt x="7195" y="5240"/>
                      </a:cubicBezTo>
                      <a:cubicBezTo>
                        <a:pt x="7257" y="5336"/>
                        <a:pt x="7354" y="5386"/>
                        <a:pt x="7488" y="5386"/>
                      </a:cubicBezTo>
                      <a:lnTo>
                        <a:pt x="15192" y="5386"/>
                      </a:lnTo>
                      <a:cubicBezTo>
                        <a:pt x="15326" y="5386"/>
                        <a:pt x="15451" y="5336"/>
                        <a:pt x="15575" y="5240"/>
                      </a:cubicBezTo>
                      <a:cubicBezTo>
                        <a:pt x="15695" y="5140"/>
                        <a:pt x="15784" y="5017"/>
                        <a:pt x="15845" y="4867"/>
                      </a:cubicBezTo>
                      <a:lnTo>
                        <a:pt x="16120" y="3771"/>
                      </a:lnTo>
                      <a:cubicBezTo>
                        <a:pt x="16154" y="3622"/>
                        <a:pt x="16141" y="3493"/>
                        <a:pt x="16083" y="3387"/>
                      </a:cubicBezTo>
                      <a:cubicBezTo>
                        <a:pt x="16023" y="3279"/>
                        <a:pt x="15923" y="3223"/>
                        <a:pt x="15782" y="3223"/>
                      </a:cubicBezTo>
                      <a:lnTo>
                        <a:pt x="8078" y="3223"/>
                      </a:lnTo>
                      <a:cubicBezTo>
                        <a:pt x="7944" y="3223"/>
                        <a:pt x="7818" y="3279"/>
                        <a:pt x="7695" y="3387"/>
                      </a:cubicBezTo>
                      <a:cubicBezTo>
                        <a:pt x="7575" y="3493"/>
                        <a:pt x="7488" y="3622"/>
                        <a:pt x="7438" y="3771"/>
                      </a:cubicBezTo>
                      <a:lnTo>
                        <a:pt x="7150" y="48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6819234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ļiḓè">
            <a:extLst>
              <a:ext uri="{FF2B5EF4-FFF2-40B4-BE49-F238E27FC236}">
                <a16:creationId xmlns:a16="http://schemas.microsoft.com/office/drawing/2014/main" id="{CDCB00B4-0F8F-4367-ABB8-59CC837AB525}"/>
              </a:ext>
            </a:extLst>
          </p:cNvPr>
          <p:cNvSpPr/>
          <p:nvPr/>
        </p:nvSpPr>
        <p:spPr>
          <a:xfrm>
            <a:off x="442105" y="328565"/>
            <a:ext cx="2877166" cy="700135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治疗要点</a:t>
            </a:r>
          </a:p>
        </p:txBody>
      </p:sp>
      <p:grpSp>
        <p:nvGrpSpPr>
          <p:cNvPr id="3" name="33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AAC1C09-5DFF-4F7A-857B-923F8ACC3B8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110836" y="1330031"/>
            <a:ext cx="10940405" cy="3163169"/>
            <a:chOff x="1048606" y="2008351"/>
            <a:chExt cx="8887558" cy="2569635"/>
          </a:xfrm>
        </p:grpSpPr>
        <p:grpSp>
          <p:nvGrpSpPr>
            <p:cNvPr id="4" name="íśļiḋè">
              <a:extLst>
                <a:ext uri="{FF2B5EF4-FFF2-40B4-BE49-F238E27FC236}">
                  <a16:creationId xmlns:a16="http://schemas.microsoft.com/office/drawing/2014/main" id="{8C06E62F-CB2E-4FE5-9777-A904E8E5AB1A}"/>
                </a:ext>
              </a:extLst>
            </p:cNvPr>
            <p:cNvGrpSpPr/>
            <p:nvPr/>
          </p:nvGrpSpPr>
          <p:grpSpPr>
            <a:xfrm>
              <a:off x="3868401" y="2619360"/>
              <a:ext cx="4476949" cy="1619283"/>
              <a:chOff x="3868401" y="2619360"/>
              <a:chExt cx="4476949" cy="1619283"/>
            </a:xfrm>
          </p:grpSpPr>
          <p:sp>
            <p:nvSpPr>
              <p:cNvPr id="15" name="ï$lïḑè">
                <a:extLst>
                  <a:ext uri="{FF2B5EF4-FFF2-40B4-BE49-F238E27FC236}">
                    <a16:creationId xmlns:a16="http://schemas.microsoft.com/office/drawing/2014/main" id="{080C0971-B831-49AD-B5B7-D4A54C6446B2}"/>
                  </a:ext>
                </a:extLst>
              </p:cNvPr>
              <p:cNvSpPr/>
              <p:nvPr/>
            </p:nvSpPr>
            <p:spPr>
              <a:xfrm>
                <a:off x="6147753" y="2619360"/>
                <a:ext cx="2197597" cy="1619283"/>
              </a:xfrm>
              <a:prstGeom prst="homePlat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 anchorCtr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3200" b="1" dirty="0">
                    <a:solidFill>
                      <a:schemeClr val="bg1"/>
                    </a:solidFill>
                  </a:rPr>
                  <a:t> 手术治疗</a:t>
                </a:r>
              </a:p>
            </p:txBody>
          </p:sp>
          <p:sp>
            <p:nvSpPr>
              <p:cNvPr id="16" name="íṡļiḍè">
                <a:extLst>
                  <a:ext uri="{FF2B5EF4-FFF2-40B4-BE49-F238E27FC236}">
                    <a16:creationId xmlns:a16="http://schemas.microsoft.com/office/drawing/2014/main" id="{1ECE16CF-D429-4EA9-817F-3DF4EAAD837C}"/>
                  </a:ext>
                </a:extLst>
              </p:cNvPr>
              <p:cNvSpPr/>
              <p:nvPr/>
            </p:nvSpPr>
            <p:spPr>
              <a:xfrm flipH="1">
                <a:off x="3868401" y="2619360"/>
                <a:ext cx="2197597" cy="1619283"/>
              </a:xfrm>
              <a:prstGeom prst="homePlat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45720" rIns="91440" bIns="45720" anchor="ctr" anchorCtr="0">
                <a:normAutofit/>
              </a:bodyPr>
              <a:lstStyle/>
              <a:p>
                <a:pPr lvl="0" algn="r" defTabSz="914378">
                  <a:spcBef>
                    <a:spcPct val="0"/>
                  </a:spcBef>
                  <a:defRPr/>
                </a:pPr>
                <a:r>
                  <a:rPr lang="zh-CN" altLang="en-US" sz="3200" b="1" dirty="0">
                    <a:solidFill>
                      <a:schemeClr val="bg1"/>
                    </a:solidFill>
                  </a:rPr>
                  <a:t>非手术治疗 </a:t>
                </a:r>
              </a:p>
            </p:txBody>
          </p:sp>
        </p:grpSp>
        <p:grpSp>
          <p:nvGrpSpPr>
            <p:cNvPr id="5" name="ï$ḻíḑe">
              <a:extLst>
                <a:ext uri="{FF2B5EF4-FFF2-40B4-BE49-F238E27FC236}">
                  <a16:creationId xmlns:a16="http://schemas.microsoft.com/office/drawing/2014/main" id="{C671F332-F26F-4020-9AE9-9500CE42C3D1}"/>
                </a:ext>
              </a:extLst>
            </p:cNvPr>
            <p:cNvGrpSpPr/>
            <p:nvPr/>
          </p:nvGrpSpPr>
          <p:grpSpPr>
            <a:xfrm>
              <a:off x="9021764" y="2008351"/>
              <a:ext cx="914400" cy="914400"/>
              <a:chOff x="9283023" y="2008351"/>
              <a:chExt cx="914400" cy="914400"/>
            </a:xfrm>
          </p:grpSpPr>
          <p:sp>
            <p:nvSpPr>
              <p:cNvPr id="13" name="íṣļiḑé">
                <a:extLst>
                  <a:ext uri="{FF2B5EF4-FFF2-40B4-BE49-F238E27FC236}">
                    <a16:creationId xmlns:a16="http://schemas.microsoft.com/office/drawing/2014/main" id="{4A1712FC-3E9F-469A-8478-BC31DFDB8480}"/>
                  </a:ext>
                </a:extLst>
              </p:cNvPr>
              <p:cNvSpPr/>
              <p:nvPr/>
            </p:nvSpPr>
            <p:spPr>
              <a:xfrm>
                <a:off x="9283023" y="2008351"/>
                <a:ext cx="914400" cy="91440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" name="í$ľíḋé">
                <a:extLst>
                  <a:ext uri="{FF2B5EF4-FFF2-40B4-BE49-F238E27FC236}">
                    <a16:creationId xmlns:a16="http://schemas.microsoft.com/office/drawing/2014/main" id="{419AC073-FA00-4E4E-9768-D4D5320A9257}"/>
                  </a:ext>
                </a:extLst>
              </p:cNvPr>
              <p:cNvSpPr/>
              <p:nvPr/>
            </p:nvSpPr>
            <p:spPr bwMode="auto">
              <a:xfrm>
                <a:off x="9511014" y="2271854"/>
                <a:ext cx="458418" cy="387396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6" name="îṧľïḍe">
              <a:extLst>
                <a:ext uri="{FF2B5EF4-FFF2-40B4-BE49-F238E27FC236}">
                  <a16:creationId xmlns:a16="http://schemas.microsoft.com/office/drawing/2014/main" id="{0E378317-E964-4658-AD40-182E7D779F17}"/>
                </a:ext>
              </a:extLst>
            </p:cNvPr>
            <p:cNvGrpSpPr/>
            <p:nvPr/>
          </p:nvGrpSpPr>
          <p:grpSpPr>
            <a:xfrm>
              <a:off x="2239647" y="2008352"/>
              <a:ext cx="914400" cy="914400"/>
              <a:chOff x="2398026" y="2008352"/>
              <a:chExt cx="914400" cy="914400"/>
            </a:xfrm>
          </p:grpSpPr>
          <p:sp>
            <p:nvSpPr>
              <p:cNvPr id="11" name="ïṩ1iďé">
                <a:extLst>
                  <a:ext uri="{FF2B5EF4-FFF2-40B4-BE49-F238E27FC236}">
                    <a16:creationId xmlns:a16="http://schemas.microsoft.com/office/drawing/2014/main" id="{3B4C020E-BF78-486E-A4CE-CB90E8146BBD}"/>
                  </a:ext>
                </a:extLst>
              </p:cNvPr>
              <p:cNvSpPr/>
              <p:nvPr/>
            </p:nvSpPr>
            <p:spPr>
              <a:xfrm>
                <a:off x="2398026" y="2008352"/>
                <a:ext cx="914400" cy="914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2" name="ïšľíḓe">
                <a:extLst>
                  <a:ext uri="{FF2B5EF4-FFF2-40B4-BE49-F238E27FC236}">
                    <a16:creationId xmlns:a16="http://schemas.microsoft.com/office/drawing/2014/main" id="{549B8D0C-1B47-4282-946A-31099DA490E4}"/>
                  </a:ext>
                </a:extLst>
              </p:cNvPr>
              <p:cNvSpPr/>
              <p:nvPr/>
            </p:nvSpPr>
            <p:spPr bwMode="auto">
              <a:xfrm>
                <a:off x="2643745" y="2225799"/>
                <a:ext cx="422961" cy="479506"/>
              </a:xfrm>
              <a:custGeom>
                <a:avLst/>
                <a:gdLst>
                  <a:gd name="connsiteX0" fmla="*/ 99685 w 296863"/>
                  <a:gd name="connsiteY0" fmla="*/ 290512 h 336550"/>
                  <a:gd name="connsiteX1" fmla="*/ 90488 w 296863"/>
                  <a:gd name="connsiteY1" fmla="*/ 299244 h 336550"/>
                  <a:gd name="connsiteX2" fmla="*/ 99685 w 296863"/>
                  <a:gd name="connsiteY2" fmla="*/ 307975 h 336550"/>
                  <a:gd name="connsiteX3" fmla="*/ 119392 w 296863"/>
                  <a:gd name="connsiteY3" fmla="*/ 307975 h 336550"/>
                  <a:gd name="connsiteX4" fmla="*/ 128588 w 296863"/>
                  <a:gd name="connsiteY4" fmla="*/ 299244 h 336550"/>
                  <a:gd name="connsiteX5" fmla="*/ 119392 w 296863"/>
                  <a:gd name="connsiteY5" fmla="*/ 290512 h 336550"/>
                  <a:gd name="connsiteX6" fmla="*/ 99685 w 296863"/>
                  <a:gd name="connsiteY6" fmla="*/ 290512 h 336550"/>
                  <a:gd name="connsiteX7" fmla="*/ 0 w 296863"/>
                  <a:gd name="connsiteY7" fmla="*/ 277812 h 336550"/>
                  <a:gd name="connsiteX8" fmla="*/ 219075 w 296863"/>
                  <a:gd name="connsiteY8" fmla="*/ 277812 h 336550"/>
                  <a:gd name="connsiteX9" fmla="*/ 219075 w 296863"/>
                  <a:gd name="connsiteY9" fmla="*/ 324803 h 336550"/>
                  <a:gd name="connsiteX10" fmla="*/ 208517 w 296863"/>
                  <a:gd name="connsiteY10" fmla="*/ 336550 h 336550"/>
                  <a:gd name="connsiteX11" fmla="*/ 11877 w 296863"/>
                  <a:gd name="connsiteY11" fmla="*/ 336550 h 336550"/>
                  <a:gd name="connsiteX12" fmla="*/ 0 w 296863"/>
                  <a:gd name="connsiteY12" fmla="*/ 324803 h 336550"/>
                  <a:gd name="connsiteX13" fmla="*/ 0 w 296863"/>
                  <a:gd name="connsiteY13" fmla="*/ 277812 h 336550"/>
                  <a:gd name="connsiteX14" fmla="*/ 120721 w 296863"/>
                  <a:gd name="connsiteY14" fmla="*/ 42862 h 336550"/>
                  <a:gd name="connsiteX15" fmla="*/ 266630 w 296863"/>
                  <a:gd name="connsiteY15" fmla="*/ 42862 h 336550"/>
                  <a:gd name="connsiteX16" fmla="*/ 296863 w 296863"/>
                  <a:gd name="connsiteY16" fmla="*/ 71747 h 336550"/>
                  <a:gd name="connsiteX17" fmla="*/ 296863 w 296863"/>
                  <a:gd name="connsiteY17" fmla="*/ 151838 h 336550"/>
                  <a:gd name="connsiteX18" fmla="*/ 266630 w 296863"/>
                  <a:gd name="connsiteY18" fmla="*/ 182037 h 336550"/>
                  <a:gd name="connsiteX19" fmla="*/ 189075 w 296863"/>
                  <a:gd name="connsiteY19" fmla="*/ 182037 h 336550"/>
                  <a:gd name="connsiteX20" fmla="*/ 156213 w 296863"/>
                  <a:gd name="connsiteY20" fmla="*/ 214861 h 336550"/>
                  <a:gd name="connsiteX21" fmla="*/ 148326 w 296863"/>
                  <a:gd name="connsiteY21" fmla="*/ 217487 h 336550"/>
                  <a:gd name="connsiteX22" fmla="*/ 143068 w 296863"/>
                  <a:gd name="connsiteY22" fmla="*/ 217487 h 336550"/>
                  <a:gd name="connsiteX23" fmla="*/ 136495 w 296863"/>
                  <a:gd name="connsiteY23" fmla="*/ 206983 h 336550"/>
                  <a:gd name="connsiteX24" fmla="*/ 136495 w 296863"/>
                  <a:gd name="connsiteY24" fmla="*/ 182037 h 336550"/>
                  <a:gd name="connsiteX25" fmla="*/ 120721 w 296863"/>
                  <a:gd name="connsiteY25" fmla="*/ 182037 h 336550"/>
                  <a:gd name="connsiteX26" fmla="*/ 90488 w 296863"/>
                  <a:gd name="connsiteY26" fmla="*/ 151838 h 336550"/>
                  <a:gd name="connsiteX27" fmla="*/ 90488 w 296863"/>
                  <a:gd name="connsiteY27" fmla="*/ 71747 h 336550"/>
                  <a:gd name="connsiteX28" fmla="*/ 120721 w 296863"/>
                  <a:gd name="connsiteY28" fmla="*/ 42862 h 336550"/>
                  <a:gd name="connsiteX29" fmla="*/ 11877 w 296863"/>
                  <a:gd name="connsiteY29" fmla="*/ 0 h 336550"/>
                  <a:gd name="connsiteX30" fmla="*/ 208517 w 296863"/>
                  <a:gd name="connsiteY30" fmla="*/ 0 h 336550"/>
                  <a:gd name="connsiteX31" fmla="*/ 219075 w 296863"/>
                  <a:gd name="connsiteY31" fmla="*/ 11821 h 336550"/>
                  <a:gd name="connsiteX32" fmla="*/ 219075 w 296863"/>
                  <a:gd name="connsiteY32" fmla="*/ 24957 h 336550"/>
                  <a:gd name="connsiteX33" fmla="*/ 121415 w 296863"/>
                  <a:gd name="connsiteY33" fmla="*/ 24957 h 336550"/>
                  <a:gd name="connsiteX34" fmla="*/ 72585 w 296863"/>
                  <a:gd name="connsiteY34" fmla="*/ 72243 h 336550"/>
                  <a:gd name="connsiteX35" fmla="*/ 72585 w 296863"/>
                  <a:gd name="connsiteY35" fmla="*/ 152368 h 336550"/>
                  <a:gd name="connsiteX36" fmla="*/ 118776 w 296863"/>
                  <a:gd name="connsiteY36" fmla="*/ 200968 h 336550"/>
                  <a:gd name="connsiteX37" fmla="*/ 118776 w 296863"/>
                  <a:gd name="connsiteY37" fmla="*/ 207536 h 336550"/>
                  <a:gd name="connsiteX38" fmla="*/ 137252 w 296863"/>
                  <a:gd name="connsiteY38" fmla="*/ 233806 h 336550"/>
                  <a:gd name="connsiteX39" fmla="*/ 149130 w 296863"/>
                  <a:gd name="connsiteY39" fmla="*/ 236433 h 336550"/>
                  <a:gd name="connsiteX40" fmla="*/ 170245 w 296863"/>
                  <a:gd name="connsiteY40" fmla="*/ 228552 h 336550"/>
                  <a:gd name="connsiteX41" fmla="*/ 196640 w 296863"/>
                  <a:gd name="connsiteY41" fmla="*/ 200968 h 336550"/>
                  <a:gd name="connsiteX42" fmla="*/ 219075 w 296863"/>
                  <a:gd name="connsiteY42" fmla="*/ 200968 h 336550"/>
                  <a:gd name="connsiteX43" fmla="*/ 219075 w 296863"/>
                  <a:gd name="connsiteY43" fmla="*/ 258763 h 336550"/>
                  <a:gd name="connsiteX44" fmla="*/ 0 w 296863"/>
                  <a:gd name="connsiteY44" fmla="*/ 258763 h 336550"/>
                  <a:gd name="connsiteX45" fmla="*/ 0 w 296863"/>
                  <a:gd name="connsiteY45" fmla="*/ 11821 h 336550"/>
                  <a:gd name="connsiteX46" fmla="*/ 11877 w 296863"/>
                  <a:gd name="connsiteY46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96863" h="336550">
                    <a:moveTo>
                      <a:pt x="99685" y="290512"/>
                    </a:moveTo>
                    <a:cubicBezTo>
                      <a:pt x="94430" y="290512"/>
                      <a:pt x="90488" y="294254"/>
                      <a:pt x="90488" y="299244"/>
                    </a:cubicBezTo>
                    <a:cubicBezTo>
                      <a:pt x="90488" y="304233"/>
                      <a:pt x="94430" y="307975"/>
                      <a:pt x="99685" y="307975"/>
                    </a:cubicBezTo>
                    <a:cubicBezTo>
                      <a:pt x="99685" y="307975"/>
                      <a:pt x="99685" y="307975"/>
                      <a:pt x="119392" y="307975"/>
                    </a:cubicBezTo>
                    <a:cubicBezTo>
                      <a:pt x="124647" y="307975"/>
                      <a:pt x="128588" y="304233"/>
                      <a:pt x="128588" y="299244"/>
                    </a:cubicBezTo>
                    <a:cubicBezTo>
                      <a:pt x="128588" y="294254"/>
                      <a:pt x="124647" y="290512"/>
                      <a:pt x="119392" y="290512"/>
                    </a:cubicBezTo>
                    <a:cubicBezTo>
                      <a:pt x="119392" y="290512"/>
                      <a:pt x="119392" y="290512"/>
                      <a:pt x="99685" y="290512"/>
                    </a:cubicBezTo>
                    <a:close/>
                    <a:moveTo>
                      <a:pt x="0" y="277812"/>
                    </a:moveTo>
                    <a:lnTo>
                      <a:pt x="219075" y="277812"/>
                    </a:lnTo>
                    <a:cubicBezTo>
                      <a:pt x="219075" y="277812"/>
                      <a:pt x="219075" y="277812"/>
                      <a:pt x="219075" y="324803"/>
                    </a:cubicBezTo>
                    <a:cubicBezTo>
                      <a:pt x="219075" y="331329"/>
                      <a:pt x="213796" y="336550"/>
                      <a:pt x="208517" y="336550"/>
                    </a:cubicBezTo>
                    <a:cubicBezTo>
                      <a:pt x="208517" y="336550"/>
                      <a:pt x="208517" y="336550"/>
                      <a:pt x="11877" y="336550"/>
                    </a:cubicBezTo>
                    <a:cubicBezTo>
                      <a:pt x="5279" y="336550"/>
                      <a:pt x="0" y="331329"/>
                      <a:pt x="0" y="324803"/>
                    </a:cubicBezTo>
                    <a:cubicBezTo>
                      <a:pt x="0" y="324803"/>
                      <a:pt x="0" y="324803"/>
                      <a:pt x="0" y="277812"/>
                    </a:cubicBezTo>
                    <a:close/>
                    <a:moveTo>
                      <a:pt x="120721" y="42862"/>
                    </a:moveTo>
                    <a:cubicBezTo>
                      <a:pt x="120721" y="42862"/>
                      <a:pt x="120721" y="42862"/>
                      <a:pt x="266630" y="42862"/>
                    </a:cubicBezTo>
                    <a:cubicBezTo>
                      <a:pt x="283718" y="42862"/>
                      <a:pt x="296863" y="55991"/>
                      <a:pt x="296863" y="71747"/>
                    </a:cubicBezTo>
                    <a:cubicBezTo>
                      <a:pt x="296863" y="71747"/>
                      <a:pt x="296863" y="71747"/>
                      <a:pt x="296863" y="151838"/>
                    </a:cubicBezTo>
                    <a:cubicBezTo>
                      <a:pt x="296863" y="168907"/>
                      <a:pt x="283718" y="182037"/>
                      <a:pt x="266630" y="182037"/>
                    </a:cubicBezTo>
                    <a:cubicBezTo>
                      <a:pt x="266630" y="182037"/>
                      <a:pt x="266630" y="182037"/>
                      <a:pt x="189075" y="182037"/>
                    </a:cubicBezTo>
                    <a:cubicBezTo>
                      <a:pt x="189075" y="182037"/>
                      <a:pt x="189075" y="182037"/>
                      <a:pt x="156213" y="214861"/>
                    </a:cubicBezTo>
                    <a:cubicBezTo>
                      <a:pt x="153584" y="216174"/>
                      <a:pt x="150955" y="217487"/>
                      <a:pt x="148326" y="217487"/>
                    </a:cubicBezTo>
                    <a:cubicBezTo>
                      <a:pt x="147011" y="217487"/>
                      <a:pt x="144382" y="217487"/>
                      <a:pt x="143068" y="217487"/>
                    </a:cubicBezTo>
                    <a:cubicBezTo>
                      <a:pt x="139124" y="214861"/>
                      <a:pt x="136495" y="210922"/>
                      <a:pt x="136495" y="206983"/>
                    </a:cubicBezTo>
                    <a:cubicBezTo>
                      <a:pt x="136495" y="206983"/>
                      <a:pt x="136495" y="206983"/>
                      <a:pt x="136495" y="182037"/>
                    </a:cubicBezTo>
                    <a:cubicBezTo>
                      <a:pt x="136495" y="182037"/>
                      <a:pt x="136495" y="182037"/>
                      <a:pt x="120721" y="182037"/>
                    </a:cubicBezTo>
                    <a:cubicBezTo>
                      <a:pt x="103633" y="182037"/>
                      <a:pt x="90488" y="168907"/>
                      <a:pt x="90488" y="151838"/>
                    </a:cubicBezTo>
                    <a:cubicBezTo>
                      <a:pt x="90488" y="151838"/>
                      <a:pt x="90488" y="151838"/>
                      <a:pt x="90488" y="71747"/>
                    </a:cubicBezTo>
                    <a:cubicBezTo>
                      <a:pt x="90488" y="55991"/>
                      <a:pt x="103633" y="42862"/>
                      <a:pt x="120721" y="42862"/>
                    </a:cubicBezTo>
                    <a:close/>
                    <a:moveTo>
                      <a:pt x="11877" y="0"/>
                    </a:moveTo>
                    <a:cubicBezTo>
                      <a:pt x="11877" y="0"/>
                      <a:pt x="11877" y="0"/>
                      <a:pt x="208517" y="0"/>
                    </a:cubicBezTo>
                    <a:cubicBezTo>
                      <a:pt x="213796" y="0"/>
                      <a:pt x="219075" y="5254"/>
                      <a:pt x="219075" y="11821"/>
                    </a:cubicBezTo>
                    <a:cubicBezTo>
                      <a:pt x="219075" y="11821"/>
                      <a:pt x="219075" y="11821"/>
                      <a:pt x="219075" y="24957"/>
                    </a:cubicBezTo>
                    <a:cubicBezTo>
                      <a:pt x="219075" y="24957"/>
                      <a:pt x="219075" y="24957"/>
                      <a:pt x="121415" y="24957"/>
                    </a:cubicBezTo>
                    <a:cubicBezTo>
                      <a:pt x="95021" y="24957"/>
                      <a:pt x="72585" y="45973"/>
                      <a:pt x="72585" y="72243"/>
                    </a:cubicBezTo>
                    <a:cubicBezTo>
                      <a:pt x="72585" y="72243"/>
                      <a:pt x="72585" y="72243"/>
                      <a:pt x="72585" y="152368"/>
                    </a:cubicBezTo>
                    <a:cubicBezTo>
                      <a:pt x="72585" y="178638"/>
                      <a:pt x="93701" y="199654"/>
                      <a:pt x="118776" y="200968"/>
                    </a:cubicBezTo>
                    <a:cubicBezTo>
                      <a:pt x="118776" y="200968"/>
                      <a:pt x="118776" y="200968"/>
                      <a:pt x="118776" y="207536"/>
                    </a:cubicBezTo>
                    <a:cubicBezTo>
                      <a:pt x="118776" y="219357"/>
                      <a:pt x="126694" y="229865"/>
                      <a:pt x="137252" y="233806"/>
                    </a:cubicBezTo>
                    <a:cubicBezTo>
                      <a:pt x="141211" y="236433"/>
                      <a:pt x="145170" y="236433"/>
                      <a:pt x="149130" y="236433"/>
                    </a:cubicBezTo>
                    <a:cubicBezTo>
                      <a:pt x="157048" y="236433"/>
                      <a:pt x="163647" y="233806"/>
                      <a:pt x="170245" y="228552"/>
                    </a:cubicBezTo>
                    <a:cubicBezTo>
                      <a:pt x="170245" y="228552"/>
                      <a:pt x="170245" y="228552"/>
                      <a:pt x="196640" y="200968"/>
                    </a:cubicBezTo>
                    <a:cubicBezTo>
                      <a:pt x="196640" y="200968"/>
                      <a:pt x="196640" y="200968"/>
                      <a:pt x="219075" y="200968"/>
                    </a:cubicBezTo>
                    <a:cubicBezTo>
                      <a:pt x="219075" y="200968"/>
                      <a:pt x="219075" y="200968"/>
                      <a:pt x="219075" y="258763"/>
                    </a:cubicBezTo>
                    <a:lnTo>
                      <a:pt x="0" y="258763"/>
                    </a:lnTo>
                    <a:cubicBezTo>
                      <a:pt x="0" y="258763"/>
                      <a:pt x="0" y="258763"/>
                      <a:pt x="0" y="11821"/>
                    </a:cubicBezTo>
                    <a:cubicBezTo>
                      <a:pt x="0" y="5254"/>
                      <a:pt x="5279" y="0"/>
                      <a:pt x="1187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sp>
          <p:nvSpPr>
            <p:cNvPr id="8" name="ï$ḻîḑe">
              <a:extLst>
                <a:ext uri="{FF2B5EF4-FFF2-40B4-BE49-F238E27FC236}">
                  <a16:creationId xmlns:a16="http://schemas.microsoft.com/office/drawing/2014/main" id="{53CEAE57-6CA1-475E-951D-7052F0B9375F}"/>
                </a:ext>
              </a:extLst>
            </p:cNvPr>
            <p:cNvSpPr txBox="1"/>
            <p:nvPr/>
          </p:nvSpPr>
          <p:spPr bwMode="auto">
            <a:xfrm>
              <a:off x="1048606" y="2693522"/>
              <a:ext cx="3229920" cy="188446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70000"/>
                </a:lnSpc>
              </a:pPr>
              <a:r>
                <a:rPr lang="zh-CN" altLang="en-US" sz="2000" b="1" dirty="0"/>
                <a:t>年老体弱</a:t>
              </a:r>
              <a:endParaRPr lang="en-US" altLang="zh-CN" sz="2000" b="1" dirty="0"/>
            </a:p>
            <a:p>
              <a:pPr algn="ctr">
                <a:lnSpc>
                  <a:spcPct val="170000"/>
                </a:lnSpc>
              </a:pPr>
              <a:r>
                <a:rPr lang="zh-CN" altLang="en-US" sz="2000" b="1" dirty="0"/>
                <a:t>有严重疾病不能适应手术者</a:t>
              </a:r>
              <a:endParaRPr lang="en-US" altLang="zh-CN" sz="2000" b="1" dirty="0"/>
            </a:p>
            <a:p>
              <a:pPr algn="ctr">
                <a:lnSpc>
                  <a:spcPct val="170000"/>
                </a:lnSpc>
              </a:pPr>
              <a:r>
                <a:rPr lang="en-US" altLang="zh-CN" sz="2000" b="1" dirty="0"/>
                <a:t>1</a:t>
              </a:r>
              <a:r>
                <a:rPr lang="zh-CN" altLang="en-US" sz="2000" b="1" dirty="0"/>
                <a:t>周岁以内的小婴儿可暂不手术</a:t>
              </a:r>
            </a:p>
          </p:txBody>
        </p:sp>
      </p:grpSp>
      <p:sp>
        <p:nvSpPr>
          <p:cNvPr id="17" name="ï$ḻîḑe">
            <a:extLst>
              <a:ext uri="{FF2B5EF4-FFF2-40B4-BE49-F238E27FC236}">
                <a16:creationId xmlns:a16="http://schemas.microsoft.com/office/drawing/2014/main" id="{0029478D-0B76-4857-9B3A-667050C53022}"/>
              </a:ext>
            </a:extLst>
          </p:cNvPr>
          <p:cNvSpPr txBox="1"/>
          <p:nvPr/>
        </p:nvSpPr>
        <p:spPr bwMode="auto">
          <a:xfrm>
            <a:off x="8285040" y="2390523"/>
            <a:ext cx="3975967" cy="231973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zh-CN" altLang="en-US" sz="2000" b="1" dirty="0"/>
              <a:t>疝囊高位结扎术</a:t>
            </a:r>
            <a:endParaRPr lang="en-US" altLang="zh-CN" sz="2000" b="1" dirty="0"/>
          </a:p>
          <a:p>
            <a:pPr algn="ctr">
              <a:lnSpc>
                <a:spcPct val="170000"/>
              </a:lnSpc>
            </a:pPr>
            <a:r>
              <a:rPr lang="zh-CN" altLang="en-US" sz="2000" b="1" dirty="0"/>
              <a:t>传统疝修补术</a:t>
            </a:r>
            <a:endParaRPr lang="en-US" altLang="zh-CN" sz="2000" b="1" dirty="0"/>
          </a:p>
          <a:p>
            <a:pPr algn="ctr">
              <a:lnSpc>
                <a:spcPct val="170000"/>
              </a:lnSpc>
            </a:pPr>
            <a:r>
              <a:rPr lang="zh-CN" altLang="en-US" sz="2000" b="1" dirty="0"/>
              <a:t>无张力疝修补术</a:t>
            </a:r>
            <a:endParaRPr lang="en-US" altLang="zh-CN" sz="2000" b="1" dirty="0"/>
          </a:p>
          <a:p>
            <a:pPr algn="ctr">
              <a:lnSpc>
                <a:spcPct val="170000"/>
              </a:lnSpc>
            </a:pPr>
            <a:r>
              <a:rPr lang="zh-CN" altLang="en-US" sz="2000" b="1" dirty="0"/>
              <a:t>经腹腔镜疝修补术</a:t>
            </a:r>
          </a:p>
        </p:txBody>
      </p:sp>
      <p:sp>
        <p:nvSpPr>
          <p:cNvPr id="18" name="对话气泡: 矩形 17">
            <a:extLst>
              <a:ext uri="{FF2B5EF4-FFF2-40B4-BE49-F238E27FC236}">
                <a16:creationId xmlns:a16="http://schemas.microsoft.com/office/drawing/2014/main" id="{D67819B6-78E9-4A74-805A-39D6167E674A}"/>
              </a:ext>
            </a:extLst>
          </p:cNvPr>
          <p:cNvSpPr/>
          <p:nvPr/>
        </p:nvSpPr>
        <p:spPr>
          <a:xfrm>
            <a:off x="147781" y="5116944"/>
            <a:ext cx="6391564" cy="948027"/>
          </a:xfrm>
          <a:prstGeom prst="wedgeRectCallout">
            <a:avLst>
              <a:gd name="adj1" fmla="val -20779"/>
              <a:gd name="adj2" fmla="val -15197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587B1BF-CF27-459B-B666-838D5360F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0" t="22110" r="6444" b="14534"/>
          <a:stretch/>
        </p:blipFill>
        <p:spPr>
          <a:xfrm>
            <a:off x="277090" y="5403273"/>
            <a:ext cx="5775533" cy="4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4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06BDA1C-21CA-4ECC-9945-D47632F47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18" y="1214635"/>
            <a:ext cx="5400634" cy="5025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îšļiḓè">
            <a:extLst>
              <a:ext uri="{FF2B5EF4-FFF2-40B4-BE49-F238E27FC236}">
                <a16:creationId xmlns:a16="http://schemas.microsoft.com/office/drawing/2014/main" id="{CDCB00B4-0F8F-4367-ABB8-59CC837AB525}"/>
              </a:ext>
            </a:extLst>
          </p:cNvPr>
          <p:cNvSpPr/>
          <p:nvPr/>
        </p:nvSpPr>
        <p:spPr>
          <a:xfrm>
            <a:off x="442105" y="328565"/>
            <a:ext cx="2877166" cy="700135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非手术治疗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123B2FE-90AC-4470-93FB-C9184EE7D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16" y="1214635"/>
            <a:ext cx="6076902" cy="5025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631E68-368E-4E17-B25A-BB669A573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623" y="1214635"/>
            <a:ext cx="7842316" cy="5025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DB77CF2-C4B7-4640-BFA5-1814F682F4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51" b="10191"/>
          <a:stretch/>
        </p:blipFill>
        <p:spPr>
          <a:xfrm>
            <a:off x="3413669" y="1214635"/>
            <a:ext cx="8629305" cy="5025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6962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ļiḓè">
            <a:extLst>
              <a:ext uri="{FF2B5EF4-FFF2-40B4-BE49-F238E27FC236}">
                <a16:creationId xmlns:a16="http://schemas.microsoft.com/office/drawing/2014/main" id="{CDCB00B4-0F8F-4367-ABB8-59CC837AB525}"/>
              </a:ext>
            </a:extLst>
          </p:cNvPr>
          <p:cNvSpPr/>
          <p:nvPr/>
        </p:nvSpPr>
        <p:spPr>
          <a:xfrm>
            <a:off x="442105" y="328565"/>
            <a:ext cx="2877166" cy="700135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护理措施</a:t>
            </a:r>
          </a:p>
        </p:txBody>
      </p:sp>
      <p:grpSp>
        <p:nvGrpSpPr>
          <p:cNvPr id="8" name="267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75BCDE9-F77C-4B2F-986F-BA7F0C00D9B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77091" y="1591199"/>
            <a:ext cx="12598399" cy="3829324"/>
            <a:chOff x="360218" y="1785163"/>
            <a:chExt cx="12598399" cy="3829324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0AD8A5A-9775-4666-A5E3-5313BC7E00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6271" y="4144288"/>
              <a:ext cx="0" cy="917240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F28F42E-6284-448A-B3C5-04661076023D}"/>
                </a:ext>
              </a:extLst>
            </p:cNvPr>
            <p:cNvCxnSpPr/>
            <p:nvPr/>
          </p:nvCxnSpPr>
          <p:spPr>
            <a:xfrm rot="16200000" flipV="1">
              <a:off x="5879603" y="4413860"/>
              <a:ext cx="539938" cy="794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05CC32B5-EAB7-4DB2-915D-D99D9881B9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6365" y="4144288"/>
              <a:ext cx="0" cy="427712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11F52F51-6062-4784-A22C-7A1544DD8C47}"/>
                </a:ext>
              </a:extLst>
            </p:cNvPr>
            <p:cNvCxnSpPr/>
            <p:nvPr/>
          </p:nvCxnSpPr>
          <p:spPr>
            <a:xfrm rot="5400000">
              <a:off x="1665249" y="3128125"/>
              <a:ext cx="539938" cy="794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EE0EE835-ECCC-4707-821B-AA135DAB16E5}"/>
                </a:ext>
              </a:extLst>
            </p:cNvPr>
            <p:cNvCxnSpPr>
              <a:cxnSpLocks/>
            </p:cNvCxnSpPr>
            <p:nvPr/>
          </p:nvCxnSpPr>
          <p:spPr>
            <a:xfrm>
              <a:off x="4720581" y="2558473"/>
              <a:ext cx="0" cy="840018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9AA0AAA-5C76-45A4-998E-DC85068B2E51}"/>
                </a:ext>
              </a:extLst>
            </p:cNvPr>
            <p:cNvCxnSpPr/>
            <p:nvPr/>
          </p:nvCxnSpPr>
          <p:spPr>
            <a:xfrm rot="5400000">
              <a:off x="7308198" y="3128125"/>
              <a:ext cx="539938" cy="794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AAD10FC-C9B5-449A-BF6D-9D3CBCCE6F31}"/>
                </a:ext>
              </a:extLst>
            </p:cNvPr>
            <p:cNvCxnSpPr>
              <a:cxnSpLocks/>
            </p:cNvCxnSpPr>
            <p:nvPr/>
          </p:nvCxnSpPr>
          <p:spPr>
            <a:xfrm>
              <a:off x="10363530" y="2355273"/>
              <a:ext cx="0" cy="1043218"/>
            </a:xfrm>
            <a:prstGeom prst="line">
              <a:avLst/>
            </a:prstGeom>
            <a:ln w="1270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ïṩlîdê">
              <a:extLst>
                <a:ext uri="{FF2B5EF4-FFF2-40B4-BE49-F238E27FC236}">
                  <a16:creationId xmlns:a16="http://schemas.microsoft.com/office/drawing/2014/main" id="{79D6BA7B-87B2-406B-ABFA-62B1A836DA1B}"/>
                </a:ext>
              </a:extLst>
            </p:cNvPr>
            <p:cNvSpPr/>
            <p:nvPr/>
          </p:nvSpPr>
          <p:spPr>
            <a:xfrm>
              <a:off x="9646589" y="2969907"/>
              <a:ext cx="1552601" cy="1357169"/>
            </a:xfrm>
            <a:prstGeom prst="chevron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s1ïḑê">
              <a:extLst>
                <a:ext uri="{FF2B5EF4-FFF2-40B4-BE49-F238E27FC236}">
                  <a16:creationId xmlns:a16="http://schemas.microsoft.com/office/drawing/2014/main" id="{AB4A5C65-6E0A-416F-87BE-5F6B3331D687}"/>
                </a:ext>
              </a:extLst>
            </p:cNvPr>
            <p:cNvSpPr/>
            <p:nvPr/>
          </p:nvSpPr>
          <p:spPr>
            <a:xfrm>
              <a:off x="9602883" y="3375155"/>
              <a:ext cx="546671" cy="546671"/>
            </a:xfrm>
            <a:custGeom>
              <a:avLst/>
              <a:gdLst>
                <a:gd name="connsiteX0" fmla="*/ 0 w 546671"/>
                <a:gd name="connsiteY0" fmla="*/ 273336 h 546671"/>
                <a:gd name="connsiteX1" fmla="*/ 273336 w 546671"/>
                <a:gd name="connsiteY1" fmla="*/ 0 h 546671"/>
                <a:gd name="connsiteX2" fmla="*/ 546672 w 546671"/>
                <a:gd name="connsiteY2" fmla="*/ 273336 h 546671"/>
                <a:gd name="connsiteX3" fmla="*/ 273336 w 546671"/>
                <a:gd name="connsiteY3" fmla="*/ 546672 h 546671"/>
                <a:gd name="connsiteX4" fmla="*/ 0 w 546671"/>
                <a:gd name="connsiteY4" fmla="*/ 273336 h 54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671" h="546671">
                  <a:moveTo>
                    <a:pt x="0" y="273336"/>
                  </a:moveTo>
                  <a:cubicBezTo>
                    <a:pt x="0" y="122377"/>
                    <a:pt x="122377" y="0"/>
                    <a:pt x="273336" y="0"/>
                  </a:cubicBezTo>
                  <a:cubicBezTo>
                    <a:pt x="424295" y="0"/>
                    <a:pt x="546672" y="122377"/>
                    <a:pt x="546672" y="273336"/>
                  </a:cubicBezTo>
                  <a:cubicBezTo>
                    <a:pt x="546672" y="424295"/>
                    <a:pt x="424295" y="546672"/>
                    <a:pt x="273336" y="546672"/>
                  </a:cubicBezTo>
                  <a:cubicBezTo>
                    <a:pt x="122377" y="546672"/>
                    <a:pt x="0" y="424295"/>
                    <a:pt x="0" y="273336"/>
                  </a:cubicBez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î$ḻíḋe">
              <a:extLst>
                <a:ext uri="{FF2B5EF4-FFF2-40B4-BE49-F238E27FC236}">
                  <a16:creationId xmlns:a16="http://schemas.microsoft.com/office/drawing/2014/main" id="{C0576F26-EF83-41E7-A479-6873B74A2E76}"/>
                </a:ext>
              </a:extLst>
            </p:cNvPr>
            <p:cNvGrpSpPr/>
            <p:nvPr/>
          </p:nvGrpSpPr>
          <p:grpSpPr>
            <a:xfrm>
              <a:off x="6732858" y="3170632"/>
              <a:ext cx="1366678" cy="955719"/>
              <a:chOff x="6732858" y="3170632"/>
              <a:chExt cx="1366678" cy="955719"/>
            </a:xfrm>
          </p:grpSpPr>
          <p:sp>
            <p:nvSpPr>
              <p:cNvPr id="64" name="ïṧḻïḑê">
                <a:extLst>
                  <a:ext uri="{FF2B5EF4-FFF2-40B4-BE49-F238E27FC236}">
                    <a16:creationId xmlns:a16="http://schemas.microsoft.com/office/drawing/2014/main" id="{26465452-8B4C-485A-8F6A-1AFB73E2F7F2}"/>
                  </a:ext>
                </a:extLst>
              </p:cNvPr>
              <p:cNvSpPr/>
              <p:nvPr/>
            </p:nvSpPr>
            <p:spPr>
              <a:xfrm>
                <a:off x="7006194" y="3170632"/>
                <a:ext cx="1093342" cy="955719"/>
              </a:xfrm>
              <a:prstGeom prst="flowChartDisplay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ŝ1iďe">
                <a:extLst>
                  <a:ext uri="{FF2B5EF4-FFF2-40B4-BE49-F238E27FC236}">
                    <a16:creationId xmlns:a16="http://schemas.microsoft.com/office/drawing/2014/main" id="{057D4161-2AB3-4EEC-B0EC-B2F55B81948F}"/>
                  </a:ext>
                </a:extLst>
              </p:cNvPr>
              <p:cNvSpPr/>
              <p:nvPr/>
            </p:nvSpPr>
            <p:spPr>
              <a:xfrm>
                <a:off x="6732858" y="3375133"/>
                <a:ext cx="546671" cy="546671"/>
              </a:xfrm>
              <a:custGeom>
                <a:avLst/>
                <a:gdLst>
                  <a:gd name="connsiteX0" fmla="*/ 0 w 546671"/>
                  <a:gd name="connsiteY0" fmla="*/ 273336 h 546671"/>
                  <a:gd name="connsiteX1" fmla="*/ 273336 w 546671"/>
                  <a:gd name="connsiteY1" fmla="*/ 0 h 546671"/>
                  <a:gd name="connsiteX2" fmla="*/ 546672 w 546671"/>
                  <a:gd name="connsiteY2" fmla="*/ 273336 h 546671"/>
                  <a:gd name="connsiteX3" fmla="*/ 273336 w 546671"/>
                  <a:gd name="connsiteY3" fmla="*/ 546672 h 546671"/>
                  <a:gd name="connsiteX4" fmla="*/ 0 w 546671"/>
                  <a:gd name="connsiteY4" fmla="*/ 273336 h 54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671" h="546671">
                    <a:moveTo>
                      <a:pt x="0" y="273336"/>
                    </a:moveTo>
                    <a:cubicBezTo>
                      <a:pt x="0" y="122377"/>
                      <a:pt x="122377" y="0"/>
                      <a:pt x="273336" y="0"/>
                    </a:cubicBezTo>
                    <a:cubicBezTo>
                      <a:pt x="424295" y="0"/>
                      <a:pt x="546672" y="122377"/>
                      <a:pt x="546672" y="273336"/>
                    </a:cubicBezTo>
                    <a:cubicBezTo>
                      <a:pt x="546672" y="424295"/>
                      <a:pt x="424295" y="546672"/>
                      <a:pt x="273336" y="546672"/>
                    </a:cubicBezTo>
                    <a:cubicBezTo>
                      <a:pt x="122377" y="546672"/>
                      <a:pt x="0" y="424295"/>
                      <a:pt x="0" y="27333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íṥļíďe">
                <a:extLst>
                  <a:ext uri="{FF2B5EF4-FFF2-40B4-BE49-F238E27FC236}">
                    <a16:creationId xmlns:a16="http://schemas.microsoft.com/office/drawing/2014/main" id="{70F73989-C54D-4322-AD71-68703D30B7A6}"/>
                  </a:ext>
                </a:extLst>
              </p:cNvPr>
              <p:cNvSpPr/>
              <p:nvPr/>
            </p:nvSpPr>
            <p:spPr bwMode="auto">
              <a:xfrm>
                <a:off x="6871627" y="3515410"/>
                <a:ext cx="254374" cy="229998"/>
              </a:xfrm>
              <a:custGeom>
                <a:avLst/>
                <a:gdLst>
                  <a:gd name="T0" fmla="*/ 109 w 302"/>
                  <a:gd name="T1" fmla="*/ 238 h 273"/>
                  <a:gd name="T2" fmla="*/ 101 w 302"/>
                  <a:gd name="T3" fmla="*/ 231 h 273"/>
                  <a:gd name="T4" fmla="*/ 59 w 302"/>
                  <a:gd name="T5" fmla="*/ 140 h 273"/>
                  <a:gd name="T6" fmla="*/ 155 w 302"/>
                  <a:gd name="T7" fmla="*/ 46 h 273"/>
                  <a:gd name="T8" fmla="*/ 248 w 302"/>
                  <a:gd name="T9" fmla="*/ 137 h 273"/>
                  <a:gd name="T10" fmla="*/ 205 w 302"/>
                  <a:gd name="T11" fmla="*/ 231 h 273"/>
                  <a:gd name="T12" fmla="*/ 197 w 302"/>
                  <a:gd name="T13" fmla="*/ 238 h 273"/>
                  <a:gd name="T14" fmla="*/ 197 w 302"/>
                  <a:gd name="T15" fmla="*/ 273 h 273"/>
                  <a:gd name="T16" fmla="*/ 302 w 302"/>
                  <a:gd name="T17" fmla="*/ 273 h 273"/>
                  <a:gd name="T18" fmla="*/ 302 w 302"/>
                  <a:gd name="T19" fmla="*/ 227 h 273"/>
                  <a:gd name="T20" fmla="*/ 269 w 302"/>
                  <a:gd name="T21" fmla="*/ 227 h 273"/>
                  <a:gd name="T22" fmla="*/ 294 w 302"/>
                  <a:gd name="T23" fmla="*/ 137 h 273"/>
                  <a:gd name="T24" fmla="*/ 155 w 302"/>
                  <a:gd name="T25" fmla="*/ 0 h 273"/>
                  <a:gd name="T26" fmla="*/ 13 w 302"/>
                  <a:gd name="T27" fmla="*/ 140 h 273"/>
                  <a:gd name="T28" fmla="*/ 37 w 302"/>
                  <a:gd name="T29" fmla="*/ 227 h 273"/>
                  <a:gd name="T30" fmla="*/ 0 w 302"/>
                  <a:gd name="T31" fmla="*/ 227 h 273"/>
                  <a:gd name="T32" fmla="*/ 0 w 302"/>
                  <a:gd name="T33" fmla="*/ 273 h 273"/>
                  <a:gd name="T34" fmla="*/ 109 w 302"/>
                  <a:gd name="T35" fmla="*/ 273 h 273"/>
                  <a:gd name="T36" fmla="*/ 109 w 302"/>
                  <a:gd name="T37" fmla="*/ 238 h 273"/>
                  <a:gd name="T38" fmla="*/ 109 w 302"/>
                  <a:gd name="T39" fmla="*/ 238 h 273"/>
                  <a:gd name="T40" fmla="*/ 109 w 302"/>
                  <a:gd name="T41" fmla="*/ 238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2" h="273">
                    <a:moveTo>
                      <a:pt x="109" y="238"/>
                    </a:moveTo>
                    <a:cubicBezTo>
                      <a:pt x="101" y="231"/>
                      <a:pt x="101" y="231"/>
                      <a:pt x="101" y="231"/>
                    </a:cubicBezTo>
                    <a:cubicBezTo>
                      <a:pt x="91" y="223"/>
                      <a:pt x="59" y="193"/>
                      <a:pt x="59" y="140"/>
                    </a:cubicBezTo>
                    <a:cubicBezTo>
                      <a:pt x="59" y="83"/>
                      <a:pt x="97" y="46"/>
                      <a:pt x="155" y="46"/>
                    </a:cubicBezTo>
                    <a:cubicBezTo>
                      <a:pt x="212" y="46"/>
                      <a:pt x="248" y="81"/>
                      <a:pt x="248" y="137"/>
                    </a:cubicBezTo>
                    <a:cubicBezTo>
                      <a:pt x="248" y="190"/>
                      <a:pt x="218" y="220"/>
                      <a:pt x="205" y="231"/>
                    </a:cubicBezTo>
                    <a:cubicBezTo>
                      <a:pt x="197" y="238"/>
                      <a:pt x="197" y="238"/>
                      <a:pt x="197" y="238"/>
                    </a:cubicBezTo>
                    <a:cubicBezTo>
                      <a:pt x="197" y="273"/>
                      <a:pt x="197" y="273"/>
                      <a:pt x="197" y="273"/>
                    </a:cubicBezTo>
                    <a:cubicBezTo>
                      <a:pt x="302" y="273"/>
                      <a:pt x="302" y="273"/>
                      <a:pt x="302" y="273"/>
                    </a:cubicBezTo>
                    <a:cubicBezTo>
                      <a:pt x="302" y="227"/>
                      <a:pt x="302" y="227"/>
                      <a:pt x="302" y="227"/>
                    </a:cubicBezTo>
                    <a:cubicBezTo>
                      <a:pt x="269" y="227"/>
                      <a:pt x="269" y="227"/>
                      <a:pt x="269" y="227"/>
                    </a:cubicBezTo>
                    <a:cubicBezTo>
                      <a:pt x="285" y="200"/>
                      <a:pt x="294" y="170"/>
                      <a:pt x="294" y="137"/>
                    </a:cubicBezTo>
                    <a:cubicBezTo>
                      <a:pt x="294" y="55"/>
                      <a:pt x="238" y="0"/>
                      <a:pt x="155" y="0"/>
                    </a:cubicBezTo>
                    <a:cubicBezTo>
                      <a:pt x="71" y="0"/>
                      <a:pt x="13" y="58"/>
                      <a:pt x="13" y="140"/>
                    </a:cubicBezTo>
                    <a:cubicBezTo>
                      <a:pt x="13" y="171"/>
                      <a:pt x="22" y="201"/>
                      <a:pt x="37" y="227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109" y="273"/>
                      <a:pt x="109" y="273"/>
                      <a:pt x="109" y="273"/>
                    </a:cubicBezTo>
                    <a:lnTo>
                      <a:pt x="109" y="238"/>
                    </a:lnTo>
                    <a:close/>
                    <a:moveTo>
                      <a:pt x="109" y="238"/>
                    </a:moveTo>
                    <a:cubicBezTo>
                      <a:pt x="109" y="238"/>
                      <a:pt x="109" y="238"/>
                      <a:pt x="109" y="23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ïśḻíde">
              <a:extLst>
                <a:ext uri="{FF2B5EF4-FFF2-40B4-BE49-F238E27FC236}">
                  <a16:creationId xmlns:a16="http://schemas.microsoft.com/office/drawing/2014/main" id="{6469BAC3-42C0-48D9-889C-BE6CDDF32081}"/>
                </a:ext>
              </a:extLst>
            </p:cNvPr>
            <p:cNvGrpSpPr/>
            <p:nvPr/>
          </p:nvGrpSpPr>
          <p:grpSpPr>
            <a:xfrm>
              <a:off x="8167871" y="3170632"/>
              <a:ext cx="1366677" cy="955719"/>
              <a:chOff x="8167871" y="3170632"/>
              <a:chExt cx="1366677" cy="955719"/>
            </a:xfrm>
          </p:grpSpPr>
          <p:sp>
            <p:nvSpPr>
              <p:cNvPr id="61" name="išļíḑe">
                <a:extLst>
                  <a:ext uri="{FF2B5EF4-FFF2-40B4-BE49-F238E27FC236}">
                    <a16:creationId xmlns:a16="http://schemas.microsoft.com/office/drawing/2014/main" id="{10CCED59-4124-48C8-9AB4-85A9424E00D4}"/>
                  </a:ext>
                </a:extLst>
              </p:cNvPr>
              <p:cNvSpPr/>
              <p:nvPr/>
            </p:nvSpPr>
            <p:spPr>
              <a:xfrm>
                <a:off x="8441206" y="3170632"/>
                <a:ext cx="1093342" cy="955719"/>
              </a:xfrm>
              <a:prstGeom prst="flowChartDisplay">
                <a:avLst/>
              </a:prstGeom>
              <a:solidFill>
                <a:schemeClr val="accent6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î$ľîdé">
                <a:extLst>
                  <a:ext uri="{FF2B5EF4-FFF2-40B4-BE49-F238E27FC236}">
                    <a16:creationId xmlns:a16="http://schemas.microsoft.com/office/drawing/2014/main" id="{9E3F50A8-EE1C-4FFD-A57F-BB90D7FCFB2A}"/>
                  </a:ext>
                </a:extLst>
              </p:cNvPr>
              <p:cNvSpPr/>
              <p:nvPr/>
            </p:nvSpPr>
            <p:spPr>
              <a:xfrm>
                <a:off x="8167871" y="3375144"/>
                <a:ext cx="546671" cy="546671"/>
              </a:xfrm>
              <a:custGeom>
                <a:avLst/>
                <a:gdLst>
                  <a:gd name="connsiteX0" fmla="*/ 0 w 546671"/>
                  <a:gd name="connsiteY0" fmla="*/ 273336 h 546671"/>
                  <a:gd name="connsiteX1" fmla="*/ 273336 w 546671"/>
                  <a:gd name="connsiteY1" fmla="*/ 0 h 546671"/>
                  <a:gd name="connsiteX2" fmla="*/ 546672 w 546671"/>
                  <a:gd name="connsiteY2" fmla="*/ 273336 h 546671"/>
                  <a:gd name="connsiteX3" fmla="*/ 273336 w 546671"/>
                  <a:gd name="connsiteY3" fmla="*/ 546672 h 546671"/>
                  <a:gd name="connsiteX4" fmla="*/ 0 w 546671"/>
                  <a:gd name="connsiteY4" fmla="*/ 273336 h 54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671" h="546671">
                    <a:moveTo>
                      <a:pt x="0" y="273336"/>
                    </a:moveTo>
                    <a:cubicBezTo>
                      <a:pt x="0" y="122377"/>
                      <a:pt x="122377" y="0"/>
                      <a:pt x="273336" y="0"/>
                    </a:cubicBezTo>
                    <a:cubicBezTo>
                      <a:pt x="424295" y="0"/>
                      <a:pt x="546672" y="122377"/>
                      <a:pt x="546672" y="273336"/>
                    </a:cubicBezTo>
                    <a:cubicBezTo>
                      <a:pt x="546672" y="424295"/>
                      <a:pt x="424295" y="546672"/>
                      <a:pt x="273336" y="546672"/>
                    </a:cubicBezTo>
                    <a:cubicBezTo>
                      <a:pt x="122377" y="546672"/>
                      <a:pt x="0" y="424295"/>
                      <a:pt x="0" y="27333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ṣḷïďê">
                <a:extLst>
                  <a:ext uri="{FF2B5EF4-FFF2-40B4-BE49-F238E27FC236}">
                    <a16:creationId xmlns:a16="http://schemas.microsoft.com/office/drawing/2014/main" id="{000BE867-F6ED-482F-8051-B55E2E94BBE4}"/>
                  </a:ext>
                </a:extLst>
              </p:cNvPr>
              <p:cNvSpPr/>
              <p:nvPr/>
            </p:nvSpPr>
            <p:spPr bwMode="auto">
              <a:xfrm>
                <a:off x="8321117" y="3521280"/>
                <a:ext cx="254374" cy="254374"/>
              </a:xfrm>
              <a:custGeom>
                <a:avLst/>
                <a:gdLst>
                  <a:gd name="T0" fmla="*/ 42 w 64"/>
                  <a:gd name="T1" fmla="*/ 21 h 64"/>
                  <a:gd name="T2" fmla="*/ 47 w 64"/>
                  <a:gd name="T3" fmla="*/ 25 h 64"/>
                  <a:gd name="T4" fmla="*/ 29 w 64"/>
                  <a:gd name="T5" fmla="*/ 43 h 64"/>
                  <a:gd name="T6" fmla="*/ 17 w 64"/>
                  <a:gd name="T7" fmla="*/ 32 h 64"/>
                  <a:gd name="T8" fmla="*/ 22 w 64"/>
                  <a:gd name="T9" fmla="*/ 27 h 64"/>
                  <a:gd name="T10" fmla="*/ 29 w 64"/>
                  <a:gd name="T11" fmla="*/ 34 h 64"/>
                  <a:gd name="T12" fmla="*/ 42 w 64"/>
                  <a:gd name="T13" fmla="*/ 21 h 64"/>
                  <a:gd name="T14" fmla="*/ 64 w 64"/>
                  <a:gd name="T15" fmla="*/ 13 h 64"/>
                  <a:gd name="T16" fmla="*/ 64 w 64"/>
                  <a:gd name="T17" fmla="*/ 51 h 64"/>
                  <a:gd name="T18" fmla="*/ 51 w 64"/>
                  <a:gd name="T19" fmla="*/ 64 h 64"/>
                  <a:gd name="T20" fmla="*/ 13 w 64"/>
                  <a:gd name="T21" fmla="*/ 64 h 64"/>
                  <a:gd name="T22" fmla="*/ 0 w 64"/>
                  <a:gd name="T23" fmla="*/ 51 h 64"/>
                  <a:gd name="T24" fmla="*/ 0 w 64"/>
                  <a:gd name="T25" fmla="*/ 13 h 64"/>
                  <a:gd name="T26" fmla="*/ 13 w 64"/>
                  <a:gd name="T27" fmla="*/ 0 h 64"/>
                  <a:gd name="T28" fmla="*/ 51 w 64"/>
                  <a:gd name="T29" fmla="*/ 0 h 64"/>
                  <a:gd name="T30" fmla="*/ 64 w 64"/>
                  <a:gd name="T31" fmla="*/ 13 h 64"/>
                  <a:gd name="T32" fmla="*/ 56 w 64"/>
                  <a:gd name="T33" fmla="*/ 32 h 64"/>
                  <a:gd name="T34" fmla="*/ 32 w 64"/>
                  <a:gd name="T35" fmla="*/ 8 h 64"/>
                  <a:gd name="T36" fmla="*/ 8 w 64"/>
                  <a:gd name="T37" fmla="*/ 32 h 64"/>
                  <a:gd name="T38" fmla="*/ 32 w 64"/>
                  <a:gd name="T39" fmla="*/ 56 h 64"/>
                  <a:gd name="T40" fmla="*/ 56 w 64"/>
                  <a:gd name="T41" fmla="*/ 32 h 64"/>
                  <a:gd name="T42" fmla="*/ 56 w 64"/>
                  <a:gd name="T43" fmla="*/ 32 h 64"/>
                  <a:gd name="T44" fmla="*/ 56 w 64"/>
                  <a:gd name="T45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4" h="64">
                    <a:moveTo>
                      <a:pt x="42" y="21"/>
                    </a:moveTo>
                    <a:cubicBezTo>
                      <a:pt x="47" y="25"/>
                      <a:pt x="47" y="25"/>
                      <a:pt x="47" y="25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9" y="34"/>
                      <a:pt x="29" y="34"/>
                      <a:pt x="29" y="34"/>
                    </a:cubicBezTo>
                    <a:lnTo>
                      <a:pt x="42" y="21"/>
                    </a:lnTo>
                    <a:close/>
                    <a:moveTo>
                      <a:pt x="64" y="13"/>
                    </a:move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8"/>
                      <a:pt x="58" y="64"/>
                      <a:pt x="51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6" y="64"/>
                      <a:pt x="0" y="58"/>
                      <a:pt x="0" y="5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8" y="0"/>
                      <a:pt x="64" y="6"/>
                      <a:pt x="64" y="13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  <a:moveTo>
                      <a:pt x="56" y="32"/>
                    </a:moveTo>
                    <a:cubicBezTo>
                      <a:pt x="56" y="32"/>
                      <a:pt x="56" y="32"/>
                      <a:pt x="56" y="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i$ľíḑé">
              <a:extLst>
                <a:ext uri="{FF2B5EF4-FFF2-40B4-BE49-F238E27FC236}">
                  <a16:creationId xmlns:a16="http://schemas.microsoft.com/office/drawing/2014/main" id="{11B65279-D2A1-41E7-AA90-05CA44C8B757}"/>
                </a:ext>
              </a:extLst>
            </p:cNvPr>
            <p:cNvGrpSpPr/>
            <p:nvPr/>
          </p:nvGrpSpPr>
          <p:grpSpPr>
            <a:xfrm>
              <a:off x="2427821" y="3192786"/>
              <a:ext cx="1366677" cy="955719"/>
              <a:chOff x="2427821" y="3192786"/>
              <a:chExt cx="1366677" cy="955719"/>
            </a:xfrm>
          </p:grpSpPr>
          <p:sp>
            <p:nvSpPr>
              <p:cNvPr id="58" name="ïŝḷîḑé">
                <a:extLst>
                  <a:ext uri="{FF2B5EF4-FFF2-40B4-BE49-F238E27FC236}">
                    <a16:creationId xmlns:a16="http://schemas.microsoft.com/office/drawing/2014/main" id="{0D8514F2-C140-47C4-9AB3-3698B21BADB6}"/>
                  </a:ext>
                </a:extLst>
              </p:cNvPr>
              <p:cNvSpPr/>
              <p:nvPr/>
            </p:nvSpPr>
            <p:spPr>
              <a:xfrm>
                <a:off x="2701156" y="3192786"/>
                <a:ext cx="1093342" cy="955719"/>
              </a:xfrm>
              <a:prstGeom prst="flowChartDisplay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ṧļidè">
                <a:extLst>
                  <a:ext uri="{FF2B5EF4-FFF2-40B4-BE49-F238E27FC236}">
                    <a16:creationId xmlns:a16="http://schemas.microsoft.com/office/drawing/2014/main" id="{3386C0C5-B0C4-4061-B879-56E1F602CB34}"/>
                  </a:ext>
                </a:extLst>
              </p:cNvPr>
              <p:cNvSpPr/>
              <p:nvPr/>
            </p:nvSpPr>
            <p:spPr>
              <a:xfrm>
                <a:off x="2427821" y="3397300"/>
                <a:ext cx="546671" cy="546671"/>
              </a:xfrm>
              <a:custGeom>
                <a:avLst/>
                <a:gdLst>
                  <a:gd name="connsiteX0" fmla="*/ 0 w 546671"/>
                  <a:gd name="connsiteY0" fmla="*/ 273336 h 546671"/>
                  <a:gd name="connsiteX1" fmla="*/ 273336 w 546671"/>
                  <a:gd name="connsiteY1" fmla="*/ 0 h 546671"/>
                  <a:gd name="connsiteX2" fmla="*/ 546672 w 546671"/>
                  <a:gd name="connsiteY2" fmla="*/ 273336 h 546671"/>
                  <a:gd name="connsiteX3" fmla="*/ 273336 w 546671"/>
                  <a:gd name="connsiteY3" fmla="*/ 546672 h 546671"/>
                  <a:gd name="connsiteX4" fmla="*/ 0 w 546671"/>
                  <a:gd name="connsiteY4" fmla="*/ 273336 h 54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671" h="546671">
                    <a:moveTo>
                      <a:pt x="0" y="273336"/>
                    </a:moveTo>
                    <a:cubicBezTo>
                      <a:pt x="0" y="122377"/>
                      <a:pt x="122377" y="0"/>
                      <a:pt x="273336" y="0"/>
                    </a:cubicBezTo>
                    <a:cubicBezTo>
                      <a:pt x="424295" y="0"/>
                      <a:pt x="546672" y="122377"/>
                      <a:pt x="546672" y="273336"/>
                    </a:cubicBezTo>
                    <a:cubicBezTo>
                      <a:pt x="546672" y="424295"/>
                      <a:pt x="424295" y="546672"/>
                      <a:pt x="273336" y="546672"/>
                    </a:cubicBezTo>
                    <a:cubicBezTo>
                      <a:pt x="122377" y="546672"/>
                      <a:pt x="0" y="424295"/>
                      <a:pt x="0" y="2733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išlïḓé">
                <a:extLst>
                  <a:ext uri="{FF2B5EF4-FFF2-40B4-BE49-F238E27FC236}">
                    <a16:creationId xmlns:a16="http://schemas.microsoft.com/office/drawing/2014/main" id="{0C6EF497-7604-420B-871E-519AB833CE42}"/>
                  </a:ext>
                </a:extLst>
              </p:cNvPr>
              <p:cNvSpPr/>
              <p:nvPr/>
            </p:nvSpPr>
            <p:spPr bwMode="auto">
              <a:xfrm>
                <a:off x="2583181" y="3547234"/>
                <a:ext cx="254374" cy="254374"/>
              </a:xfrm>
              <a:custGeom>
                <a:avLst/>
                <a:gdLst>
                  <a:gd name="connsiteX0" fmla="*/ 254601 w 508000"/>
                  <a:gd name="connsiteY0" fmla="*/ 80867 h 508000"/>
                  <a:gd name="connsiteX1" fmla="*/ 312067 w 508000"/>
                  <a:gd name="connsiteY1" fmla="*/ 138378 h 508000"/>
                  <a:gd name="connsiteX2" fmla="*/ 312067 w 508000"/>
                  <a:gd name="connsiteY2" fmla="*/ 369267 h 508000"/>
                  <a:gd name="connsiteX3" fmla="*/ 254601 w 508000"/>
                  <a:gd name="connsiteY3" fmla="*/ 426777 h 508000"/>
                  <a:gd name="connsiteX4" fmla="*/ 196289 w 508000"/>
                  <a:gd name="connsiteY4" fmla="*/ 369267 h 508000"/>
                  <a:gd name="connsiteX5" fmla="*/ 196289 w 508000"/>
                  <a:gd name="connsiteY5" fmla="*/ 138378 h 508000"/>
                  <a:gd name="connsiteX6" fmla="*/ 254601 w 508000"/>
                  <a:gd name="connsiteY6" fmla="*/ 80867 h 508000"/>
                  <a:gd name="connsiteX7" fmla="*/ 254423 w 508000"/>
                  <a:gd name="connsiteY7" fmla="*/ 40572 h 508000"/>
                  <a:gd name="connsiteX8" fmla="*/ 40572 w 508000"/>
                  <a:gd name="connsiteY8" fmla="*/ 254423 h 508000"/>
                  <a:gd name="connsiteX9" fmla="*/ 254423 w 508000"/>
                  <a:gd name="connsiteY9" fmla="*/ 467428 h 508000"/>
                  <a:gd name="connsiteX10" fmla="*/ 467428 w 508000"/>
                  <a:gd name="connsiteY10" fmla="*/ 254423 h 508000"/>
                  <a:gd name="connsiteX11" fmla="*/ 254423 w 508000"/>
                  <a:gd name="connsiteY11" fmla="*/ 40572 h 508000"/>
                  <a:gd name="connsiteX12" fmla="*/ 254423 w 508000"/>
                  <a:gd name="connsiteY12" fmla="*/ 0 h 508000"/>
                  <a:gd name="connsiteX13" fmla="*/ 508000 w 508000"/>
                  <a:gd name="connsiteY13" fmla="*/ 254423 h 508000"/>
                  <a:gd name="connsiteX14" fmla="*/ 254423 w 508000"/>
                  <a:gd name="connsiteY14" fmla="*/ 508000 h 508000"/>
                  <a:gd name="connsiteX15" fmla="*/ 0 w 508000"/>
                  <a:gd name="connsiteY15" fmla="*/ 254423 h 508000"/>
                  <a:gd name="connsiteX16" fmla="*/ 254423 w 508000"/>
                  <a:gd name="connsiteY16" fmla="*/ 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8000" h="508000">
                    <a:moveTo>
                      <a:pt x="254601" y="80867"/>
                    </a:moveTo>
                    <a:cubicBezTo>
                      <a:pt x="286714" y="80867"/>
                      <a:pt x="312067" y="106240"/>
                      <a:pt x="312067" y="138378"/>
                    </a:cubicBezTo>
                    <a:cubicBezTo>
                      <a:pt x="312067" y="138378"/>
                      <a:pt x="312067" y="138378"/>
                      <a:pt x="312067" y="369267"/>
                    </a:cubicBezTo>
                    <a:cubicBezTo>
                      <a:pt x="312067" y="401405"/>
                      <a:pt x="286714" y="426777"/>
                      <a:pt x="254601" y="426777"/>
                    </a:cubicBezTo>
                    <a:cubicBezTo>
                      <a:pt x="222487" y="426777"/>
                      <a:pt x="196289" y="401405"/>
                      <a:pt x="196289" y="369267"/>
                    </a:cubicBezTo>
                    <a:cubicBezTo>
                      <a:pt x="196289" y="369267"/>
                      <a:pt x="196289" y="369267"/>
                      <a:pt x="196289" y="138378"/>
                    </a:cubicBezTo>
                    <a:cubicBezTo>
                      <a:pt x="196289" y="106240"/>
                      <a:pt x="222487" y="80867"/>
                      <a:pt x="254601" y="80867"/>
                    </a:cubicBezTo>
                    <a:close/>
                    <a:moveTo>
                      <a:pt x="254423" y="40572"/>
                    </a:moveTo>
                    <a:cubicBezTo>
                      <a:pt x="136086" y="40572"/>
                      <a:pt x="40572" y="136087"/>
                      <a:pt x="40572" y="254423"/>
                    </a:cubicBezTo>
                    <a:cubicBezTo>
                      <a:pt x="40572" y="371914"/>
                      <a:pt x="136086" y="467428"/>
                      <a:pt x="254423" y="467428"/>
                    </a:cubicBezTo>
                    <a:cubicBezTo>
                      <a:pt x="371914" y="467428"/>
                      <a:pt x="467428" y="371914"/>
                      <a:pt x="467428" y="254423"/>
                    </a:cubicBezTo>
                    <a:cubicBezTo>
                      <a:pt x="467428" y="136087"/>
                      <a:pt x="371914" y="40572"/>
                      <a:pt x="254423" y="40572"/>
                    </a:cubicBezTo>
                    <a:close/>
                    <a:moveTo>
                      <a:pt x="254423" y="0"/>
                    </a:moveTo>
                    <a:cubicBezTo>
                      <a:pt x="393890" y="0"/>
                      <a:pt x="508000" y="114110"/>
                      <a:pt x="508000" y="254423"/>
                    </a:cubicBezTo>
                    <a:cubicBezTo>
                      <a:pt x="508000" y="393890"/>
                      <a:pt x="393890" y="508000"/>
                      <a:pt x="254423" y="508000"/>
                    </a:cubicBezTo>
                    <a:cubicBezTo>
                      <a:pt x="114110" y="508000"/>
                      <a:pt x="0" y="393890"/>
                      <a:pt x="0" y="254423"/>
                    </a:cubicBezTo>
                    <a:cubicBezTo>
                      <a:pt x="0" y="114110"/>
                      <a:pt x="114110" y="0"/>
                      <a:pt x="2544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ïslîḋé">
              <a:extLst>
                <a:ext uri="{FF2B5EF4-FFF2-40B4-BE49-F238E27FC236}">
                  <a16:creationId xmlns:a16="http://schemas.microsoft.com/office/drawing/2014/main" id="{553B7FDA-F94A-467E-8FA3-9550DDF086A5}"/>
                </a:ext>
              </a:extLst>
            </p:cNvPr>
            <p:cNvGrpSpPr/>
            <p:nvPr/>
          </p:nvGrpSpPr>
          <p:grpSpPr>
            <a:xfrm>
              <a:off x="5297846" y="3170642"/>
              <a:ext cx="1366677" cy="955719"/>
              <a:chOff x="5297846" y="3170642"/>
              <a:chExt cx="1366677" cy="955719"/>
            </a:xfrm>
          </p:grpSpPr>
          <p:sp>
            <p:nvSpPr>
              <p:cNvPr id="55" name="iŝlïḍè">
                <a:extLst>
                  <a:ext uri="{FF2B5EF4-FFF2-40B4-BE49-F238E27FC236}">
                    <a16:creationId xmlns:a16="http://schemas.microsoft.com/office/drawing/2014/main" id="{D1BFC99A-AA19-466C-ADAF-F5AD0BA4240D}"/>
                  </a:ext>
                </a:extLst>
              </p:cNvPr>
              <p:cNvSpPr/>
              <p:nvPr/>
            </p:nvSpPr>
            <p:spPr>
              <a:xfrm>
                <a:off x="5571181" y="3170642"/>
                <a:ext cx="1093342" cy="955719"/>
              </a:xfrm>
              <a:prstGeom prst="flowChartDisplay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ŝļîdè">
                <a:extLst>
                  <a:ext uri="{FF2B5EF4-FFF2-40B4-BE49-F238E27FC236}">
                    <a16:creationId xmlns:a16="http://schemas.microsoft.com/office/drawing/2014/main" id="{7453C71D-17B0-46F9-AC21-16C32E79F268}"/>
                  </a:ext>
                </a:extLst>
              </p:cNvPr>
              <p:cNvSpPr/>
              <p:nvPr/>
            </p:nvSpPr>
            <p:spPr>
              <a:xfrm>
                <a:off x="5297846" y="3375133"/>
                <a:ext cx="546671" cy="546671"/>
              </a:xfrm>
              <a:custGeom>
                <a:avLst/>
                <a:gdLst>
                  <a:gd name="connsiteX0" fmla="*/ 0 w 546671"/>
                  <a:gd name="connsiteY0" fmla="*/ 273336 h 546671"/>
                  <a:gd name="connsiteX1" fmla="*/ 273336 w 546671"/>
                  <a:gd name="connsiteY1" fmla="*/ 0 h 546671"/>
                  <a:gd name="connsiteX2" fmla="*/ 546672 w 546671"/>
                  <a:gd name="connsiteY2" fmla="*/ 273336 h 546671"/>
                  <a:gd name="connsiteX3" fmla="*/ 273336 w 546671"/>
                  <a:gd name="connsiteY3" fmla="*/ 546672 h 546671"/>
                  <a:gd name="connsiteX4" fmla="*/ 0 w 546671"/>
                  <a:gd name="connsiteY4" fmla="*/ 273336 h 54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671" h="546671">
                    <a:moveTo>
                      <a:pt x="0" y="273336"/>
                    </a:moveTo>
                    <a:cubicBezTo>
                      <a:pt x="0" y="122377"/>
                      <a:pt x="122377" y="0"/>
                      <a:pt x="273336" y="0"/>
                    </a:cubicBezTo>
                    <a:cubicBezTo>
                      <a:pt x="424295" y="0"/>
                      <a:pt x="546672" y="122377"/>
                      <a:pt x="546672" y="273336"/>
                    </a:cubicBezTo>
                    <a:cubicBezTo>
                      <a:pt x="546672" y="424295"/>
                      <a:pt x="424295" y="546672"/>
                      <a:pt x="273336" y="546672"/>
                    </a:cubicBezTo>
                    <a:cubicBezTo>
                      <a:pt x="122377" y="546672"/>
                      <a:pt x="0" y="424295"/>
                      <a:pt x="0" y="273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íṣļîḍe">
                <a:extLst>
                  <a:ext uri="{FF2B5EF4-FFF2-40B4-BE49-F238E27FC236}">
                    <a16:creationId xmlns:a16="http://schemas.microsoft.com/office/drawing/2014/main" id="{C2E5429F-7DAA-4C0D-8462-9BEA82780BBD}"/>
                  </a:ext>
                </a:extLst>
              </p:cNvPr>
              <p:cNvSpPr/>
              <p:nvPr/>
            </p:nvSpPr>
            <p:spPr bwMode="auto">
              <a:xfrm>
                <a:off x="5445238" y="3538279"/>
                <a:ext cx="254372" cy="240604"/>
              </a:xfrm>
              <a:custGeom>
                <a:avLst/>
                <a:gdLst>
                  <a:gd name="connsiteX0" fmla="*/ 104613 w 508000"/>
                  <a:gd name="connsiteY0" fmla="*/ 29260 h 480502"/>
                  <a:gd name="connsiteX1" fmla="*/ 126372 w 508000"/>
                  <a:gd name="connsiteY1" fmla="*/ 39306 h 480502"/>
                  <a:gd name="connsiteX2" fmla="*/ 124699 w 508000"/>
                  <a:gd name="connsiteY2" fmla="*/ 80328 h 480502"/>
                  <a:gd name="connsiteX3" fmla="*/ 58583 w 508000"/>
                  <a:gd name="connsiteY3" fmla="*/ 226836 h 480502"/>
                  <a:gd name="connsiteX4" fmla="*/ 253582 w 508000"/>
                  <a:gd name="connsiteY4" fmla="*/ 421899 h 480502"/>
                  <a:gd name="connsiteX5" fmla="*/ 448580 w 508000"/>
                  <a:gd name="connsiteY5" fmla="*/ 226836 h 480502"/>
                  <a:gd name="connsiteX6" fmla="*/ 383301 w 508000"/>
                  <a:gd name="connsiteY6" fmla="*/ 81166 h 480502"/>
                  <a:gd name="connsiteX7" fmla="*/ 373259 w 508000"/>
                  <a:gd name="connsiteY7" fmla="*/ 60236 h 480502"/>
                  <a:gd name="connsiteX8" fmla="*/ 380791 w 508000"/>
                  <a:gd name="connsiteY8" fmla="*/ 39306 h 480502"/>
                  <a:gd name="connsiteX9" fmla="*/ 403387 w 508000"/>
                  <a:gd name="connsiteY9" fmla="*/ 29260 h 480502"/>
                  <a:gd name="connsiteX10" fmla="*/ 422636 w 508000"/>
                  <a:gd name="connsiteY10" fmla="*/ 36795 h 480502"/>
                  <a:gd name="connsiteX11" fmla="*/ 508000 w 508000"/>
                  <a:gd name="connsiteY11" fmla="*/ 226836 h 480502"/>
                  <a:gd name="connsiteX12" fmla="*/ 253582 w 508000"/>
                  <a:gd name="connsiteY12" fmla="*/ 480502 h 480502"/>
                  <a:gd name="connsiteX13" fmla="*/ 0 w 508000"/>
                  <a:gd name="connsiteY13" fmla="*/ 226836 h 480502"/>
                  <a:gd name="connsiteX14" fmla="*/ 85364 w 508000"/>
                  <a:gd name="connsiteY14" fmla="*/ 36795 h 480502"/>
                  <a:gd name="connsiteX15" fmla="*/ 104613 w 508000"/>
                  <a:gd name="connsiteY15" fmla="*/ 29260 h 480502"/>
                  <a:gd name="connsiteX16" fmla="*/ 253648 w 508000"/>
                  <a:gd name="connsiteY16" fmla="*/ 0 h 480502"/>
                  <a:gd name="connsiteX17" fmla="*/ 283084 w 508000"/>
                  <a:gd name="connsiteY17" fmla="*/ 29294 h 480502"/>
                  <a:gd name="connsiteX18" fmla="*/ 283084 w 508000"/>
                  <a:gd name="connsiteY18" fmla="*/ 216774 h 480502"/>
                  <a:gd name="connsiteX19" fmla="*/ 253648 w 508000"/>
                  <a:gd name="connsiteY19" fmla="*/ 246068 h 480502"/>
                  <a:gd name="connsiteX20" fmla="*/ 232621 w 508000"/>
                  <a:gd name="connsiteY20" fmla="*/ 236862 h 480502"/>
                  <a:gd name="connsiteX21" fmla="*/ 224211 w 508000"/>
                  <a:gd name="connsiteY21" fmla="*/ 216774 h 480502"/>
                  <a:gd name="connsiteX22" fmla="*/ 224211 w 508000"/>
                  <a:gd name="connsiteY22" fmla="*/ 29294 h 480502"/>
                  <a:gd name="connsiteX23" fmla="*/ 253648 w 508000"/>
                  <a:gd name="connsiteY23" fmla="*/ 0 h 480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8000" h="480502">
                    <a:moveTo>
                      <a:pt x="104613" y="29260"/>
                    </a:moveTo>
                    <a:cubicBezTo>
                      <a:pt x="112982" y="29260"/>
                      <a:pt x="121351" y="32609"/>
                      <a:pt x="126372" y="39306"/>
                    </a:cubicBezTo>
                    <a:cubicBezTo>
                      <a:pt x="137252" y="51027"/>
                      <a:pt x="136415" y="70282"/>
                      <a:pt x="124699" y="80328"/>
                    </a:cubicBezTo>
                    <a:cubicBezTo>
                      <a:pt x="82853" y="118002"/>
                      <a:pt x="58583" y="170744"/>
                      <a:pt x="58583" y="226836"/>
                    </a:cubicBezTo>
                    <a:cubicBezTo>
                      <a:pt x="58583" y="333995"/>
                      <a:pt x="146458" y="421899"/>
                      <a:pt x="253582" y="421899"/>
                    </a:cubicBezTo>
                    <a:cubicBezTo>
                      <a:pt x="361542" y="421899"/>
                      <a:pt x="448580" y="333995"/>
                      <a:pt x="448580" y="226836"/>
                    </a:cubicBezTo>
                    <a:cubicBezTo>
                      <a:pt x="448580" y="170744"/>
                      <a:pt x="425147" y="118002"/>
                      <a:pt x="383301" y="81166"/>
                    </a:cubicBezTo>
                    <a:cubicBezTo>
                      <a:pt x="377443" y="75305"/>
                      <a:pt x="374096" y="68608"/>
                      <a:pt x="373259" y="60236"/>
                    </a:cubicBezTo>
                    <a:cubicBezTo>
                      <a:pt x="373259" y="52701"/>
                      <a:pt x="375769" y="45167"/>
                      <a:pt x="380791" y="39306"/>
                    </a:cubicBezTo>
                    <a:cubicBezTo>
                      <a:pt x="386649" y="32609"/>
                      <a:pt x="395018" y="29260"/>
                      <a:pt x="403387" y="29260"/>
                    </a:cubicBezTo>
                    <a:cubicBezTo>
                      <a:pt x="410082" y="29260"/>
                      <a:pt x="416778" y="31772"/>
                      <a:pt x="422636" y="36795"/>
                    </a:cubicBezTo>
                    <a:cubicBezTo>
                      <a:pt x="477035" y="85352"/>
                      <a:pt x="508000" y="154001"/>
                      <a:pt x="508000" y="226836"/>
                    </a:cubicBezTo>
                    <a:cubicBezTo>
                      <a:pt x="508000" y="366645"/>
                      <a:pt x="394181" y="480502"/>
                      <a:pt x="253582" y="480502"/>
                    </a:cubicBezTo>
                    <a:cubicBezTo>
                      <a:pt x="113819" y="480502"/>
                      <a:pt x="0" y="366645"/>
                      <a:pt x="0" y="226836"/>
                    </a:cubicBezTo>
                    <a:cubicBezTo>
                      <a:pt x="0" y="154001"/>
                      <a:pt x="30965" y="85352"/>
                      <a:pt x="85364" y="36795"/>
                    </a:cubicBezTo>
                    <a:cubicBezTo>
                      <a:pt x="90386" y="31772"/>
                      <a:pt x="97918" y="29260"/>
                      <a:pt x="104613" y="29260"/>
                    </a:cubicBezTo>
                    <a:close/>
                    <a:moveTo>
                      <a:pt x="253648" y="0"/>
                    </a:moveTo>
                    <a:cubicBezTo>
                      <a:pt x="270468" y="0"/>
                      <a:pt x="283084" y="13392"/>
                      <a:pt x="283084" y="29294"/>
                    </a:cubicBezTo>
                    <a:cubicBezTo>
                      <a:pt x="283084" y="29294"/>
                      <a:pt x="283084" y="29294"/>
                      <a:pt x="283084" y="216774"/>
                    </a:cubicBezTo>
                    <a:cubicBezTo>
                      <a:pt x="283084" y="232677"/>
                      <a:pt x="270468" y="246068"/>
                      <a:pt x="253648" y="246068"/>
                    </a:cubicBezTo>
                    <a:cubicBezTo>
                      <a:pt x="246078" y="246068"/>
                      <a:pt x="238509" y="242720"/>
                      <a:pt x="232621" y="236862"/>
                    </a:cubicBezTo>
                    <a:cubicBezTo>
                      <a:pt x="227575" y="231840"/>
                      <a:pt x="224211" y="224307"/>
                      <a:pt x="224211" y="216774"/>
                    </a:cubicBezTo>
                    <a:cubicBezTo>
                      <a:pt x="224211" y="216774"/>
                      <a:pt x="224211" y="216774"/>
                      <a:pt x="224211" y="29294"/>
                    </a:cubicBezTo>
                    <a:cubicBezTo>
                      <a:pt x="224211" y="13392"/>
                      <a:pt x="237668" y="0"/>
                      <a:pt x="2536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ïṩḻïḓe">
              <a:extLst>
                <a:ext uri="{FF2B5EF4-FFF2-40B4-BE49-F238E27FC236}">
                  <a16:creationId xmlns:a16="http://schemas.microsoft.com/office/drawing/2014/main" id="{FB623018-3BC5-48EA-858B-A121EADEDFF6}"/>
                </a:ext>
              </a:extLst>
            </p:cNvPr>
            <p:cNvGrpSpPr/>
            <p:nvPr/>
          </p:nvGrpSpPr>
          <p:grpSpPr>
            <a:xfrm>
              <a:off x="3862833" y="3170642"/>
              <a:ext cx="1366678" cy="955719"/>
              <a:chOff x="3862833" y="3170642"/>
              <a:chExt cx="1366678" cy="955719"/>
            </a:xfrm>
          </p:grpSpPr>
          <p:sp>
            <p:nvSpPr>
              <p:cNvPr id="52" name="íṩlidê">
                <a:extLst>
                  <a:ext uri="{FF2B5EF4-FFF2-40B4-BE49-F238E27FC236}">
                    <a16:creationId xmlns:a16="http://schemas.microsoft.com/office/drawing/2014/main" id="{FA52A9C1-A7C7-4A4F-B861-EDD1DA51D524}"/>
                  </a:ext>
                </a:extLst>
              </p:cNvPr>
              <p:cNvSpPr/>
              <p:nvPr/>
            </p:nvSpPr>
            <p:spPr>
              <a:xfrm>
                <a:off x="4136169" y="3170642"/>
                <a:ext cx="1093342" cy="955719"/>
              </a:xfrm>
              <a:prstGeom prst="flowChartDisplay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íṩ1ïḍe">
                <a:extLst>
                  <a:ext uri="{FF2B5EF4-FFF2-40B4-BE49-F238E27FC236}">
                    <a16:creationId xmlns:a16="http://schemas.microsoft.com/office/drawing/2014/main" id="{974851BA-01A1-495A-86A6-87EA9D813118}"/>
                  </a:ext>
                </a:extLst>
              </p:cNvPr>
              <p:cNvSpPr/>
              <p:nvPr/>
            </p:nvSpPr>
            <p:spPr>
              <a:xfrm>
                <a:off x="3862833" y="3375144"/>
                <a:ext cx="546671" cy="546671"/>
              </a:xfrm>
              <a:custGeom>
                <a:avLst/>
                <a:gdLst>
                  <a:gd name="connsiteX0" fmla="*/ 0 w 546671"/>
                  <a:gd name="connsiteY0" fmla="*/ 273336 h 546671"/>
                  <a:gd name="connsiteX1" fmla="*/ 273336 w 546671"/>
                  <a:gd name="connsiteY1" fmla="*/ 0 h 546671"/>
                  <a:gd name="connsiteX2" fmla="*/ 546672 w 546671"/>
                  <a:gd name="connsiteY2" fmla="*/ 273336 h 546671"/>
                  <a:gd name="connsiteX3" fmla="*/ 273336 w 546671"/>
                  <a:gd name="connsiteY3" fmla="*/ 546672 h 546671"/>
                  <a:gd name="connsiteX4" fmla="*/ 0 w 546671"/>
                  <a:gd name="connsiteY4" fmla="*/ 273336 h 54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671" h="546671">
                    <a:moveTo>
                      <a:pt x="0" y="273336"/>
                    </a:moveTo>
                    <a:cubicBezTo>
                      <a:pt x="0" y="122377"/>
                      <a:pt x="122377" y="0"/>
                      <a:pt x="273336" y="0"/>
                    </a:cubicBezTo>
                    <a:cubicBezTo>
                      <a:pt x="424295" y="0"/>
                      <a:pt x="546672" y="122377"/>
                      <a:pt x="546672" y="273336"/>
                    </a:cubicBezTo>
                    <a:cubicBezTo>
                      <a:pt x="546672" y="424295"/>
                      <a:pt x="424295" y="546672"/>
                      <a:pt x="273336" y="546672"/>
                    </a:cubicBezTo>
                    <a:cubicBezTo>
                      <a:pt x="122377" y="546672"/>
                      <a:pt x="0" y="424295"/>
                      <a:pt x="0" y="2733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íSḻïḓe">
                <a:extLst>
                  <a:ext uri="{FF2B5EF4-FFF2-40B4-BE49-F238E27FC236}">
                    <a16:creationId xmlns:a16="http://schemas.microsoft.com/office/drawing/2014/main" id="{7AEB0371-AD97-405E-831F-32DACCB1D10D}"/>
                  </a:ext>
                </a:extLst>
              </p:cNvPr>
              <p:cNvSpPr/>
              <p:nvPr/>
            </p:nvSpPr>
            <p:spPr bwMode="auto">
              <a:xfrm>
                <a:off x="4011779" y="3521415"/>
                <a:ext cx="254374" cy="254106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6" name="ïS1îḓê">
              <a:extLst>
                <a:ext uri="{FF2B5EF4-FFF2-40B4-BE49-F238E27FC236}">
                  <a16:creationId xmlns:a16="http://schemas.microsoft.com/office/drawing/2014/main" id="{F73612A1-3CFA-44CD-9C00-62158A8FF18A}"/>
                </a:ext>
              </a:extLst>
            </p:cNvPr>
            <p:cNvGrpSpPr/>
            <p:nvPr/>
          </p:nvGrpSpPr>
          <p:grpSpPr>
            <a:xfrm>
              <a:off x="1028014" y="3255622"/>
              <a:ext cx="1301300" cy="857169"/>
              <a:chOff x="1028014" y="3255622"/>
              <a:chExt cx="1301300" cy="857169"/>
            </a:xfrm>
          </p:grpSpPr>
          <p:sp>
            <p:nvSpPr>
              <p:cNvPr id="49" name="îSľídê">
                <a:extLst>
                  <a:ext uri="{FF2B5EF4-FFF2-40B4-BE49-F238E27FC236}">
                    <a16:creationId xmlns:a16="http://schemas.microsoft.com/office/drawing/2014/main" id="{7B4B3D63-D308-4E38-B83D-2575C58F637A}"/>
                  </a:ext>
                </a:extLst>
              </p:cNvPr>
              <p:cNvSpPr/>
              <p:nvPr/>
            </p:nvSpPr>
            <p:spPr>
              <a:xfrm rot="5400000">
                <a:off x="1384230" y="3167708"/>
                <a:ext cx="857169" cy="1032998"/>
              </a:xfrm>
              <a:prstGeom prst="flowChartOffpageConnector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ṣļíḑé">
                <a:extLst>
                  <a:ext uri="{FF2B5EF4-FFF2-40B4-BE49-F238E27FC236}">
                    <a16:creationId xmlns:a16="http://schemas.microsoft.com/office/drawing/2014/main" id="{E2F9D2A9-5A50-406F-BD1B-A3BA7C0DC3D2}"/>
                  </a:ext>
                </a:extLst>
              </p:cNvPr>
              <p:cNvSpPr/>
              <p:nvPr/>
            </p:nvSpPr>
            <p:spPr>
              <a:xfrm>
                <a:off x="1028014" y="3410869"/>
                <a:ext cx="546671" cy="546671"/>
              </a:xfrm>
              <a:custGeom>
                <a:avLst/>
                <a:gdLst>
                  <a:gd name="connsiteX0" fmla="*/ 0 w 546671"/>
                  <a:gd name="connsiteY0" fmla="*/ 273336 h 546671"/>
                  <a:gd name="connsiteX1" fmla="*/ 273336 w 546671"/>
                  <a:gd name="connsiteY1" fmla="*/ 0 h 546671"/>
                  <a:gd name="connsiteX2" fmla="*/ 546672 w 546671"/>
                  <a:gd name="connsiteY2" fmla="*/ 273336 h 546671"/>
                  <a:gd name="connsiteX3" fmla="*/ 273336 w 546671"/>
                  <a:gd name="connsiteY3" fmla="*/ 546672 h 546671"/>
                  <a:gd name="connsiteX4" fmla="*/ 0 w 546671"/>
                  <a:gd name="connsiteY4" fmla="*/ 273336 h 54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671" h="546671">
                    <a:moveTo>
                      <a:pt x="0" y="273336"/>
                    </a:moveTo>
                    <a:cubicBezTo>
                      <a:pt x="0" y="122377"/>
                      <a:pt x="122377" y="0"/>
                      <a:pt x="273336" y="0"/>
                    </a:cubicBezTo>
                    <a:cubicBezTo>
                      <a:pt x="424295" y="0"/>
                      <a:pt x="546672" y="122377"/>
                      <a:pt x="546672" y="273336"/>
                    </a:cubicBezTo>
                    <a:cubicBezTo>
                      <a:pt x="546672" y="424295"/>
                      <a:pt x="424295" y="546672"/>
                      <a:pt x="273336" y="546672"/>
                    </a:cubicBezTo>
                    <a:cubicBezTo>
                      <a:pt x="122377" y="546672"/>
                      <a:pt x="0" y="424295"/>
                      <a:pt x="0" y="273336"/>
                    </a:cubicBezTo>
                    <a:close/>
                  </a:path>
                </a:pathLst>
              </a:custGeom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ṩļiḍe">
                <a:extLst>
                  <a:ext uri="{FF2B5EF4-FFF2-40B4-BE49-F238E27FC236}">
                    <a16:creationId xmlns:a16="http://schemas.microsoft.com/office/drawing/2014/main" id="{77E16E1B-C7F8-4487-877D-9FB2501FF45E}"/>
                  </a:ext>
                </a:extLst>
              </p:cNvPr>
              <p:cNvSpPr/>
              <p:nvPr/>
            </p:nvSpPr>
            <p:spPr bwMode="auto">
              <a:xfrm>
                <a:off x="1169128" y="3557017"/>
                <a:ext cx="254374" cy="254374"/>
              </a:xfrm>
              <a:custGeom>
                <a:avLst/>
                <a:gdLst>
                  <a:gd name="connsiteX0" fmla="*/ 273885 w 508000"/>
                  <a:gd name="connsiteY0" fmla="*/ 287767 h 508000"/>
                  <a:gd name="connsiteX1" fmla="*/ 306001 w 508000"/>
                  <a:gd name="connsiteY1" fmla="*/ 305588 h 508000"/>
                  <a:gd name="connsiteX2" fmla="*/ 314030 w 508000"/>
                  <a:gd name="connsiteY2" fmla="*/ 326974 h 508000"/>
                  <a:gd name="connsiteX3" fmla="*/ 304217 w 508000"/>
                  <a:gd name="connsiteY3" fmla="*/ 351033 h 508000"/>
                  <a:gd name="connsiteX4" fmla="*/ 273885 w 508000"/>
                  <a:gd name="connsiteY4" fmla="*/ 366181 h 508000"/>
                  <a:gd name="connsiteX5" fmla="*/ 273885 w 508000"/>
                  <a:gd name="connsiteY5" fmla="*/ 287767 h 508000"/>
                  <a:gd name="connsiteX6" fmla="*/ 237116 w 508000"/>
                  <a:gd name="connsiteY6" fmla="*/ 126437 h 508000"/>
                  <a:gd name="connsiteX7" fmla="*/ 237116 w 508000"/>
                  <a:gd name="connsiteY7" fmla="*/ 189093 h 508000"/>
                  <a:gd name="connsiteX8" fmla="*/ 215912 w 508000"/>
                  <a:gd name="connsiteY8" fmla="*/ 175667 h 508000"/>
                  <a:gd name="connsiteX9" fmla="*/ 209728 w 508000"/>
                  <a:gd name="connsiteY9" fmla="*/ 156870 h 508000"/>
                  <a:gd name="connsiteX10" fmla="*/ 215912 w 508000"/>
                  <a:gd name="connsiteY10" fmla="*/ 138968 h 508000"/>
                  <a:gd name="connsiteX11" fmla="*/ 237116 w 508000"/>
                  <a:gd name="connsiteY11" fmla="*/ 126437 h 508000"/>
                  <a:gd name="connsiteX12" fmla="*/ 237066 w 508000"/>
                  <a:gd name="connsiteY12" fmla="*/ 40105 h 508000"/>
                  <a:gd name="connsiteX13" fmla="*/ 237066 w 508000"/>
                  <a:gd name="connsiteY13" fmla="*/ 63277 h 508000"/>
                  <a:gd name="connsiteX14" fmla="*/ 147052 w 508000"/>
                  <a:gd name="connsiteY14" fmla="*/ 95361 h 508000"/>
                  <a:gd name="connsiteX15" fmla="*/ 116751 w 508000"/>
                  <a:gd name="connsiteY15" fmla="*/ 168442 h 508000"/>
                  <a:gd name="connsiteX16" fmla="*/ 131902 w 508000"/>
                  <a:gd name="connsiteY16" fmla="*/ 221916 h 508000"/>
                  <a:gd name="connsiteX17" fmla="*/ 167551 w 508000"/>
                  <a:gd name="connsiteY17" fmla="*/ 254000 h 508000"/>
                  <a:gd name="connsiteX18" fmla="*/ 237066 w 508000"/>
                  <a:gd name="connsiteY18" fmla="*/ 278063 h 508000"/>
                  <a:gd name="connsiteX19" fmla="*/ 237066 w 508000"/>
                  <a:gd name="connsiteY19" fmla="*/ 363621 h 508000"/>
                  <a:gd name="connsiteX20" fmla="*/ 213003 w 508000"/>
                  <a:gd name="connsiteY20" fmla="*/ 344905 h 508000"/>
                  <a:gd name="connsiteX21" fmla="*/ 201417 w 508000"/>
                  <a:gd name="connsiteY21" fmla="*/ 310147 h 508000"/>
                  <a:gd name="connsiteX22" fmla="*/ 103382 w 508000"/>
                  <a:gd name="connsiteY22" fmla="*/ 321733 h 508000"/>
                  <a:gd name="connsiteX23" fmla="*/ 115860 w 508000"/>
                  <a:gd name="connsiteY23" fmla="*/ 362730 h 508000"/>
                  <a:gd name="connsiteX24" fmla="*/ 140814 w 508000"/>
                  <a:gd name="connsiteY24" fmla="*/ 394814 h 508000"/>
                  <a:gd name="connsiteX25" fmla="*/ 179137 w 508000"/>
                  <a:gd name="connsiteY25" fmla="*/ 417986 h 508000"/>
                  <a:gd name="connsiteX26" fmla="*/ 237066 w 508000"/>
                  <a:gd name="connsiteY26" fmla="*/ 429572 h 508000"/>
                  <a:gd name="connsiteX27" fmla="*/ 237066 w 508000"/>
                  <a:gd name="connsiteY27" fmla="*/ 475916 h 508000"/>
                  <a:gd name="connsiteX28" fmla="*/ 273607 w 508000"/>
                  <a:gd name="connsiteY28" fmla="*/ 475916 h 508000"/>
                  <a:gd name="connsiteX29" fmla="*/ 273607 w 508000"/>
                  <a:gd name="connsiteY29" fmla="*/ 429572 h 508000"/>
                  <a:gd name="connsiteX30" fmla="*/ 324407 w 508000"/>
                  <a:gd name="connsiteY30" fmla="*/ 422442 h 508000"/>
                  <a:gd name="connsiteX31" fmla="*/ 363621 w 508000"/>
                  <a:gd name="connsiteY31" fmla="*/ 400161 h 508000"/>
                  <a:gd name="connsiteX32" fmla="*/ 393923 w 508000"/>
                  <a:gd name="connsiteY32" fmla="*/ 363621 h 508000"/>
                  <a:gd name="connsiteX33" fmla="*/ 405509 w 508000"/>
                  <a:gd name="connsiteY33" fmla="*/ 314604 h 508000"/>
                  <a:gd name="connsiteX34" fmla="*/ 372534 w 508000"/>
                  <a:gd name="connsiteY34" fmla="*/ 239740 h 508000"/>
                  <a:gd name="connsiteX35" fmla="*/ 273607 w 508000"/>
                  <a:gd name="connsiteY35" fmla="*/ 197853 h 508000"/>
                  <a:gd name="connsiteX36" fmla="*/ 273607 w 508000"/>
                  <a:gd name="connsiteY36" fmla="*/ 127446 h 508000"/>
                  <a:gd name="connsiteX37" fmla="*/ 291432 w 508000"/>
                  <a:gd name="connsiteY37" fmla="*/ 140814 h 508000"/>
                  <a:gd name="connsiteX38" fmla="*/ 303909 w 508000"/>
                  <a:gd name="connsiteY38" fmla="*/ 164877 h 508000"/>
                  <a:gd name="connsiteX39" fmla="*/ 394814 w 508000"/>
                  <a:gd name="connsiteY39" fmla="*/ 150618 h 508000"/>
                  <a:gd name="connsiteX40" fmla="*/ 357383 w 508000"/>
                  <a:gd name="connsiteY40" fmla="*/ 89123 h 508000"/>
                  <a:gd name="connsiteX41" fmla="*/ 273607 w 508000"/>
                  <a:gd name="connsiteY41" fmla="*/ 63277 h 508000"/>
                  <a:gd name="connsiteX42" fmla="*/ 273607 w 508000"/>
                  <a:gd name="connsiteY42" fmla="*/ 40105 h 508000"/>
                  <a:gd name="connsiteX43" fmla="*/ 237066 w 508000"/>
                  <a:gd name="connsiteY43" fmla="*/ 40105 h 508000"/>
                  <a:gd name="connsiteX44" fmla="*/ 0 w 508000"/>
                  <a:gd name="connsiteY44" fmla="*/ 0 h 508000"/>
                  <a:gd name="connsiteX45" fmla="*/ 508000 w 508000"/>
                  <a:gd name="connsiteY45" fmla="*/ 0 h 508000"/>
                  <a:gd name="connsiteX46" fmla="*/ 508000 w 508000"/>
                  <a:gd name="connsiteY46" fmla="*/ 508000 h 508000"/>
                  <a:gd name="connsiteX47" fmla="*/ 0 w 508000"/>
                  <a:gd name="connsiteY47" fmla="*/ 50800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08000" h="508000">
                    <a:moveTo>
                      <a:pt x="273885" y="287767"/>
                    </a:moveTo>
                    <a:cubicBezTo>
                      <a:pt x="288159" y="294005"/>
                      <a:pt x="300649" y="299351"/>
                      <a:pt x="306001" y="305588"/>
                    </a:cubicBezTo>
                    <a:cubicBezTo>
                      <a:pt x="311354" y="312717"/>
                      <a:pt x="314030" y="319845"/>
                      <a:pt x="314030" y="326974"/>
                    </a:cubicBezTo>
                    <a:cubicBezTo>
                      <a:pt x="314030" y="335885"/>
                      <a:pt x="310462" y="343904"/>
                      <a:pt x="304217" y="351033"/>
                    </a:cubicBezTo>
                    <a:cubicBezTo>
                      <a:pt x="297972" y="358161"/>
                      <a:pt x="288159" y="363508"/>
                      <a:pt x="273885" y="366181"/>
                    </a:cubicBezTo>
                    <a:cubicBezTo>
                      <a:pt x="273885" y="366181"/>
                      <a:pt x="273885" y="366181"/>
                      <a:pt x="273885" y="287767"/>
                    </a:cubicBezTo>
                    <a:close/>
                    <a:moveTo>
                      <a:pt x="237116" y="126437"/>
                    </a:moveTo>
                    <a:lnTo>
                      <a:pt x="237116" y="189093"/>
                    </a:lnTo>
                    <a:cubicBezTo>
                      <a:pt x="228281" y="185513"/>
                      <a:pt x="220330" y="181037"/>
                      <a:pt x="215912" y="175667"/>
                    </a:cubicBezTo>
                    <a:cubicBezTo>
                      <a:pt x="211495" y="170296"/>
                      <a:pt x="209728" y="164031"/>
                      <a:pt x="209728" y="156870"/>
                    </a:cubicBezTo>
                    <a:cubicBezTo>
                      <a:pt x="209728" y="149709"/>
                      <a:pt x="211495" y="144339"/>
                      <a:pt x="215912" y="138968"/>
                    </a:cubicBezTo>
                    <a:cubicBezTo>
                      <a:pt x="220330" y="133598"/>
                      <a:pt x="228281" y="130017"/>
                      <a:pt x="237116" y="126437"/>
                    </a:cubicBezTo>
                    <a:close/>
                    <a:moveTo>
                      <a:pt x="237066" y="40105"/>
                    </a:moveTo>
                    <a:cubicBezTo>
                      <a:pt x="237066" y="40105"/>
                      <a:pt x="237066" y="40105"/>
                      <a:pt x="237066" y="63277"/>
                    </a:cubicBezTo>
                    <a:cubicBezTo>
                      <a:pt x="196961" y="65951"/>
                      <a:pt x="167551" y="76646"/>
                      <a:pt x="147052" y="95361"/>
                    </a:cubicBezTo>
                    <a:cubicBezTo>
                      <a:pt x="126554" y="114968"/>
                      <a:pt x="116751" y="139032"/>
                      <a:pt x="116751" y="168442"/>
                    </a:cubicBezTo>
                    <a:cubicBezTo>
                      <a:pt x="116751" y="189832"/>
                      <a:pt x="122098" y="207656"/>
                      <a:pt x="131902" y="221916"/>
                    </a:cubicBezTo>
                    <a:cubicBezTo>
                      <a:pt x="142596" y="237067"/>
                      <a:pt x="154182" y="247761"/>
                      <a:pt x="167551" y="254000"/>
                    </a:cubicBezTo>
                    <a:cubicBezTo>
                      <a:pt x="180919" y="261130"/>
                      <a:pt x="204982" y="269151"/>
                      <a:pt x="237066" y="278063"/>
                    </a:cubicBezTo>
                    <a:cubicBezTo>
                      <a:pt x="237066" y="278063"/>
                      <a:pt x="237066" y="278063"/>
                      <a:pt x="237066" y="363621"/>
                    </a:cubicBezTo>
                    <a:cubicBezTo>
                      <a:pt x="225480" y="358274"/>
                      <a:pt x="217459" y="352035"/>
                      <a:pt x="213003" y="344905"/>
                    </a:cubicBezTo>
                    <a:cubicBezTo>
                      <a:pt x="207656" y="337775"/>
                      <a:pt x="204982" y="326190"/>
                      <a:pt x="201417" y="310147"/>
                    </a:cubicBezTo>
                    <a:cubicBezTo>
                      <a:pt x="201417" y="310147"/>
                      <a:pt x="201417" y="310147"/>
                      <a:pt x="103382" y="321733"/>
                    </a:cubicBezTo>
                    <a:cubicBezTo>
                      <a:pt x="106056" y="337775"/>
                      <a:pt x="110512" y="352035"/>
                      <a:pt x="115860" y="362730"/>
                    </a:cubicBezTo>
                    <a:cubicBezTo>
                      <a:pt x="122098" y="374316"/>
                      <a:pt x="130119" y="385011"/>
                      <a:pt x="140814" y="394814"/>
                    </a:cubicBezTo>
                    <a:cubicBezTo>
                      <a:pt x="151509" y="404618"/>
                      <a:pt x="163986" y="412639"/>
                      <a:pt x="179137" y="417986"/>
                    </a:cubicBezTo>
                    <a:cubicBezTo>
                      <a:pt x="194288" y="424225"/>
                      <a:pt x="213894" y="427790"/>
                      <a:pt x="237066" y="429572"/>
                    </a:cubicBezTo>
                    <a:cubicBezTo>
                      <a:pt x="237066" y="429572"/>
                      <a:pt x="237066" y="429572"/>
                      <a:pt x="237066" y="475916"/>
                    </a:cubicBezTo>
                    <a:cubicBezTo>
                      <a:pt x="237066" y="475916"/>
                      <a:pt x="237066" y="475916"/>
                      <a:pt x="273607" y="475916"/>
                    </a:cubicBezTo>
                    <a:cubicBezTo>
                      <a:pt x="273607" y="475916"/>
                      <a:pt x="273607" y="475916"/>
                      <a:pt x="273607" y="429572"/>
                    </a:cubicBezTo>
                    <a:cubicBezTo>
                      <a:pt x="294105" y="429572"/>
                      <a:pt x="310148" y="426898"/>
                      <a:pt x="324407" y="422442"/>
                    </a:cubicBezTo>
                    <a:cubicBezTo>
                      <a:pt x="337776" y="417986"/>
                      <a:pt x="351144" y="409965"/>
                      <a:pt x="363621" y="400161"/>
                    </a:cubicBezTo>
                    <a:cubicBezTo>
                      <a:pt x="376098" y="390358"/>
                      <a:pt x="385902" y="377881"/>
                      <a:pt x="393923" y="363621"/>
                    </a:cubicBezTo>
                    <a:cubicBezTo>
                      <a:pt x="401944" y="348470"/>
                      <a:pt x="405509" y="332428"/>
                      <a:pt x="405509" y="314604"/>
                    </a:cubicBezTo>
                    <a:cubicBezTo>
                      <a:pt x="405509" y="284302"/>
                      <a:pt x="394814" y="259347"/>
                      <a:pt x="372534" y="239740"/>
                    </a:cubicBezTo>
                    <a:cubicBezTo>
                      <a:pt x="356491" y="225481"/>
                      <a:pt x="322625" y="211221"/>
                      <a:pt x="273607" y="197853"/>
                    </a:cubicBezTo>
                    <a:cubicBezTo>
                      <a:pt x="273607" y="197853"/>
                      <a:pt x="273607" y="197853"/>
                      <a:pt x="273607" y="127446"/>
                    </a:cubicBezTo>
                    <a:cubicBezTo>
                      <a:pt x="282520" y="131902"/>
                      <a:pt x="287867" y="136358"/>
                      <a:pt x="291432" y="140814"/>
                    </a:cubicBezTo>
                    <a:cubicBezTo>
                      <a:pt x="295888" y="145270"/>
                      <a:pt x="299453" y="153291"/>
                      <a:pt x="303909" y="164877"/>
                    </a:cubicBezTo>
                    <a:cubicBezTo>
                      <a:pt x="303909" y="164877"/>
                      <a:pt x="303909" y="164877"/>
                      <a:pt x="394814" y="150618"/>
                    </a:cubicBezTo>
                    <a:cubicBezTo>
                      <a:pt x="388576" y="124772"/>
                      <a:pt x="376098" y="104274"/>
                      <a:pt x="357383" y="89123"/>
                    </a:cubicBezTo>
                    <a:cubicBezTo>
                      <a:pt x="337776" y="73972"/>
                      <a:pt x="311039" y="65951"/>
                      <a:pt x="273607" y="63277"/>
                    </a:cubicBezTo>
                    <a:cubicBezTo>
                      <a:pt x="273607" y="63277"/>
                      <a:pt x="273607" y="63277"/>
                      <a:pt x="273607" y="40105"/>
                    </a:cubicBezTo>
                    <a:cubicBezTo>
                      <a:pt x="273607" y="40105"/>
                      <a:pt x="273607" y="40105"/>
                      <a:pt x="237066" y="4010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508000" y="0"/>
                    </a:cubicBezTo>
                    <a:cubicBezTo>
                      <a:pt x="508000" y="0"/>
                      <a:pt x="508000" y="0"/>
                      <a:pt x="508000" y="508000"/>
                    </a:cubicBezTo>
                    <a:cubicBezTo>
                      <a:pt x="508000" y="508000"/>
                      <a:pt x="508000" y="508000"/>
                      <a:pt x="0" y="5080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íSļíḍê">
              <a:extLst>
                <a:ext uri="{FF2B5EF4-FFF2-40B4-BE49-F238E27FC236}">
                  <a16:creationId xmlns:a16="http://schemas.microsoft.com/office/drawing/2014/main" id="{805897C0-B1EF-4F45-9A31-D79A26299F9C}"/>
                </a:ext>
              </a:extLst>
            </p:cNvPr>
            <p:cNvSpPr/>
            <p:nvPr/>
          </p:nvSpPr>
          <p:spPr bwMode="auto">
            <a:xfrm>
              <a:off x="9741652" y="3531556"/>
              <a:ext cx="254374" cy="254048"/>
            </a:xfrm>
            <a:custGeom>
              <a:avLst/>
              <a:gdLst>
                <a:gd name="connsiteX0" fmla="*/ 306646 w 499801"/>
                <a:gd name="connsiteY0" fmla="*/ 51552 h 499159"/>
                <a:gd name="connsiteX1" fmla="*/ 357510 w 499801"/>
                <a:gd name="connsiteY1" fmla="*/ 146327 h 499159"/>
                <a:gd name="connsiteX2" fmla="*/ 467480 w 499801"/>
                <a:gd name="connsiteY2" fmla="*/ 135639 h 499159"/>
                <a:gd name="connsiteX3" fmla="*/ 386741 w 499801"/>
                <a:gd name="connsiteY3" fmla="*/ 213674 h 499159"/>
                <a:gd name="connsiteX4" fmla="*/ 437348 w 499801"/>
                <a:gd name="connsiteY4" fmla="*/ 313987 h 499159"/>
                <a:gd name="connsiteX5" fmla="*/ 337035 w 499801"/>
                <a:gd name="connsiteY5" fmla="*/ 265183 h 499159"/>
                <a:gd name="connsiteX6" fmla="*/ 256039 w 499801"/>
                <a:gd name="connsiteY6" fmla="*/ 339226 h 499159"/>
                <a:gd name="connsiteX7" fmla="*/ 272393 w 499801"/>
                <a:gd name="connsiteY7" fmla="*/ 231059 h 499159"/>
                <a:gd name="connsiteX8" fmla="*/ 177102 w 499801"/>
                <a:gd name="connsiteY8" fmla="*/ 177490 h 499159"/>
                <a:gd name="connsiteX9" fmla="*/ 281278 w 499801"/>
                <a:gd name="connsiteY9" fmla="*/ 157015 h 499159"/>
                <a:gd name="connsiteX10" fmla="*/ 224584 w 499801"/>
                <a:gd name="connsiteY10" fmla="*/ 1187 h 499159"/>
                <a:gd name="connsiteX11" fmla="*/ 279475 w 499801"/>
                <a:gd name="connsiteY11" fmla="*/ 1910 h 499159"/>
                <a:gd name="connsiteX12" fmla="*/ 381867 w 499801"/>
                <a:gd name="connsiteY12" fmla="*/ 36949 h 499159"/>
                <a:gd name="connsiteX13" fmla="*/ 373030 w 499801"/>
                <a:gd name="connsiteY13" fmla="*/ 54621 h 499159"/>
                <a:gd name="connsiteX14" fmla="*/ 235592 w 499801"/>
                <a:gd name="connsiteY14" fmla="*/ 47918 h 499159"/>
                <a:gd name="connsiteX15" fmla="*/ 126191 w 499801"/>
                <a:gd name="connsiteY15" fmla="*/ 142980 h 499159"/>
                <a:gd name="connsiteX16" fmla="*/ 116439 w 499801"/>
                <a:gd name="connsiteY16" fmla="*/ 286792 h 499159"/>
                <a:gd name="connsiteX17" fmla="*/ 185311 w 499801"/>
                <a:gd name="connsiteY17" fmla="*/ 379722 h 499159"/>
                <a:gd name="connsiteX18" fmla="*/ 295017 w 499801"/>
                <a:gd name="connsiteY18" fmla="*/ 415370 h 499159"/>
                <a:gd name="connsiteX19" fmla="*/ 355355 w 499801"/>
                <a:gd name="connsiteY19" fmla="*/ 405620 h 499159"/>
                <a:gd name="connsiteX20" fmla="*/ 435806 w 499801"/>
                <a:gd name="connsiteY20" fmla="*/ 352605 h 499159"/>
                <a:gd name="connsiteX21" fmla="*/ 480298 w 499801"/>
                <a:gd name="connsiteY21" fmla="*/ 266074 h 499159"/>
                <a:gd name="connsiteX22" fmla="*/ 499801 w 499801"/>
                <a:gd name="connsiteY22" fmla="*/ 269121 h 499159"/>
                <a:gd name="connsiteX23" fmla="*/ 447691 w 499801"/>
                <a:gd name="connsiteY23" fmla="*/ 403183 h 499159"/>
                <a:gd name="connsiteX24" fmla="*/ 329147 w 499801"/>
                <a:gd name="connsiteY24" fmla="*/ 486667 h 499159"/>
                <a:gd name="connsiteX25" fmla="*/ 250220 w 499801"/>
                <a:gd name="connsiteY25" fmla="*/ 499159 h 499159"/>
                <a:gd name="connsiteX26" fmla="*/ 103945 w 499801"/>
                <a:gd name="connsiteY26" fmla="*/ 451933 h 499159"/>
                <a:gd name="connsiteX27" fmla="*/ 13132 w 499801"/>
                <a:gd name="connsiteY27" fmla="*/ 328534 h 499159"/>
                <a:gd name="connsiteX28" fmla="*/ 27455 w 499801"/>
                <a:gd name="connsiteY28" fmla="*/ 138105 h 499159"/>
                <a:gd name="connsiteX29" fmla="*/ 171292 w 499801"/>
                <a:gd name="connsiteY29" fmla="*/ 12574 h 499159"/>
                <a:gd name="connsiteX30" fmla="*/ 224584 w 499801"/>
                <a:gd name="connsiteY30" fmla="*/ 1187 h 49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9801" h="499159">
                  <a:moveTo>
                    <a:pt x="306646" y="51552"/>
                  </a:moveTo>
                  <a:lnTo>
                    <a:pt x="357510" y="146327"/>
                  </a:lnTo>
                  <a:lnTo>
                    <a:pt x="467480" y="135639"/>
                  </a:lnTo>
                  <a:lnTo>
                    <a:pt x="386741" y="213674"/>
                  </a:lnTo>
                  <a:lnTo>
                    <a:pt x="437348" y="313987"/>
                  </a:lnTo>
                  <a:lnTo>
                    <a:pt x="337035" y="265183"/>
                  </a:lnTo>
                  <a:lnTo>
                    <a:pt x="256039" y="339226"/>
                  </a:lnTo>
                  <a:lnTo>
                    <a:pt x="272393" y="231059"/>
                  </a:lnTo>
                  <a:lnTo>
                    <a:pt x="177102" y="177490"/>
                  </a:lnTo>
                  <a:lnTo>
                    <a:pt x="281278" y="157015"/>
                  </a:lnTo>
                  <a:close/>
                  <a:moveTo>
                    <a:pt x="224584" y="1187"/>
                  </a:moveTo>
                  <a:cubicBezTo>
                    <a:pt x="242602" y="-603"/>
                    <a:pt x="260886" y="-375"/>
                    <a:pt x="279475" y="1910"/>
                  </a:cubicBezTo>
                  <a:cubicBezTo>
                    <a:pt x="316348" y="6481"/>
                    <a:pt x="350479" y="18363"/>
                    <a:pt x="381867" y="36949"/>
                  </a:cubicBezTo>
                  <a:cubicBezTo>
                    <a:pt x="381867" y="36949"/>
                    <a:pt x="381867" y="36949"/>
                    <a:pt x="373030" y="54621"/>
                  </a:cubicBezTo>
                  <a:cubicBezTo>
                    <a:pt x="328233" y="35121"/>
                    <a:pt x="282218" y="32988"/>
                    <a:pt x="235592" y="47918"/>
                  </a:cubicBezTo>
                  <a:cubicBezTo>
                    <a:pt x="186225" y="64676"/>
                    <a:pt x="149656" y="96363"/>
                    <a:pt x="126191" y="142980"/>
                  </a:cubicBezTo>
                  <a:cubicBezTo>
                    <a:pt x="103031" y="189293"/>
                    <a:pt x="99678" y="237433"/>
                    <a:pt x="116439" y="286792"/>
                  </a:cubicBezTo>
                  <a:cubicBezTo>
                    <a:pt x="129543" y="325183"/>
                    <a:pt x="152398" y="355956"/>
                    <a:pt x="185311" y="379722"/>
                  </a:cubicBezTo>
                  <a:cubicBezTo>
                    <a:pt x="218222" y="403487"/>
                    <a:pt x="254791" y="415370"/>
                    <a:pt x="295017" y="415370"/>
                  </a:cubicBezTo>
                  <a:cubicBezTo>
                    <a:pt x="315739" y="415370"/>
                    <a:pt x="335852" y="412019"/>
                    <a:pt x="355355" y="405620"/>
                  </a:cubicBezTo>
                  <a:cubicBezTo>
                    <a:pt x="386743" y="395261"/>
                    <a:pt x="413560" y="377589"/>
                    <a:pt x="435806" y="352605"/>
                  </a:cubicBezTo>
                  <a:cubicBezTo>
                    <a:pt x="458357" y="327620"/>
                    <a:pt x="473289" y="298675"/>
                    <a:pt x="480298" y="266074"/>
                  </a:cubicBezTo>
                  <a:lnTo>
                    <a:pt x="499801" y="269121"/>
                  </a:lnTo>
                  <a:cubicBezTo>
                    <a:pt x="495840" y="319089"/>
                    <a:pt x="478470" y="363878"/>
                    <a:pt x="447691" y="403183"/>
                  </a:cubicBezTo>
                  <a:cubicBezTo>
                    <a:pt x="416912" y="442487"/>
                    <a:pt x="377296" y="470214"/>
                    <a:pt x="329147" y="486667"/>
                  </a:cubicBezTo>
                  <a:cubicBezTo>
                    <a:pt x="303854" y="494893"/>
                    <a:pt x="277342" y="499159"/>
                    <a:pt x="250220" y="499159"/>
                  </a:cubicBezTo>
                  <a:cubicBezTo>
                    <a:pt x="196281" y="499159"/>
                    <a:pt x="147522" y="483620"/>
                    <a:pt x="103945" y="451933"/>
                  </a:cubicBezTo>
                  <a:cubicBezTo>
                    <a:pt x="60367" y="420550"/>
                    <a:pt x="30198" y="379417"/>
                    <a:pt x="13132" y="328534"/>
                  </a:cubicBezTo>
                  <a:cubicBezTo>
                    <a:pt x="-8199" y="263027"/>
                    <a:pt x="-3628" y="199347"/>
                    <a:pt x="27455" y="138105"/>
                  </a:cubicBezTo>
                  <a:cubicBezTo>
                    <a:pt x="58234" y="76559"/>
                    <a:pt x="106078" y="34816"/>
                    <a:pt x="171292" y="12574"/>
                  </a:cubicBezTo>
                  <a:cubicBezTo>
                    <a:pt x="188815" y="6785"/>
                    <a:pt x="206566" y="2977"/>
                    <a:pt x="224584" y="11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ṣlíḋe">
              <a:extLst>
                <a:ext uri="{FF2B5EF4-FFF2-40B4-BE49-F238E27FC236}">
                  <a16:creationId xmlns:a16="http://schemas.microsoft.com/office/drawing/2014/main" id="{7EE4468D-6114-4959-BB91-A95C8754BC97}"/>
                </a:ext>
              </a:extLst>
            </p:cNvPr>
            <p:cNvSpPr txBox="1"/>
            <p:nvPr/>
          </p:nvSpPr>
          <p:spPr>
            <a:xfrm>
              <a:off x="1171997" y="2357818"/>
              <a:ext cx="2223714" cy="409768"/>
            </a:xfrm>
            <a:prstGeom prst="rect">
              <a:avLst/>
            </a:prstGeom>
          </p:spPr>
          <p:txBody>
            <a:bodyPr vert="horz" wrap="none" lIns="45720" tIns="0" rIns="45720" bIns="0" anchor="ctr">
              <a:noAutofit/>
            </a:bodyPr>
            <a:lstStyle/>
            <a:p>
              <a:r>
                <a:rPr lang="zh-CN" altLang="en-US" sz="2400" b="1" dirty="0"/>
                <a:t>卧床休息</a:t>
              </a:r>
            </a:p>
          </p:txBody>
        </p:sp>
        <p:sp>
          <p:nvSpPr>
            <p:cNvPr id="45" name="ï$lídè">
              <a:extLst>
                <a:ext uri="{FF2B5EF4-FFF2-40B4-BE49-F238E27FC236}">
                  <a16:creationId xmlns:a16="http://schemas.microsoft.com/office/drawing/2014/main" id="{111C31FF-3701-4B7F-BAFF-6A475A681683}"/>
                </a:ext>
              </a:extLst>
            </p:cNvPr>
            <p:cNvSpPr txBox="1"/>
            <p:nvPr/>
          </p:nvSpPr>
          <p:spPr>
            <a:xfrm>
              <a:off x="2793974" y="1969891"/>
              <a:ext cx="2223714" cy="409768"/>
            </a:xfrm>
            <a:prstGeom prst="rect">
              <a:avLst/>
            </a:prstGeom>
          </p:spPr>
          <p:txBody>
            <a:bodyPr vert="horz" wrap="none" lIns="45720" tIns="0" rIns="45720" bIns="0" anchor="ctr">
              <a:noAutofit/>
            </a:bodyPr>
            <a:lstStyle/>
            <a:p>
              <a:r>
                <a:rPr lang="zh-CN" altLang="en-US" sz="2400" b="1" dirty="0"/>
                <a:t>消除引起腹内压升高的因素</a:t>
              </a:r>
            </a:p>
          </p:txBody>
        </p:sp>
        <p:sp>
          <p:nvSpPr>
            <p:cNvPr id="43" name="îśļîḍé">
              <a:extLst>
                <a:ext uri="{FF2B5EF4-FFF2-40B4-BE49-F238E27FC236}">
                  <a16:creationId xmlns:a16="http://schemas.microsoft.com/office/drawing/2014/main" id="{D5EDEE4F-DE54-478F-AEA4-9D662A8D86D9}"/>
                </a:ext>
              </a:extLst>
            </p:cNvPr>
            <p:cNvSpPr txBox="1"/>
            <p:nvPr/>
          </p:nvSpPr>
          <p:spPr>
            <a:xfrm>
              <a:off x="6870364" y="2367054"/>
              <a:ext cx="2223714" cy="409768"/>
            </a:xfrm>
            <a:prstGeom prst="rect">
              <a:avLst/>
            </a:prstGeom>
          </p:spPr>
          <p:txBody>
            <a:bodyPr vert="horz" wrap="none" lIns="45720" tIns="0" rIns="45720" bIns="0" anchor="ctr">
              <a:noAutofit/>
            </a:bodyPr>
            <a:lstStyle/>
            <a:p>
              <a:r>
                <a:rPr lang="zh-CN" altLang="en-US" sz="2400" b="1" dirty="0"/>
                <a:t>病情观察</a:t>
              </a:r>
            </a:p>
          </p:txBody>
        </p:sp>
        <p:sp>
          <p:nvSpPr>
            <p:cNvPr id="41" name="îṣľîďe">
              <a:extLst>
                <a:ext uri="{FF2B5EF4-FFF2-40B4-BE49-F238E27FC236}">
                  <a16:creationId xmlns:a16="http://schemas.microsoft.com/office/drawing/2014/main" id="{74788D13-BDD5-4DF8-B7D1-F05C299C7A8E}"/>
                </a:ext>
              </a:extLst>
            </p:cNvPr>
            <p:cNvSpPr txBox="1"/>
            <p:nvPr/>
          </p:nvSpPr>
          <p:spPr>
            <a:xfrm>
              <a:off x="8070112" y="1785163"/>
              <a:ext cx="4888505" cy="409768"/>
            </a:xfrm>
            <a:prstGeom prst="rect">
              <a:avLst/>
            </a:prstGeom>
          </p:spPr>
          <p:txBody>
            <a:bodyPr vert="horz" wrap="none" lIns="45720" tIns="0" rIns="45720" bIns="0" anchor="ctr">
              <a:noAutofit/>
            </a:bodyPr>
            <a:lstStyle/>
            <a:p>
              <a:r>
                <a:rPr lang="zh-CN" altLang="en-US" sz="2400" b="1" dirty="0"/>
                <a:t>棉线束带或绷带压深环的护理</a:t>
              </a:r>
            </a:p>
          </p:txBody>
        </p:sp>
        <p:sp>
          <p:nvSpPr>
            <p:cNvPr id="39" name="ïs1íḋe">
              <a:extLst>
                <a:ext uri="{FF2B5EF4-FFF2-40B4-BE49-F238E27FC236}">
                  <a16:creationId xmlns:a16="http://schemas.microsoft.com/office/drawing/2014/main" id="{7C584418-5D73-4CE2-8350-82C43A52AB43}"/>
                </a:ext>
              </a:extLst>
            </p:cNvPr>
            <p:cNvSpPr txBox="1"/>
            <p:nvPr/>
          </p:nvSpPr>
          <p:spPr>
            <a:xfrm>
              <a:off x="5088865" y="4442363"/>
              <a:ext cx="2223714" cy="802669"/>
            </a:xfrm>
            <a:prstGeom prst="rect">
              <a:avLst/>
            </a:prstGeom>
          </p:spPr>
          <p:txBody>
            <a:bodyPr vert="horz" wrap="none" lIns="45720" tIns="0" rIns="45720" bIns="0" anchor="b" anchorCtr="1">
              <a:normAutofit/>
            </a:bodyPr>
            <a:lstStyle/>
            <a:p>
              <a:r>
                <a:rPr lang="zh-CN" altLang="en-US" sz="2400" b="1" dirty="0"/>
                <a:t>备皮</a:t>
              </a:r>
            </a:p>
          </p:txBody>
        </p:sp>
        <p:sp>
          <p:nvSpPr>
            <p:cNvPr id="37" name="íṧ1íďê">
              <a:extLst>
                <a:ext uri="{FF2B5EF4-FFF2-40B4-BE49-F238E27FC236}">
                  <a16:creationId xmlns:a16="http://schemas.microsoft.com/office/drawing/2014/main" id="{B69A1DD8-A388-4A1C-A902-1E0F514FE2A1}"/>
                </a:ext>
              </a:extLst>
            </p:cNvPr>
            <p:cNvSpPr txBox="1"/>
            <p:nvPr/>
          </p:nvSpPr>
          <p:spPr>
            <a:xfrm>
              <a:off x="360218" y="4811818"/>
              <a:ext cx="5918958" cy="802669"/>
            </a:xfrm>
            <a:prstGeom prst="rect">
              <a:avLst/>
            </a:prstGeom>
          </p:spPr>
          <p:txBody>
            <a:bodyPr vert="horz" wrap="none" lIns="45720" tIns="0" rIns="45720" bIns="0" anchor="b" anchorCtr="1">
              <a:normAutofit/>
            </a:bodyPr>
            <a:lstStyle/>
            <a:p>
              <a:r>
                <a:rPr lang="zh-CN" altLang="en-US" sz="2400" b="1" dirty="0"/>
                <a:t>嵌顿性</a:t>
              </a:r>
              <a:r>
                <a:rPr lang="en-US" altLang="zh-CN" sz="2400" b="1" dirty="0"/>
                <a:t>/</a:t>
              </a:r>
              <a:r>
                <a:rPr lang="zh-CN" altLang="en-US" sz="2400" b="1" dirty="0"/>
                <a:t>绞榨性疝的术前护理</a:t>
              </a:r>
            </a:p>
          </p:txBody>
        </p:sp>
        <p:sp>
          <p:nvSpPr>
            <p:cNvPr id="35" name="ïṣľîďé">
              <a:extLst>
                <a:ext uri="{FF2B5EF4-FFF2-40B4-BE49-F238E27FC236}">
                  <a16:creationId xmlns:a16="http://schemas.microsoft.com/office/drawing/2014/main" id="{9FDBF6EB-CE2B-4B22-BE63-594452DC813B}"/>
                </a:ext>
              </a:extLst>
            </p:cNvPr>
            <p:cNvSpPr txBox="1"/>
            <p:nvPr/>
          </p:nvSpPr>
          <p:spPr>
            <a:xfrm>
              <a:off x="7911032" y="4313054"/>
              <a:ext cx="2223714" cy="802669"/>
            </a:xfrm>
            <a:prstGeom prst="rect">
              <a:avLst/>
            </a:prstGeom>
          </p:spPr>
          <p:txBody>
            <a:bodyPr vert="horz" wrap="none" lIns="45720" tIns="0" rIns="45720" bIns="0" anchor="b" anchorCtr="1">
              <a:normAutofit/>
            </a:bodyPr>
            <a:lstStyle/>
            <a:p>
              <a:r>
                <a:rPr lang="zh-CN" altLang="en-US" sz="2400" b="1" dirty="0"/>
                <a:t>心理护理</a:t>
              </a:r>
            </a:p>
          </p:txBody>
        </p:sp>
      </p:grpSp>
      <p:sp>
        <p:nvSpPr>
          <p:cNvPr id="71" name="ï$lídè">
            <a:extLst>
              <a:ext uri="{FF2B5EF4-FFF2-40B4-BE49-F238E27FC236}">
                <a16:creationId xmlns:a16="http://schemas.microsoft.com/office/drawing/2014/main" id="{99CD25D0-B10B-4587-80CA-E702031DBA85}"/>
              </a:ext>
            </a:extLst>
          </p:cNvPr>
          <p:cNvSpPr txBox="1"/>
          <p:nvPr/>
        </p:nvSpPr>
        <p:spPr>
          <a:xfrm>
            <a:off x="3629865" y="657951"/>
            <a:ext cx="4442717" cy="370749"/>
          </a:xfrm>
          <a:prstGeom prst="rect">
            <a:avLst/>
          </a:prstGeom>
        </p:spPr>
        <p:txBody>
          <a:bodyPr vert="horz" wrap="none" lIns="45720" tIns="0" rIns="45720" bIns="0" anchor="ctr">
            <a:no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非手术治疗的护理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术前护理</a:t>
            </a:r>
          </a:p>
        </p:txBody>
      </p:sp>
    </p:spTree>
    <p:extLst>
      <p:ext uri="{BB962C8B-B14F-4D97-AF65-F5344CB8AC3E}">
        <p14:creationId xmlns:p14="http://schemas.microsoft.com/office/powerpoint/2010/main" val="422270847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26475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211F85F-712B-40BF-B454-88B22F931A2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9236"/>
            <a:ext cx="12192000" cy="5599563"/>
            <a:chOff x="0" y="0"/>
            <a:chExt cx="12192000" cy="5599563"/>
          </a:xfrm>
        </p:grpSpPr>
        <p:sp>
          <p:nvSpPr>
            <p:cNvPr id="100" name="iṥḷiḑè">
              <a:extLst>
                <a:ext uri="{FF2B5EF4-FFF2-40B4-BE49-F238E27FC236}">
                  <a16:creationId xmlns:a16="http://schemas.microsoft.com/office/drawing/2014/main" id="{CC1D3E2E-C64E-4918-8051-06CF1B336D57}"/>
                </a:ext>
              </a:extLst>
            </p:cNvPr>
            <p:cNvSpPr/>
            <p:nvPr/>
          </p:nvSpPr>
          <p:spPr>
            <a:xfrm>
              <a:off x="0" y="0"/>
              <a:ext cx="12192000" cy="1028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grpSp>
          <p:nvGrpSpPr>
            <p:cNvPr id="101" name="îSľïdê">
              <a:extLst>
                <a:ext uri="{FF2B5EF4-FFF2-40B4-BE49-F238E27FC236}">
                  <a16:creationId xmlns:a16="http://schemas.microsoft.com/office/drawing/2014/main" id="{A87E34C0-1826-4342-B741-455BA3470116}"/>
                </a:ext>
              </a:extLst>
            </p:cNvPr>
            <p:cNvGrpSpPr/>
            <p:nvPr/>
          </p:nvGrpSpPr>
          <p:grpSpPr>
            <a:xfrm>
              <a:off x="4694655" y="1028700"/>
              <a:ext cx="2796035" cy="4570863"/>
              <a:chOff x="4694655" y="1028700"/>
              <a:chExt cx="2796035" cy="4570863"/>
            </a:xfrm>
          </p:grpSpPr>
          <p:sp>
            <p:nvSpPr>
              <p:cNvPr id="126" name="iṩļîḑê">
                <a:extLst>
                  <a:ext uri="{FF2B5EF4-FFF2-40B4-BE49-F238E27FC236}">
                    <a16:creationId xmlns:a16="http://schemas.microsoft.com/office/drawing/2014/main" id="{0CA22F96-0A8B-42E9-994E-2F1C2B74EA5B}"/>
                  </a:ext>
                </a:extLst>
              </p:cNvPr>
              <p:cNvSpPr/>
              <p:nvPr/>
            </p:nvSpPr>
            <p:spPr bwMode="auto">
              <a:xfrm>
                <a:off x="5422106" y="2845347"/>
                <a:ext cx="1335088" cy="1527175"/>
              </a:xfrm>
              <a:custGeom>
                <a:avLst/>
                <a:gdLst>
                  <a:gd name="T0" fmla="*/ 2491 w 14001"/>
                  <a:gd name="T1" fmla="*/ 13529 h 16020"/>
                  <a:gd name="T2" fmla="*/ 2491 w 14001"/>
                  <a:gd name="T3" fmla="*/ 4510 h 16020"/>
                  <a:gd name="T4" fmla="*/ 7000 w 14001"/>
                  <a:gd name="T5" fmla="*/ 0 h 16020"/>
                  <a:gd name="T6" fmla="*/ 11510 w 14001"/>
                  <a:gd name="T7" fmla="*/ 4510 h 16020"/>
                  <a:gd name="T8" fmla="*/ 11510 w 14001"/>
                  <a:gd name="T9" fmla="*/ 13529 h 16020"/>
                  <a:gd name="T10" fmla="*/ 2491 w 14001"/>
                  <a:gd name="T11" fmla="*/ 13529 h 16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01" h="16020">
                    <a:moveTo>
                      <a:pt x="2491" y="13529"/>
                    </a:moveTo>
                    <a:cubicBezTo>
                      <a:pt x="0" y="11039"/>
                      <a:pt x="0" y="7000"/>
                      <a:pt x="2491" y="4510"/>
                    </a:cubicBezTo>
                    <a:cubicBezTo>
                      <a:pt x="3994" y="3006"/>
                      <a:pt x="5497" y="1503"/>
                      <a:pt x="7000" y="0"/>
                    </a:cubicBezTo>
                    <a:cubicBezTo>
                      <a:pt x="8504" y="1503"/>
                      <a:pt x="10007" y="3006"/>
                      <a:pt x="11510" y="4510"/>
                    </a:cubicBezTo>
                    <a:cubicBezTo>
                      <a:pt x="14001" y="7000"/>
                      <a:pt x="14001" y="11039"/>
                      <a:pt x="11510" y="13529"/>
                    </a:cubicBezTo>
                    <a:cubicBezTo>
                      <a:pt x="9020" y="16020"/>
                      <a:pt x="4981" y="16020"/>
                      <a:pt x="2491" y="13529"/>
                    </a:cubicBezTo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ïṣḻíďê">
                <a:extLst>
                  <a:ext uri="{FF2B5EF4-FFF2-40B4-BE49-F238E27FC236}">
                    <a16:creationId xmlns:a16="http://schemas.microsoft.com/office/drawing/2014/main" id="{C8399807-EA3A-49C0-8FC0-C90EDDDBC81E}"/>
                  </a:ext>
                </a:extLst>
              </p:cNvPr>
              <p:cNvSpPr/>
              <p:nvPr/>
            </p:nvSpPr>
            <p:spPr bwMode="auto">
              <a:xfrm>
                <a:off x="5845497" y="3353346"/>
                <a:ext cx="488305" cy="511176"/>
              </a:xfrm>
              <a:custGeom>
                <a:avLst/>
                <a:gdLst>
                  <a:gd name="T0" fmla="*/ 4199 w 4494"/>
                  <a:gd name="T1" fmla="*/ 3838 h 4712"/>
                  <a:gd name="T2" fmla="*/ 3932 w 4494"/>
                  <a:gd name="T3" fmla="*/ 2881 h 4712"/>
                  <a:gd name="T4" fmla="*/ 2447 w 4494"/>
                  <a:gd name="T5" fmla="*/ 2438 h 4712"/>
                  <a:gd name="T6" fmla="*/ 3263 w 4494"/>
                  <a:gd name="T7" fmla="*/ 2440 h 4712"/>
                  <a:gd name="T8" fmla="*/ 3263 w 4494"/>
                  <a:gd name="T9" fmla="*/ 897 h 4712"/>
                  <a:gd name="T10" fmla="*/ 2194 w 4494"/>
                  <a:gd name="T11" fmla="*/ 0 h 4712"/>
                  <a:gd name="T12" fmla="*/ 460 w 4494"/>
                  <a:gd name="T13" fmla="*/ 1619 h 4712"/>
                  <a:gd name="T14" fmla="*/ 2047 w 4494"/>
                  <a:gd name="T15" fmla="*/ 2438 h 4712"/>
                  <a:gd name="T16" fmla="*/ 562 w 4494"/>
                  <a:gd name="T17" fmla="*/ 2881 h 4712"/>
                  <a:gd name="T18" fmla="*/ 296 w 4494"/>
                  <a:gd name="T19" fmla="*/ 3838 h 4712"/>
                  <a:gd name="T20" fmla="*/ 0 w 4494"/>
                  <a:gd name="T21" fmla="*/ 3971 h 4712"/>
                  <a:gd name="T22" fmla="*/ 134 w 4494"/>
                  <a:gd name="T23" fmla="*/ 4712 h 4712"/>
                  <a:gd name="T24" fmla="*/ 991 w 4494"/>
                  <a:gd name="T25" fmla="*/ 4579 h 4712"/>
                  <a:gd name="T26" fmla="*/ 858 w 4494"/>
                  <a:gd name="T27" fmla="*/ 3838 h 4712"/>
                  <a:gd name="T28" fmla="*/ 696 w 4494"/>
                  <a:gd name="T29" fmla="*/ 3281 h 4712"/>
                  <a:gd name="T30" fmla="*/ 2047 w 4494"/>
                  <a:gd name="T31" fmla="*/ 3838 h 4712"/>
                  <a:gd name="T32" fmla="*/ 1752 w 4494"/>
                  <a:gd name="T33" fmla="*/ 3971 h 4712"/>
                  <a:gd name="T34" fmla="*/ 1885 w 4494"/>
                  <a:gd name="T35" fmla="*/ 4712 h 4712"/>
                  <a:gd name="T36" fmla="*/ 2742 w 4494"/>
                  <a:gd name="T37" fmla="*/ 4579 h 4712"/>
                  <a:gd name="T38" fmla="*/ 2609 w 4494"/>
                  <a:gd name="T39" fmla="*/ 3838 h 4712"/>
                  <a:gd name="T40" fmla="*/ 2447 w 4494"/>
                  <a:gd name="T41" fmla="*/ 3281 h 4712"/>
                  <a:gd name="T42" fmla="*/ 3799 w 4494"/>
                  <a:gd name="T43" fmla="*/ 3838 h 4712"/>
                  <a:gd name="T44" fmla="*/ 3503 w 4494"/>
                  <a:gd name="T45" fmla="*/ 3971 h 4712"/>
                  <a:gd name="T46" fmla="*/ 3637 w 4494"/>
                  <a:gd name="T47" fmla="*/ 4712 h 4712"/>
                  <a:gd name="T48" fmla="*/ 4494 w 4494"/>
                  <a:gd name="T49" fmla="*/ 4579 h 4712"/>
                  <a:gd name="T50" fmla="*/ 4360 w 4494"/>
                  <a:gd name="T51" fmla="*/ 3838 h 4712"/>
                  <a:gd name="T52" fmla="*/ 1278 w 4494"/>
                  <a:gd name="T53" fmla="*/ 1201 h 4712"/>
                  <a:gd name="T54" fmla="*/ 1288 w 4494"/>
                  <a:gd name="T55" fmla="*/ 1201 h 4712"/>
                  <a:gd name="T56" fmla="*/ 1311 w 4494"/>
                  <a:gd name="T57" fmla="*/ 1202 h 4712"/>
                  <a:gd name="T58" fmla="*/ 2194 w 4494"/>
                  <a:gd name="T59" fmla="*/ 400 h 4712"/>
                  <a:gd name="T60" fmla="*/ 2858 w 4494"/>
                  <a:gd name="T61" fmla="*/ 1073 h 4712"/>
                  <a:gd name="T62" fmla="*/ 2915 w 4494"/>
                  <a:gd name="T63" fmla="*/ 1252 h 4712"/>
                  <a:gd name="T64" fmla="*/ 3148 w 4494"/>
                  <a:gd name="T65" fmla="*/ 1315 h 4712"/>
                  <a:gd name="T66" fmla="*/ 3634 w 4494"/>
                  <a:gd name="T67" fmla="*/ 1668 h 4712"/>
                  <a:gd name="T68" fmla="*/ 2832 w 4494"/>
                  <a:gd name="T69" fmla="*/ 2039 h 4712"/>
                  <a:gd name="T70" fmla="*/ 1278 w 4494"/>
                  <a:gd name="T71" fmla="*/ 2038 h 4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94" h="4712">
                    <a:moveTo>
                      <a:pt x="4360" y="3838"/>
                    </a:moveTo>
                    <a:lnTo>
                      <a:pt x="4199" y="3838"/>
                    </a:lnTo>
                    <a:lnTo>
                      <a:pt x="4199" y="3148"/>
                    </a:lnTo>
                    <a:cubicBezTo>
                      <a:pt x="4199" y="3001"/>
                      <a:pt x="4079" y="2881"/>
                      <a:pt x="3932" y="2881"/>
                    </a:cubicBezTo>
                    <a:lnTo>
                      <a:pt x="2447" y="2881"/>
                    </a:lnTo>
                    <a:lnTo>
                      <a:pt x="2447" y="2438"/>
                    </a:lnTo>
                    <a:cubicBezTo>
                      <a:pt x="2520" y="2438"/>
                      <a:pt x="2675" y="2438"/>
                      <a:pt x="2831" y="2439"/>
                    </a:cubicBezTo>
                    <a:cubicBezTo>
                      <a:pt x="3043" y="2439"/>
                      <a:pt x="3256" y="2440"/>
                      <a:pt x="3263" y="2440"/>
                    </a:cubicBezTo>
                    <a:cubicBezTo>
                      <a:pt x="3688" y="2440"/>
                      <a:pt x="4034" y="2094"/>
                      <a:pt x="4034" y="1668"/>
                    </a:cubicBezTo>
                    <a:cubicBezTo>
                      <a:pt x="4034" y="1243"/>
                      <a:pt x="3688" y="897"/>
                      <a:pt x="3263" y="897"/>
                    </a:cubicBezTo>
                    <a:cubicBezTo>
                      <a:pt x="3257" y="897"/>
                      <a:pt x="3251" y="897"/>
                      <a:pt x="3245" y="897"/>
                    </a:cubicBezTo>
                    <a:cubicBezTo>
                      <a:pt x="3165" y="389"/>
                      <a:pt x="2724" y="0"/>
                      <a:pt x="2194" y="0"/>
                    </a:cubicBezTo>
                    <a:cubicBezTo>
                      <a:pt x="1698" y="0"/>
                      <a:pt x="1276" y="339"/>
                      <a:pt x="1161" y="809"/>
                    </a:cubicBezTo>
                    <a:cubicBezTo>
                      <a:pt x="765" y="866"/>
                      <a:pt x="460" y="1208"/>
                      <a:pt x="460" y="1619"/>
                    </a:cubicBezTo>
                    <a:cubicBezTo>
                      <a:pt x="460" y="2071"/>
                      <a:pt x="827" y="2438"/>
                      <a:pt x="1278" y="2438"/>
                    </a:cubicBezTo>
                    <a:lnTo>
                      <a:pt x="2047" y="2438"/>
                    </a:lnTo>
                    <a:lnTo>
                      <a:pt x="2047" y="2881"/>
                    </a:lnTo>
                    <a:lnTo>
                      <a:pt x="562" y="2881"/>
                    </a:lnTo>
                    <a:cubicBezTo>
                      <a:pt x="415" y="2881"/>
                      <a:pt x="296" y="3001"/>
                      <a:pt x="296" y="3148"/>
                    </a:cubicBezTo>
                    <a:lnTo>
                      <a:pt x="296" y="3838"/>
                    </a:lnTo>
                    <a:lnTo>
                      <a:pt x="134" y="3838"/>
                    </a:lnTo>
                    <a:cubicBezTo>
                      <a:pt x="60" y="3838"/>
                      <a:pt x="0" y="3897"/>
                      <a:pt x="0" y="3971"/>
                    </a:cubicBezTo>
                    <a:lnTo>
                      <a:pt x="0" y="4579"/>
                    </a:lnTo>
                    <a:cubicBezTo>
                      <a:pt x="0" y="4652"/>
                      <a:pt x="60" y="4712"/>
                      <a:pt x="134" y="4712"/>
                    </a:cubicBezTo>
                    <a:lnTo>
                      <a:pt x="858" y="4712"/>
                    </a:lnTo>
                    <a:cubicBezTo>
                      <a:pt x="931" y="4712"/>
                      <a:pt x="991" y="4652"/>
                      <a:pt x="991" y="4579"/>
                    </a:cubicBezTo>
                    <a:lnTo>
                      <a:pt x="991" y="3971"/>
                    </a:lnTo>
                    <a:cubicBezTo>
                      <a:pt x="991" y="3897"/>
                      <a:pt x="931" y="3838"/>
                      <a:pt x="858" y="3838"/>
                    </a:cubicBezTo>
                    <a:lnTo>
                      <a:pt x="696" y="3838"/>
                    </a:lnTo>
                    <a:lnTo>
                      <a:pt x="696" y="3281"/>
                    </a:lnTo>
                    <a:lnTo>
                      <a:pt x="2047" y="3281"/>
                    </a:lnTo>
                    <a:lnTo>
                      <a:pt x="2047" y="3838"/>
                    </a:lnTo>
                    <a:lnTo>
                      <a:pt x="1885" y="3838"/>
                    </a:lnTo>
                    <a:cubicBezTo>
                      <a:pt x="1812" y="3838"/>
                      <a:pt x="1752" y="3897"/>
                      <a:pt x="1752" y="3971"/>
                    </a:cubicBezTo>
                    <a:lnTo>
                      <a:pt x="1752" y="4579"/>
                    </a:lnTo>
                    <a:cubicBezTo>
                      <a:pt x="1752" y="4652"/>
                      <a:pt x="1812" y="4712"/>
                      <a:pt x="1885" y="4712"/>
                    </a:cubicBezTo>
                    <a:lnTo>
                      <a:pt x="2609" y="4712"/>
                    </a:lnTo>
                    <a:cubicBezTo>
                      <a:pt x="2682" y="4712"/>
                      <a:pt x="2742" y="4652"/>
                      <a:pt x="2742" y="4579"/>
                    </a:cubicBezTo>
                    <a:lnTo>
                      <a:pt x="2742" y="3971"/>
                    </a:lnTo>
                    <a:cubicBezTo>
                      <a:pt x="2742" y="3897"/>
                      <a:pt x="2682" y="3838"/>
                      <a:pt x="2609" y="3838"/>
                    </a:cubicBezTo>
                    <a:lnTo>
                      <a:pt x="2447" y="3838"/>
                    </a:lnTo>
                    <a:lnTo>
                      <a:pt x="2447" y="3281"/>
                    </a:lnTo>
                    <a:lnTo>
                      <a:pt x="3799" y="3281"/>
                    </a:lnTo>
                    <a:lnTo>
                      <a:pt x="3799" y="3838"/>
                    </a:lnTo>
                    <a:lnTo>
                      <a:pt x="3637" y="3838"/>
                    </a:lnTo>
                    <a:cubicBezTo>
                      <a:pt x="3563" y="3838"/>
                      <a:pt x="3503" y="3897"/>
                      <a:pt x="3503" y="3971"/>
                    </a:cubicBezTo>
                    <a:lnTo>
                      <a:pt x="3503" y="4579"/>
                    </a:lnTo>
                    <a:cubicBezTo>
                      <a:pt x="3503" y="4652"/>
                      <a:pt x="3563" y="4712"/>
                      <a:pt x="3637" y="4712"/>
                    </a:cubicBezTo>
                    <a:lnTo>
                      <a:pt x="4360" y="4712"/>
                    </a:lnTo>
                    <a:cubicBezTo>
                      <a:pt x="4434" y="4712"/>
                      <a:pt x="4494" y="4652"/>
                      <a:pt x="4494" y="4579"/>
                    </a:cubicBezTo>
                    <a:lnTo>
                      <a:pt x="4494" y="3971"/>
                    </a:lnTo>
                    <a:cubicBezTo>
                      <a:pt x="4494" y="3897"/>
                      <a:pt x="4434" y="3838"/>
                      <a:pt x="4360" y="3838"/>
                    </a:cubicBezTo>
                    <a:close/>
                    <a:moveTo>
                      <a:pt x="860" y="1619"/>
                    </a:moveTo>
                    <a:cubicBezTo>
                      <a:pt x="860" y="1389"/>
                      <a:pt x="1048" y="1201"/>
                      <a:pt x="1278" y="1201"/>
                    </a:cubicBezTo>
                    <a:lnTo>
                      <a:pt x="1283" y="1201"/>
                    </a:lnTo>
                    <a:cubicBezTo>
                      <a:pt x="1284" y="1201"/>
                      <a:pt x="1286" y="1201"/>
                      <a:pt x="1288" y="1201"/>
                    </a:cubicBezTo>
                    <a:cubicBezTo>
                      <a:pt x="1288" y="1201"/>
                      <a:pt x="1289" y="1201"/>
                      <a:pt x="1290" y="1201"/>
                    </a:cubicBezTo>
                    <a:cubicBezTo>
                      <a:pt x="1297" y="1202"/>
                      <a:pt x="1304" y="1202"/>
                      <a:pt x="1311" y="1202"/>
                    </a:cubicBezTo>
                    <a:cubicBezTo>
                      <a:pt x="1408" y="1202"/>
                      <a:pt x="1519" y="1136"/>
                      <a:pt x="1534" y="992"/>
                    </a:cubicBezTo>
                    <a:cubicBezTo>
                      <a:pt x="1571" y="654"/>
                      <a:pt x="1854" y="400"/>
                      <a:pt x="2194" y="400"/>
                    </a:cubicBezTo>
                    <a:cubicBezTo>
                      <a:pt x="2560" y="400"/>
                      <a:pt x="2858" y="698"/>
                      <a:pt x="2858" y="1064"/>
                    </a:cubicBezTo>
                    <a:lnTo>
                      <a:pt x="2858" y="1073"/>
                    </a:lnTo>
                    <a:cubicBezTo>
                      <a:pt x="2858" y="1074"/>
                      <a:pt x="2858" y="1076"/>
                      <a:pt x="2858" y="1078"/>
                    </a:cubicBezTo>
                    <a:cubicBezTo>
                      <a:pt x="2853" y="1144"/>
                      <a:pt x="2873" y="1205"/>
                      <a:pt x="2915" y="1252"/>
                    </a:cubicBezTo>
                    <a:cubicBezTo>
                      <a:pt x="2957" y="1299"/>
                      <a:pt x="3017" y="1325"/>
                      <a:pt x="3080" y="1325"/>
                    </a:cubicBezTo>
                    <a:cubicBezTo>
                      <a:pt x="3103" y="1325"/>
                      <a:pt x="3126" y="1322"/>
                      <a:pt x="3148" y="1315"/>
                    </a:cubicBezTo>
                    <a:cubicBezTo>
                      <a:pt x="3185" y="1303"/>
                      <a:pt x="3224" y="1297"/>
                      <a:pt x="3263" y="1297"/>
                    </a:cubicBezTo>
                    <a:cubicBezTo>
                      <a:pt x="3468" y="1297"/>
                      <a:pt x="3634" y="1463"/>
                      <a:pt x="3634" y="1668"/>
                    </a:cubicBezTo>
                    <a:cubicBezTo>
                      <a:pt x="3634" y="1873"/>
                      <a:pt x="3468" y="2040"/>
                      <a:pt x="3263" y="2040"/>
                    </a:cubicBezTo>
                    <a:cubicBezTo>
                      <a:pt x="3255" y="2040"/>
                      <a:pt x="3043" y="2039"/>
                      <a:pt x="2832" y="2039"/>
                    </a:cubicBezTo>
                    <a:cubicBezTo>
                      <a:pt x="2621" y="2038"/>
                      <a:pt x="2411" y="2038"/>
                      <a:pt x="2405" y="2038"/>
                    </a:cubicBezTo>
                    <a:lnTo>
                      <a:pt x="1278" y="2038"/>
                    </a:lnTo>
                    <a:cubicBezTo>
                      <a:pt x="1048" y="2038"/>
                      <a:pt x="860" y="1850"/>
                      <a:pt x="860" y="1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ïṣḻîḋe">
                <a:extLst>
                  <a:ext uri="{FF2B5EF4-FFF2-40B4-BE49-F238E27FC236}">
                    <a16:creationId xmlns:a16="http://schemas.microsoft.com/office/drawing/2014/main" id="{AA63087F-52AC-41CA-9C4E-783DABE85AD5}"/>
                  </a:ext>
                </a:extLst>
              </p:cNvPr>
              <p:cNvSpPr/>
              <p:nvPr/>
            </p:nvSpPr>
            <p:spPr>
              <a:xfrm>
                <a:off x="4694655" y="4319430"/>
                <a:ext cx="2796035" cy="1280133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/>
                    </a:solidFill>
                  </a:rPr>
                  <a:t>防止腹内压增高</a:t>
                </a:r>
              </a:p>
            </p:txBody>
          </p: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D9284004-6765-4A23-BACD-1E1CF351FAE2}"/>
                  </a:ext>
                </a:extLst>
              </p:cNvPr>
              <p:cNvCxnSpPr/>
              <p:nvPr/>
            </p:nvCxnSpPr>
            <p:spPr>
              <a:xfrm flipV="1">
                <a:off x="6089602" y="1028700"/>
                <a:ext cx="0" cy="1816647"/>
              </a:xfrm>
              <a:prstGeom prst="line">
                <a:avLst/>
              </a:prstGeom>
              <a:ln w="3175" cap="rnd">
                <a:solidFill>
                  <a:schemeClr val="accent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ïṧľíḑè">
              <a:extLst>
                <a:ext uri="{FF2B5EF4-FFF2-40B4-BE49-F238E27FC236}">
                  <a16:creationId xmlns:a16="http://schemas.microsoft.com/office/drawing/2014/main" id="{68412B6C-8A3F-426B-87D5-5ED35CCCEDDD}"/>
                </a:ext>
              </a:extLst>
            </p:cNvPr>
            <p:cNvGrpSpPr/>
            <p:nvPr/>
          </p:nvGrpSpPr>
          <p:grpSpPr>
            <a:xfrm>
              <a:off x="494434" y="1028700"/>
              <a:ext cx="2479675" cy="4060536"/>
              <a:chOff x="494434" y="1028700"/>
              <a:chExt cx="2479675" cy="4060536"/>
            </a:xfrm>
          </p:grpSpPr>
          <p:sp>
            <p:nvSpPr>
              <p:cNvPr id="121" name="í$ļiḍê">
                <a:extLst>
                  <a:ext uri="{FF2B5EF4-FFF2-40B4-BE49-F238E27FC236}">
                    <a16:creationId xmlns:a16="http://schemas.microsoft.com/office/drawing/2014/main" id="{39763D57-068D-4300-B7AB-367FC280BFC5}"/>
                  </a:ext>
                </a:extLst>
              </p:cNvPr>
              <p:cNvSpPr/>
              <p:nvPr/>
            </p:nvSpPr>
            <p:spPr bwMode="auto">
              <a:xfrm>
                <a:off x="1036870" y="2321199"/>
                <a:ext cx="1335088" cy="1527175"/>
              </a:xfrm>
              <a:custGeom>
                <a:avLst/>
                <a:gdLst>
                  <a:gd name="T0" fmla="*/ 2491 w 14001"/>
                  <a:gd name="T1" fmla="*/ 13529 h 16020"/>
                  <a:gd name="T2" fmla="*/ 2491 w 14001"/>
                  <a:gd name="T3" fmla="*/ 4510 h 16020"/>
                  <a:gd name="T4" fmla="*/ 7000 w 14001"/>
                  <a:gd name="T5" fmla="*/ 0 h 16020"/>
                  <a:gd name="T6" fmla="*/ 11510 w 14001"/>
                  <a:gd name="T7" fmla="*/ 4510 h 16020"/>
                  <a:gd name="T8" fmla="*/ 11510 w 14001"/>
                  <a:gd name="T9" fmla="*/ 13529 h 16020"/>
                  <a:gd name="T10" fmla="*/ 2491 w 14001"/>
                  <a:gd name="T11" fmla="*/ 13529 h 16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01" h="16020">
                    <a:moveTo>
                      <a:pt x="2491" y="13529"/>
                    </a:moveTo>
                    <a:cubicBezTo>
                      <a:pt x="0" y="11039"/>
                      <a:pt x="0" y="7000"/>
                      <a:pt x="2491" y="4510"/>
                    </a:cubicBezTo>
                    <a:cubicBezTo>
                      <a:pt x="3994" y="3006"/>
                      <a:pt x="5497" y="1503"/>
                      <a:pt x="7000" y="0"/>
                    </a:cubicBezTo>
                    <a:cubicBezTo>
                      <a:pt x="8504" y="1503"/>
                      <a:pt x="10007" y="3006"/>
                      <a:pt x="11510" y="4510"/>
                    </a:cubicBezTo>
                    <a:cubicBezTo>
                      <a:pt x="14001" y="7000"/>
                      <a:pt x="14001" y="11039"/>
                      <a:pt x="11510" y="13529"/>
                    </a:cubicBezTo>
                    <a:cubicBezTo>
                      <a:pt x="9020" y="16020"/>
                      <a:pt x="4981" y="16020"/>
                      <a:pt x="2491" y="13529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122" name="isľiḑe">
                <a:extLst>
                  <a:ext uri="{FF2B5EF4-FFF2-40B4-BE49-F238E27FC236}">
                    <a16:creationId xmlns:a16="http://schemas.microsoft.com/office/drawing/2014/main" id="{58012966-069D-41B2-ADE6-FA7E496FE924}"/>
                  </a:ext>
                </a:extLst>
              </p:cNvPr>
              <p:cNvSpPr/>
              <p:nvPr/>
            </p:nvSpPr>
            <p:spPr bwMode="auto">
              <a:xfrm>
                <a:off x="1448826" y="2835311"/>
                <a:ext cx="511176" cy="498950"/>
              </a:xfrm>
              <a:custGeom>
                <a:avLst/>
                <a:gdLst>
                  <a:gd name="connsiteX0" fmla="*/ 156242 w 548675"/>
                  <a:gd name="connsiteY0" fmla="*/ 232482 h 535553"/>
                  <a:gd name="connsiteX1" fmla="*/ 214187 w 548675"/>
                  <a:gd name="connsiteY1" fmla="*/ 256837 h 535553"/>
                  <a:gd name="connsiteX2" fmla="*/ 168993 w 548675"/>
                  <a:gd name="connsiteY2" fmla="*/ 300709 h 535553"/>
                  <a:gd name="connsiteX3" fmla="*/ 127674 w 548675"/>
                  <a:gd name="connsiteY3" fmla="*/ 312322 h 535553"/>
                  <a:gd name="connsiteX4" fmla="*/ 81189 w 548675"/>
                  <a:gd name="connsiteY4" fmla="*/ 357485 h 535553"/>
                  <a:gd name="connsiteX5" fmla="*/ 81189 w 548675"/>
                  <a:gd name="connsiteY5" fmla="*/ 414260 h 535553"/>
                  <a:gd name="connsiteX6" fmla="*/ 123800 w 548675"/>
                  <a:gd name="connsiteY6" fmla="*/ 456842 h 535553"/>
                  <a:gd name="connsiteX7" fmla="*/ 180615 w 548675"/>
                  <a:gd name="connsiteY7" fmla="*/ 456842 h 535553"/>
                  <a:gd name="connsiteX8" fmla="*/ 227099 w 548675"/>
                  <a:gd name="connsiteY8" fmla="*/ 411680 h 535553"/>
                  <a:gd name="connsiteX9" fmla="*/ 240012 w 548675"/>
                  <a:gd name="connsiteY9" fmla="*/ 370388 h 535553"/>
                  <a:gd name="connsiteX10" fmla="*/ 285205 w 548675"/>
                  <a:gd name="connsiteY10" fmla="*/ 326516 h 535553"/>
                  <a:gd name="connsiteX11" fmla="*/ 285205 w 548675"/>
                  <a:gd name="connsiteY11" fmla="*/ 440068 h 535553"/>
                  <a:gd name="connsiteX12" fmla="*/ 210313 w 548675"/>
                  <a:gd name="connsiteY12" fmla="*/ 512327 h 535553"/>
                  <a:gd name="connsiteX13" fmla="*/ 95392 w 548675"/>
                  <a:gd name="connsiteY13" fmla="*/ 512327 h 535553"/>
                  <a:gd name="connsiteX14" fmla="*/ 23083 w 548675"/>
                  <a:gd name="connsiteY14" fmla="*/ 441358 h 535553"/>
                  <a:gd name="connsiteX15" fmla="*/ 24374 w 548675"/>
                  <a:gd name="connsiteY15" fmla="*/ 329097 h 535553"/>
                  <a:gd name="connsiteX16" fmla="*/ 99266 w 548675"/>
                  <a:gd name="connsiteY16" fmla="*/ 255547 h 535553"/>
                  <a:gd name="connsiteX17" fmla="*/ 156242 w 548675"/>
                  <a:gd name="connsiteY17" fmla="*/ 232482 h 535553"/>
                  <a:gd name="connsiteX18" fmla="*/ 339490 w 548675"/>
                  <a:gd name="connsiteY18" fmla="*/ 176395 h 535553"/>
                  <a:gd name="connsiteX19" fmla="*/ 358873 w 548675"/>
                  <a:gd name="connsiteY19" fmla="*/ 184615 h 535553"/>
                  <a:gd name="connsiteX20" fmla="*/ 358873 w 548675"/>
                  <a:gd name="connsiteY20" fmla="*/ 223297 h 535553"/>
                  <a:gd name="connsiteX21" fmla="*/ 229652 w 548675"/>
                  <a:gd name="connsiteY21" fmla="*/ 349656 h 535553"/>
                  <a:gd name="connsiteX22" fmla="*/ 192178 w 548675"/>
                  <a:gd name="connsiteY22" fmla="*/ 349656 h 535553"/>
                  <a:gd name="connsiteX23" fmla="*/ 192178 w 548675"/>
                  <a:gd name="connsiteY23" fmla="*/ 312264 h 535553"/>
                  <a:gd name="connsiteX24" fmla="*/ 320107 w 548675"/>
                  <a:gd name="connsiteY24" fmla="*/ 184615 h 535553"/>
                  <a:gd name="connsiteX25" fmla="*/ 339490 w 548675"/>
                  <a:gd name="connsiteY25" fmla="*/ 176395 h 535553"/>
                  <a:gd name="connsiteX26" fmla="*/ 399515 w 548675"/>
                  <a:gd name="connsiteY26" fmla="*/ 2 h 535553"/>
                  <a:gd name="connsiteX27" fmla="*/ 455692 w 548675"/>
                  <a:gd name="connsiteY27" fmla="*/ 23378 h 535553"/>
                  <a:gd name="connsiteX28" fmla="*/ 525430 w 548675"/>
                  <a:gd name="connsiteY28" fmla="*/ 93022 h 535553"/>
                  <a:gd name="connsiteX29" fmla="*/ 525430 w 548675"/>
                  <a:gd name="connsiteY29" fmla="*/ 202648 h 535553"/>
                  <a:gd name="connsiteX30" fmla="*/ 447943 w 548675"/>
                  <a:gd name="connsiteY30" fmla="*/ 278741 h 535553"/>
                  <a:gd name="connsiteX31" fmla="*/ 334297 w 548675"/>
                  <a:gd name="connsiteY31" fmla="*/ 278741 h 535553"/>
                  <a:gd name="connsiteX32" fmla="*/ 378206 w 548675"/>
                  <a:gd name="connsiteY32" fmla="*/ 236180 h 535553"/>
                  <a:gd name="connsiteX33" fmla="*/ 419532 w 548675"/>
                  <a:gd name="connsiteY33" fmla="*/ 223283 h 535553"/>
                  <a:gd name="connsiteX34" fmla="*/ 468606 w 548675"/>
                  <a:gd name="connsiteY34" fmla="*/ 175564 h 535553"/>
                  <a:gd name="connsiteX35" fmla="*/ 469898 w 548675"/>
                  <a:gd name="connsiteY35" fmla="*/ 120106 h 535553"/>
                  <a:gd name="connsiteX36" fmla="*/ 427280 w 548675"/>
                  <a:gd name="connsiteY36" fmla="*/ 78836 h 535553"/>
                  <a:gd name="connsiteX37" fmla="*/ 370457 w 548675"/>
                  <a:gd name="connsiteY37" fmla="*/ 77546 h 535553"/>
                  <a:gd name="connsiteX38" fmla="*/ 321383 w 548675"/>
                  <a:gd name="connsiteY38" fmla="*/ 126555 h 535553"/>
                  <a:gd name="connsiteX39" fmla="*/ 308468 w 548675"/>
                  <a:gd name="connsiteY39" fmla="*/ 166536 h 535553"/>
                  <a:gd name="connsiteX40" fmla="*/ 264559 w 548675"/>
                  <a:gd name="connsiteY40" fmla="*/ 209097 h 535553"/>
                  <a:gd name="connsiteX41" fmla="*/ 264559 w 548675"/>
                  <a:gd name="connsiteY41" fmla="*/ 98181 h 535553"/>
                  <a:gd name="connsiteX42" fmla="*/ 343337 w 548675"/>
                  <a:gd name="connsiteY42" fmla="*/ 22088 h 535553"/>
                  <a:gd name="connsiteX43" fmla="*/ 399515 w 548675"/>
                  <a:gd name="connsiteY43" fmla="*/ 2 h 53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8675" h="535553">
                    <a:moveTo>
                      <a:pt x="156242" y="232482"/>
                    </a:moveTo>
                    <a:cubicBezTo>
                      <a:pt x="177064" y="232643"/>
                      <a:pt x="198046" y="240708"/>
                      <a:pt x="214187" y="256837"/>
                    </a:cubicBezTo>
                    <a:lnTo>
                      <a:pt x="168993" y="300709"/>
                    </a:lnTo>
                    <a:cubicBezTo>
                      <a:pt x="154790" y="295548"/>
                      <a:pt x="139295" y="301999"/>
                      <a:pt x="127674" y="312322"/>
                    </a:cubicBezTo>
                    <a:lnTo>
                      <a:pt x="81189" y="357485"/>
                    </a:lnTo>
                    <a:cubicBezTo>
                      <a:pt x="65694" y="372969"/>
                      <a:pt x="65694" y="398776"/>
                      <a:pt x="81189" y="414260"/>
                    </a:cubicBezTo>
                    <a:lnTo>
                      <a:pt x="123800" y="456842"/>
                    </a:lnTo>
                    <a:cubicBezTo>
                      <a:pt x="139295" y="472326"/>
                      <a:pt x="165120" y="472326"/>
                      <a:pt x="180615" y="456842"/>
                    </a:cubicBezTo>
                    <a:lnTo>
                      <a:pt x="227099" y="411680"/>
                    </a:lnTo>
                    <a:cubicBezTo>
                      <a:pt x="238720" y="401357"/>
                      <a:pt x="243885" y="383292"/>
                      <a:pt x="240012" y="370388"/>
                    </a:cubicBezTo>
                    <a:lnTo>
                      <a:pt x="285205" y="326516"/>
                    </a:lnTo>
                    <a:cubicBezTo>
                      <a:pt x="316195" y="358775"/>
                      <a:pt x="316195" y="409099"/>
                      <a:pt x="285205" y="440068"/>
                    </a:cubicBezTo>
                    <a:lnTo>
                      <a:pt x="210313" y="512327"/>
                    </a:lnTo>
                    <a:cubicBezTo>
                      <a:pt x="178032" y="543296"/>
                      <a:pt x="126382" y="543296"/>
                      <a:pt x="95392" y="512327"/>
                    </a:cubicBezTo>
                    <a:lnTo>
                      <a:pt x="23083" y="441358"/>
                    </a:lnTo>
                    <a:cubicBezTo>
                      <a:pt x="-7907" y="410389"/>
                      <a:pt x="-7907" y="360065"/>
                      <a:pt x="24374" y="329097"/>
                    </a:cubicBezTo>
                    <a:lnTo>
                      <a:pt x="99266" y="255547"/>
                    </a:lnTo>
                    <a:cubicBezTo>
                      <a:pt x="114761" y="240063"/>
                      <a:pt x="135421" y="232320"/>
                      <a:pt x="156242" y="232482"/>
                    </a:cubicBezTo>
                    <a:close/>
                    <a:moveTo>
                      <a:pt x="339490" y="176395"/>
                    </a:moveTo>
                    <a:cubicBezTo>
                      <a:pt x="346597" y="176557"/>
                      <a:pt x="353704" y="179458"/>
                      <a:pt x="358873" y="184615"/>
                    </a:cubicBezTo>
                    <a:cubicBezTo>
                      <a:pt x="369211" y="194930"/>
                      <a:pt x="369211" y="211692"/>
                      <a:pt x="358873" y="223297"/>
                    </a:cubicBezTo>
                    <a:lnTo>
                      <a:pt x="229652" y="349656"/>
                    </a:lnTo>
                    <a:cubicBezTo>
                      <a:pt x="219314" y="361260"/>
                      <a:pt x="202516" y="361260"/>
                      <a:pt x="192178" y="349656"/>
                    </a:cubicBezTo>
                    <a:cubicBezTo>
                      <a:pt x="180548" y="339341"/>
                      <a:pt x="180548" y="322579"/>
                      <a:pt x="192178" y="312264"/>
                    </a:cubicBezTo>
                    <a:lnTo>
                      <a:pt x="320107" y="184615"/>
                    </a:lnTo>
                    <a:cubicBezTo>
                      <a:pt x="325276" y="178813"/>
                      <a:pt x="332383" y="176234"/>
                      <a:pt x="339490" y="176395"/>
                    </a:cubicBezTo>
                    <a:close/>
                    <a:moveTo>
                      <a:pt x="399515" y="2"/>
                    </a:moveTo>
                    <a:cubicBezTo>
                      <a:pt x="419855" y="163"/>
                      <a:pt x="440195" y="7902"/>
                      <a:pt x="455692" y="23378"/>
                    </a:cubicBezTo>
                    <a:lnTo>
                      <a:pt x="525430" y="93022"/>
                    </a:lnTo>
                    <a:cubicBezTo>
                      <a:pt x="556424" y="122686"/>
                      <a:pt x="556424" y="172985"/>
                      <a:pt x="525430" y="202648"/>
                    </a:cubicBezTo>
                    <a:lnTo>
                      <a:pt x="447943" y="278741"/>
                    </a:lnTo>
                    <a:cubicBezTo>
                      <a:pt x="416949" y="309694"/>
                      <a:pt x="365291" y="309694"/>
                      <a:pt x="334297" y="278741"/>
                    </a:cubicBezTo>
                    <a:lnTo>
                      <a:pt x="378206" y="236180"/>
                    </a:lnTo>
                    <a:cubicBezTo>
                      <a:pt x="392412" y="238760"/>
                      <a:pt x="409200" y="233601"/>
                      <a:pt x="419532" y="223283"/>
                    </a:cubicBezTo>
                    <a:lnTo>
                      <a:pt x="468606" y="175564"/>
                    </a:lnTo>
                    <a:cubicBezTo>
                      <a:pt x="484104" y="160087"/>
                      <a:pt x="485395" y="135583"/>
                      <a:pt x="469898" y="120106"/>
                    </a:cubicBezTo>
                    <a:lnTo>
                      <a:pt x="427280" y="78836"/>
                    </a:lnTo>
                    <a:cubicBezTo>
                      <a:pt x="411783" y="63359"/>
                      <a:pt x="385954" y="63359"/>
                      <a:pt x="370457" y="77546"/>
                    </a:cubicBezTo>
                    <a:lnTo>
                      <a:pt x="321383" y="126555"/>
                    </a:lnTo>
                    <a:cubicBezTo>
                      <a:pt x="309760" y="136873"/>
                      <a:pt x="304594" y="152349"/>
                      <a:pt x="308468" y="166536"/>
                    </a:cubicBezTo>
                    <a:lnTo>
                      <a:pt x="264559" y="209097"/>
                    </a:lnTo>
                    <a:cubicBezTo>
                      <a:pt x="233565" y="178143"/>
                      <a:pt x="233565" y="129134"/>
                      <a:pt x="264559" y="98181"/>
                    </a:cubicBezTo>
                    <a:lnTo>
                      <a:pt x="343337" y="22088"/>
                    </a:lnTo>
                    <a:cubicBezTo>
                      <a:pt x="358834" y="7257"/>
                      <a:pt x="379174" y="-159"/>
                      <a:pt x="3995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íṥḻîḓé">
                <a:extLst>
                  <a:ext uri="{FF2B5EF4-FFF2-40B4-BE49-F238E27FC236}">
                    <a16:creationId xmlns:a16="http://schemas.microsoft.com/office/drawing/2014/main" id="{5FBB228A-C7FD-4988-B5B7-1A8FA84755BF}"/>
                  </a:ext>
                </a:extLst>
              </p:cNvPr>
              <p:cNvSpPr/>
              <p:nvPr/>
            </p:nvSpPr>
            <p:spPr>
              <a:xfrm>
                <a:off x="494434" y="3441974"/>
                <a:ext cx="2479675" cy="1647262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/>
                    </a:solidFill>
                  </a:rPr>
                  <a:t>卧床休息与活动</a:t>
                </a:r>
              </a:p>
            </p:txBody>
          </p: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AEE22AA9-A83B-4CB4-A1A6-0863A907F557}"/>
                  </a:ext>
                </a:extLst>
              </p:cNvPr>
              <p:cNvCxnSpPr>
                <a:stCxn id="121" idx="2"/>
              </p:cNvCxnSpPr>
              <p:nvPr/>
            </p:nvCxnSpPr>
            <p:spPr>
              <a:xfrm flipV="1">
                <a:off x="1704366" y="1028700"/>
                <a:ext cx="48" cy="1292499"/>
              </a:xfrm>
              <a:prstGeom prst="line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îSḻïḓê">
              <a:extLst>
                <a:ext uri="{FF2B5EF4-FFF2-40B4-BE49-F238E27FC236}">
                  <a16:creationId xmlns:a16="http://schemas.microsoft.com/office/drawing/2014/main" id="{0D219E4A-8E71-41F1-B6E3-6E99B75B38C3}"/>
                </a:ext>
              </a:extLst>
            </p:cNvPr>
            <p:cNvGrpSpPr/>
            <p:nvPr/>
          </p:nvGrpSpPr>
          <p:grpSpPr>
            <a:xfrm>
              <a:off x="2853019" y="1028700"/>
              <a:ext cx="2088027" cy="4014355"/>
              <a:chOff x="2853019" y="1028700"/>
              <a:chExt cx="2088027" cy="4014355"/>
            </a:xfrm>
          </p:grpSpPr>
          <p:sp>
            <p:nvSpPr>
              <p:cNvPr id="116" name="ïṩlîďê">
                <a:extLst>
                  <a:ext uri="{FF2B5EF4-FFF2-40B4-BE49-F238E27FC236}">
                    <a16:creationId xmlns:a16="http://schemas.microsoft.com/office/drawing/2014/main" id="{2D66D0D0-B508-4E4D-9AE0-CC66579D40DF}"/>
                  </a:ext>
                </a:extLst>
              </p:cNvPr>
              <p:cNvSpPr/>
              <p:nvPr/>
            </p:nvSpPr>
            <p:spPr bwMode="auto">
              <a:xfrm>
                <a:off x="3229488" y="2321199"/>
                <a:ext cx="1335088" cy="1527175"/>
              </a:xfrm>
              <a:custGeom>
                <a:avLst/>
                <a:gdLst>
                  <a:gd name="T0" fmla="*/ 2491 w 14001"/>
                  <a:gd name="T1" fmla="*/ 13529 h 16020"/>
                  <a:gd name="T2" fmla="*/ 2491 w 14001"/>
                  <a:gd name="T3" fmla="*/ 4510 h 16020"/>
                  <a:gd name="T4" fmla="*/ 7000 w 14001"/>
                  <a:gd name="T5" fmla="*/ 0 h 16020"/>
                  <a:gd name="T6" fmla="*/ 11510 w 14001"/>
                  <a:gd name="T7" fmla="*/ 4510 h 16020"/>
                  <a:gd name="T8" fmla="*/ 11510 w 14001"/>
                  <a:gd name="T9" fmla="*/ 13529 h 16020"/>
                  <a:gd name="T10" fmla="*/ 2491 w 14001"/>
                  <a:gd name="T11" fmla="*/ 13529 h 16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01" h="16020">
                    <a:moveTo>
                      <a:pt x="2491" y="13529"/>
                    </a:moveTo>
                    <a:cubicBezTo>
                      <a:pt x="0" y="11039"/>
                      <a:pt x="0" y="7000"/>
                      <a:pt x="2491" y="4510"/>
                    </a:cubicBezTo>
                    <a:cubicBezTo>
                      <a:pt x="3994" y="3006"/>
                      <a:pt x="5497" y="1503"/>
                      <a:pt x="7000" y="0"/>
                    </a:cubicBezTo>
                    <a:cubicBezTo>
                      <a:pt x="8504" y="1503"/>
                      <a:pt x="10007" y="3006"/>
                      <a:pt x="11510" y="4510"/>
                    </a:cubicBezTo>
                    <a:cubicBezTo>
                      <a:pt x="14001" y="7000"/>
                      <a:pt x="14001" y="11039"/>
                      <a:pt x="11510" y="13529"/>
                    </a:cubicBezTo>
                    <a:cubicBezTo>
                      <a:pt x="9020" y="16020"/>
                      <a:pt x="4981" y="16020"/>
                      <a:pt x="2491" y="13529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117" name="îṡļiḋè">
                <a:extLst>
                  <a:ext uri="{FF2B5EF4-FFF2-40B4-BE49-F238E27FC236}">
                    <a16:creationId xmlns:a16="http://schemas.microsoft.com/office/drawing/2014/main" id="{4E83C738-1BD8-41AF-B3E7-0C2D7224B980}"/>
                  </a:ext>
                </a:extLst>
              </p:cNvPr>
              <p:cNvSpPr/>
              <p:nvPr/>
            </p:nvSpPr>
            <p:spPr bwMode="auto">
              <a:xfrm>
                <a:off x="3670246" y="2829198"/>
                <a:ext cx="453572" cy="511176"/>
              </a:xfrm>
              <a:custGeom>
                <a:avLst/>
                <a:gdLst>
                  <a:gd name="connsiteX0" fmla="*/ 341771 w 538414"/>
                  <a:gd name="connsiteY0" fmla="*/ 44738 h 606792"/>
                  <a:gd name="connsiteX1" fmla="*/ 538414 w 538414"/>
                  <a:gd name="connsiteY1" fmla="*/ 303537 h 606792"/>
                  <a:gd name="connsiteX2" fmla="*/ 307453 w 538414"/>
                  <a:gd name="connsiteY2" fmla="*/ 569462 h 606792"/>
                  <a:gd name="connsiteX3" fmla="*/ 346782 w 538414"/>
                  <a:gd name="connsiteY3" fmla="*/ 492292 h 606792"/>
                  <a:gd name="connsiteX4" fmla="*/ 473575 w 538414"/>
                  <a:gd name="connsiteY4" fmla="*/ 303537 h 606792"/>
                  <a:gd name="connsiteX5" fmla="*/ 334330 w 538414"/>
                  <a:gd name="connsiteY5" fmla="*/ 110082 h 606792"/>
                  <a:gd name="connsiteX6" fmla="*/ 231243 w 538414"/>
                  <a:gd name="connsiteY6" fmla="*/ 37470 h 606792"/>
                  <a:gd name="connsiteX7" fmla="*/ 192829 w 538414"/>
                  <a:gd name="connsiteY7" fmla="*/ 114184 h 606792"/>
                  <a:gd name="connsiteX8" fmla="*/ 64833 w 538414"/>
                  <a:gd name="connsiteY8" fmla="*/ 303542 h 606792"/>
                  <a:gd name="connsiteX9" fmla="*/ 204065 w 538414"/>
                  <a:gd name="connsiteY9" fmla="*/ 496842 h 606792"/>
                  <a:gd name="connsiteX10" fmla="*/ 196625 w 538414"/>
                  <a:gd name="connsiteY10" fmla="*/ 562336 h 606792"/>
                  <a:gd name="connsiteX11" fmla="*/ 0 w 538414"/>
                  <a:gd name="connsiteY11" fmla="*/ 303542 h 606792"/>
                  <a:gd name="connsiteX12" fmla="*/ 231243 w 538414"/>
                  <a:gd name="connsiteY12" fmla="*/ 37470 h 606792"/>
                  <a:gd name="connsiteX13" fmla="*/ 296052 w 538414"/>
                  <a:gd name="connsiteY13" fmla="*/ 0 h 606792"/>
                  <a:gd name="connsiteX14" fmla="*/ 300607 w 538414"/>
                  <a:gd name="connsiteY14" fmla="*/ 607 h 606792"/>
                  <a:gd name="connsiteX15" fmla="*/ 312147 w 538414"/>
                  <a:gd name="connsiteY15" fmla="*/ 18801 h 606792"/>
                  <a:gd name="connsiteX16" fmla="*/ 285727 w 538414"/>
                  <a:gd name="connsiteY16" fmla="*/ 248964 h 606792"/>
                  <a:gd name="connsiteX17" fmla="*/ 408715 w 538414"/>
                  <a:gd name="connsiteY17" fmla="*/ 248964 h 606792"/>
                  <a:gd name="connsiteX18" fmla="*/ 422532 w 538414"/>
                  <a:gd name="connsiteY18" fmla="*/ 255635 h 606792"/>
                  <a:gd name="connsiteX19" fmla="*/ 423292 w 538414"/>
                  <a:gd name="connsiteY19" fmla="*/ 270949 h 606792"/>
                  <a:gd name="connsiteX20" fmla="*/ 256726 w 538414"/>
                  <a:gd name="connsiteY20" fmla="*/ 597998 h 606792"/>
                  <a:gd name="connsiteX21" fmla="*/ 242302 w 538414"/>
                  <a:gd name="connsiteY21" fmla="*/ 606792 h 606792"/>
                  <a:gd name="connsiteX22" fmla="*/ 237595 w 538414"/>
                  <a:gd name="connsiteY22" fmla="*/ 606186 h 606792"/>
                  <a:gd name="connsiteX23" fmla="*/ 226207 w 538414"/>
                  <a:gd name="connsiteY23" fmla="*/ 589659 h 606792"/>
                  <a:gd name="connsiteX24" fmla="*/ 251108 w 538414"/>
                  <a:gd name="connsiteY24" fmla="*/ 368139 h 606792"/>
                  <a:gd name="connsiteX25" fmla="*/ 129487 w 538414"/>
                  <a:gd name="connsiteY25" fmla="*/ 368139 h 606792"/>
                  <a:gd name="connsiteX26" fmla="*/ 115821 w 538414"/>
                  <a:gd name="connsiteY26" fmla="*/ 359496 h 606792"/>
                  <a:gd name="connsiteX27" fmla="*/ 115062 w 538414"/>
                  <a:gd name="connsiteY27" fmla="*/ 343121 h 606792"/>
                  <a:gd name="connsiteX28" fmla="*/ 281628 w 538414"/>
                  <a:gd name="connsiteY28" fmla="*/ 8946 h 606792"/>
                  <a:gd name="connsiteX29" fmla="*/ 296052 w 538414"/>
                  <a:gd name="connsiteY29" fmla="*/ 0 h 60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38414" h="606792">
                    <a:moveTo>
                      <a:pt x="341771" y="44738"/>
                    </a:moveTo>
                    <a:cubicBezTo>
                      <a:pt x="455049" y="76425"/>
                      <a:pt x="538414" y="180430"/>
                      <a:pt x="538414" y="303537"/>
                    </a:cubicBezTo>
                    <a:cubicBezTo>
                      <a:pt x="538414" y="438774"/>
                      <a:pt x="437739" y="550966"/>
                      <a:pt x="307453" y="569462"/>
                    </a:cubicBezTo>
                    <a:lnTo>
                      <a:pt x="346782" y="492292"/>
                    </a:lnTo>
                    <a:cubicBezTo>
                      <a:pt x="421035" y="461667"/>
                      <a:pt x="473575" y="388591"/>
                      <a:pt x="473575" y="303537"/>
                    </a:cubicBezTo>
                    <a:cubicBezTo>
                      <a:pt x="473575" y="213632"/>
                      <a:pt x="415113" y="137221"/>
                      <a:pt x="334330" y="110082"/>
                    </a:cubicBezTo>
                    <a:close/>
                    <a:moveTo>
                      <a:pt x="231243" y="37470"/>
                    </a:moveTo>
                    <a:lnTo>
                      <a:pt x="192829" y="114184"/>
                    </a:lnTo>
                    <a:cubicBezTo>
                      <a:pt x="117975" y="144505"/>
                      <a:pt x="64833" y="217883"/>
                      <a:pt x="64833" y="303542"/>
                    </a:cubicBezTo>
                    <a:cubicBezTo>
                      <a:pt x="64833" y="393294"/>
                      <a:pt x="123137" y="469704"/>
                      <a:pt x="204065" y="496842"/>
                    </a:cubicBezTo>
                    <a:lnTo>
                      <a:pt x="196625" y="562336"/>
                    </a:lnTo>
                    <a:cubicBezTo>
                      <a:pt x="83357" y="530650"/>
                      <a:pt x="0" y="426647"/>
                      <a:pt x="0" y="303542"/>
                    </a:cubicBezTo>
                    <a:cubicBezTo>
                      <a:pt x="0" y="168156"/>
                      <a:pt x="100666" y="55966"/>
                      <a:pt x="231243" y="37470"/>
                    </a:cubicBezTo>
                    <a:close/>
                    <a:moveTo>
                      <a:pt x="296052" y="0"/>
                    </a:moveTo>
                    <a:cubicBezTo>
                      <a:pt x="297570" y="0"/>
                      <a:pt x="299089" y="152"/>
                      <a:pt x="300607" y="607"/>
                    </a:cubicBezTo>
                    <a:cubicBezTo>
                      <a:pt x="308199" y="2881"/>
                      <a:pt x="313058" y="11069"/>
                      <a:pt x="312147" y="18801"/>
                    </a:cubicBezTo>
                    <a:lnTo>
                      <a:pt x="285727" y="248964"/>
                    </a:lnTo>
                    <a:lnTo>
                      <a:pt x="408715" y="248964"/>
                    </a:lnTo>
                    <a:cubicBezTo>
                      <a:pt x="414485" y="248964"/>
                      <a:pt x="419647" y="250783"/>
                      <a:pt x="422532" y="255635"/>
                    </a:cubicBezTo>
                    <a:cubicBezTo>
                      <a:pt x="425569" y="260487"/>
                      <a:pt x="425721" y="265946"/>
                      <a:pt x="423292" y="270949"/>
                    </a:cubicBezTo>
                    <a:lnTo>
                      <a:pt x="256726" y="597998"/>
                    </a:lnTo>
                    <a:cubicBezTo>
                      <a:pt x="253841" y="603457"/>
                      <a:pt x="248223" y="606792"/>
                      <a:pt x="242302" y="606792"/>
                    </a:cubicBezTo>
                    <a:cubicBezTo>
                      <a:pt x="240632" y="606792"/>
                      <a:pt x="239113" y="606641"/>
                      <a:pt x="237595" y="606186"/>
                    </a:cubicBezTo>
                    <a:cubicBezTo>
                      <a:pt x="230155" y="603911"/>
                      <a:pt x="225296" y="597392"/>
                      <a:pt x="226207" y="589659"/>
                    </a:cubicBezTo>
                    <a:lnTo>
                      <a:pt x="251108" y="368139"/>
                    </a:lnTo>
                    <a:lnTo>
                      <a:pt x="129487" y="368139"/>
                    </a:lnTo>
                    <a:cubicBezTo>
                      <a:pt x="123869" y="368139"/>
                      <a:pt x="118706" y="364348"/>
                      <a:pt x="115821" y="359496"/>
                    </a:cubicBezTo>
                    <a:cubicBezTo>
                      <a:pt x="112785" y="354796"/>
                      <a:pt x="112481" y="348125"/>
                      <a:pt x="115062" y="343121"/>
                    </a:cubicBezTo>
                    <a:lnTo>
                      <a:pt x="281628" y="8946"/>
                    </a:lnTo>
                    <a:cubicBezTo>
                      <a:pt x="284361" y="3336"/>
                      <a:pt x="289979" y="0"/>
                      <a:pt x="29605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iṥlïḍê">
                <a:extLst>
                  <a:ext uri="{FF2B5EF4-FFF2-40B4-BE49-F238E27FC236}">
                    <a16:creationId xmlns:a16="http://schemas.microsoft.com/office/drawing/2014/main" id="{1E8A755C-4711-4CDF-AC16-1430F4877F3E}"/>
                  </a:ext>
                </a:extLst>
              </p:cNvPr>
              <p:cNvSpPr/>
              <p:nvPr/>
            </p:nvSpPr>
            <p:spPr>
              <a:xfrm>
                <a:off x="2853019" y="3432738"/>
                <a:ext cx="2088027" cy="1610317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/>
                    </a:solidFill>
                  </a:rPr>
                  <a:t>饮食护理</a:t>
                </a:r>
              </a:p>
            </p:txBody>
          </p:sp>
          <p:cxnSp>
            <p:nvCxnSpPr>
              <p:cNvPr id="120" name="直接连接符 119">
                <a:extLst>
                  <a:ext uri="{FF2B5EF4-FFF2-40B4-BE49-F238E27FC236}">
                    <a16:creationId xmlns:a16="http://schemas.microsoft.com/office/drawing/2014/main" id="{AE8D3BE0-D68F-4D6E-9091-7544324341FC}"/>
                  </a:ext>
                </a:extLst>
              </p:cNvPr>
              <p:cNvCxnSpPr>
                <a:stCxn id="116" idx="2"/>
              </p:cNvCxnSpPr>
              <p:nvPr/>
            </p:nvCxnSpPr>
            <p:spPr>
              <a:xfrm flipV="1">
                <a:off x="3896984" y="1028700"/>
                <a:ext cx="48" cy="1292499"/>
              </a:xfrm>
              <a:prstGeom prst="line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íṧ1iḑè">
              <a:extLst>
                <a:ext uri="{FF2B5EF4-FFF2-40B4-BE49-F238E27FC236}">
                  <a16:creationId xmlns:a16="http://schemas.microsoft.com/office/drawing/2014/main" id="{5C53F39A-7D98-4300-84D4-809B613466D6}"/>
                </a:ext>
              </a:extLst>
            </p:cNvPr>
            <p:cNvGrpSpPr/>
            <p:nvPr/>
          </p:nvGrpSpPr>
          <p:grpSpPr>
            <a:xfrm>
              <a:off x="7238255" y="1028700"/>
              <a:ext cx="2088027" cy="3820392"/>
              <a:chOff x="7238255" y="1028700"/>
              <a:chExt cx="2088027" cy="3820392"/>
            </a:xfrm>
          </p:grpSpPr>
          <p:sp>
            <p:nvSpPr>
              <p:cNvPr id="111" name="iṥ1iḑé">
                <a:extLst>
                  <a:ext uri="{FF2B5EF4-FFF2-40B4-BE49-F238E27FC236}">
                    <a16:creationId xmlns:a16="http://schemas.microsoft.com/office/drawing/2014/main" id="{F0B0CA7B-CC48-42E2-9A78-53619E43DB6E}"/>
                  </a:ext>
                </a:extLst>
              </p:cNvPr>
              <p:cNvSpPr/>
              <p:nvPr/>
            </p:nvSpPr>
            <p:spPr bwMode="auto">
              <a:xfrm>
                <a:off x="7614724" y="2321199"/>
                <a:ext cx="1335088" cy="1527175"/>
              </a:xfrm>
              <a:custGeom>
                <a:avLst/>
                <a:gdLst>
                  <a:gd name="T0" fmla="*/ 2491 w 14001"/>
                  <a:gd name="T1" fmla="*/ 13529 h 16020"/>
                  <a:gd name="T2" fmla="*/ 2491 w 14001"/>
                  <a:gd name="T3" fmla="*/ 4510 h 16020"/>
                  <a:gd name="T4" fmla="*/ 7000 w 14001"/>
                  <a:gd name="T5" fmla="*/ 0 h 16020"/>
                  <a:gd name="T6" fmla="*/ 11510 w 14001"/>
                  <a:gd name="T7" fmla="*/ 4510 h 16020"/>
                  <a:gd name="T8" fmla="*/ 11510 w 14001"/>
                  <a:gd name="T9" fmla="*/ 13529 h 16020"/>
                  <a:gd name="T10" fmla="*/ 2491 w 14001"/>
                  <a:gd name="T11" fmla="*/ 13529 h 16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01" h="16020">
                    <a:moveTo>
                      <a:pt x="2491" y="13529"/>
                    </a:moveTo>
                    <a:cubicBezTo>
                      <a:pt x="0" y="11039"/>
                      <a:pt x="0" y="7000"/>
                      <a:pt x="2491" y="4510"/>
                    </a:cubicBezTo>
                    <a:cubicBezTo>
                      <a:pt x="3994" y="3006"/>
                      <a:pt x="5497" y="1503"/>
                      <a:pt x="7000" y="0"/>
                    </a:cubicBezTo>
                    <a:cubicBezTo>
                      <a:pt x="8504" y="1503"/>
                      <a:pt x="10007" y="3006"/>
                      <a:pt x="11510" y="4510"/>
                    </a:cubicBezTo>
                    <a:cubicBezTo>
                      <a:pt x="14001" y="7000"/>
                      <a:pt x="14001" y="11039"/>
                      <a:pt x="11510" y="13529"/>
                    </a:cubicBezTo>
                    <a:cubicBezTo>
                      <a:pt x="9020" y="16020"/>
                      <a:pt x="4981" y="16020"/>
                      <a:pt x="2491" y="13529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112" name="ïSliḍê">
                <a:extLst>
                  <a:ext uri="{FF2B5EF4-FFF2-40B4-BE49-F238E27FC236}">
                    <a16:creationId xmlns:a16="http://schemas.microsoft.com/office/drawing/2014/main" id="{16AAEE48-8613-4548-980E-1950735E451A}"/>
                  </a:ext>
                </a:extLst>
              </p:cNvPr>
              <p:cNvSpPr/>
              <p:nvPr/>
            </p:nvSpPr>
            <p:spPr bwMode="auto">
              <a:xfrm>
                <a:off x="8026680" y="2863095"/>
                <a:ext cx="511176" cy="443383"/>
              </a:xfrm>
              <a:custGeom>
                <a:avLst/>
                <a:gdLst>
                  <a:gd name="connsiteX0" fmla="*/ 303820 w 607639"/>
                  <a:gd name="connsiteY0" fmla="*/ 112552 h 527053"/>
                  <a:gd name="connsiteX1" fmla="*/ 347324 w 607639"/>
                  <a:gd name="connsiteY1" fmla="*/ 155985 h 527053"/>
                  <a:gd name="connsiteX2" fmla="*/ 303820 w 607639"/>
                  <a:gd name="connsiteY2" fmla="*/ 199418 h 527053"/>
                  <a:gd name="connsiteX3" fmla="*/ 260316 w 607639"/>
                  <a:gd name="connsiteY3" fmla="*/ 155985 h 527053"/>
                  <a:gd name="connsiteX4" fmla="*/ 303820 w 607639"/>
                  <a:gd name="connsiteY4" fmla="*/ 112552 h 527053"/>
                  <a:gd name="connsiteX5" fmla="*/ 303775 w 607639"/>
                  <a:gd name="connsiteY5" fmla="*/ 72970 h 527053"/>
                  <a:gd name="connsiteX6" fmla="*/ 220644 w 607639"/>
                  <a:gd name="connsiteY6" fmla="*/ 155983 h 527053"/>
                  <a:gd name="connsiteX7" fmla="*/ 303775 w 607639"/>
                  <a:gd name="connsiteY7" fmla="*/ 238996 h 527053"/>
                  <a:gd name="connsiteX8" fmla="*/ 386906 w 607639"/>
                  <a:gd name="connsiteY8" fmla="*/ 155983 h 527053"/>
                  <a:gd name="connsiteX9" fmla="*/ 303775 w 607639"/>
                  <a:gd name="connsiteY9" fmla="*/ 72970 h 527053"/>
                  <a:gd name="connsiteX10" fmla="*/ 303775 w 607639"/>
                  <a:gd name="connsiteY10" fmla="*/ 0 h 527053"/>
                  <a:gd name="connsiteX11" fmla="*/ 459979 w 607639"/>
                  <a:gd name="connsiteY11" fmla="*/ 155983 h 527053"/>
                  <a:gd name="connsiteX12" fmla="*/ 426246 w 607639"/>
                  <a:gd name="connsiteY12" fmla="*/ 252594 h 527053"/>
                  <a:gd name="connsiteX13" fmla="*/ 500922 w 607639"/>
                  <a:gd name="connsiteY13" fmla="*/ 294812 h 527053"/>
                  <a:gd name="connsiteX14" fmla="*/ 517388 w 607639"/>
                  <a:gd name="connsiteY14" fmla="*/ 292057 h 527053"/>
                  <a:gd name="connsiteX15" fmla="*/ 567943 w 607639"/>
                  <a:gd name="connsiteY15" fmla="*/ 342451 h 527053"/>
                  <a:gd name="connsiteX16" fmla="*/ 537236 w 607639"/>
                  <a:gd name="connsiteY16" fmla="*/ 388935 h 527053"/>
                  <a:gd name="connsiteX17" fmla="*/ 537236 w 607639"/>
                  <a:gd name="connsiteY17" fmla="*/ 419420 h 527053"/>
                  <a:gd name="connsiteX18" fmla="*/ 607639 w 607639"/>
                  <a:gd name="connsiteY18" fmla="*/ 507322 h 527053"/>
                  <a:gd name="connsiteX19" fmla="*/ 607639 w 607639"/>
                  <a:gd name="connsiteY19" fmla="*/ 527053 h 527053"/>
                  <a:gd name="connsiteX20" fmla="*/ 427136 w 607639"/>
                  <a:gd name="connsiteY20" fmla="*/ 527053 h 527053"/>
                  <a:gd name="connsiteX21" fmla="*/ 427136 w 607639"/>
                  <a:gd name="connsiteY21" fmla="*/ 507322 h 527053"/>
                  <a:gd name="connsiteX22" fmla="*/ 497540 w 607639"/>
                  <a:gd name="connsiteY22" fmla="*/ 419420 h 527053"/>
                  <a:gd name="connsiteX23" fmla="*/ 497540 w 607639"/>
                  <a:gd name="connsiteY23" fmla="*/ 388935 h 527053"/>
                  <a:gd name="connsiteX24" fmla="*/ 466833 w 607639"/>
                  <a:gd name="connsiteY24" fmla="*/ 342451 h 527053"/>
                  <a:gd name="connsiteX25" fmla="*/ 470660 w 607639"/>
                  <a:gd name="connsiteY25" fmla="*/ 323253 h 527053"/>
                  <a:gd name="connsiteX26" fmla="*/ 396608 w 607639"/>
                  <a:gd name="connsiteY26" fmla="*/ 281302 h 527053"/>
                  <a:gd name="connsiteX27" fmla="*/ 323623 w 607639"/>
                  <a:gd name="connsiteY27" fmla="*/ 310632 h 527053"/>
                  <a:gd name="connsiteX28" fmla="*/ 323623 w 607639"/>
                  <a:gd name="connsiteY28" fmla="*/ 419420 h 527053"/>
                  <a:gd name="connsiteX29" fmla="*/ 394026 w 607639"/>
                  <a:gd name="connsiteY29" fmla="*/ 507322 h 527053"/>
                  <a:gd name="connsiteX30" fmla="*/ 394026 w 607639"/>
                  <a:gd name="connsiteY30" fmla="*/ 527053 h 527053"/>
                  <a:gd name="connsiteX31" fmla="*/ 213613 w 607639"/>
                  <a:gd name="connsiteY31" fmla="*/ 527053 h 527053"/>
                  <a:gd name="connsiteX32" fmla="*/ 213613 w 607639"/>
                  <a:gd name="connsiteY32" fmla="*/ 507322 h 527053"/>
                  <a:gd name="connsiteX33" fmla="*/ 284016 w 607639"/>
                  <a:gd name="connsiteY33" fmla="*/ 419420 h 527053"/>
                  <a:gd name="connsiteX34" fmla="*/ 284016 w 607639"/>
                  <a:gd name="connsiteY34" fmla="*/ 310632 h 527053"/>
                  <a:gd name="connsiteX35" fmla="*/ 211032 w 607639"/>
                  <a:gd name="connsiteY35" fmla="*/ 281302 h 527053"/>
                  <a:gd name="connsiteX36" fmla="*/ 136890 w 607639"/>
                  <a:gd name="connsiteY36" fmla="*/ 323253 h 527053"/>
                  <a:gd name="connsiteX37" fmla="*/ 140717 w 607639"/>
                  <a:gd name="connsiteY37" fmla="*/ 342451 h 527053"/>
                  <a:gd name="connsiteX38" fmla="*/ 110011 w 607639"/>
                  <a:gd name="connsiteY38" fmla="*/ 388935 h 527053"/>
                  <a:gd name="connsiteX39" fmla="*/ 110011 w 607639"/>
                  <a:gd name="connsiteY39" fmla="*/ 419420 h 527053"/>
                  <a:gd name="connsiteX40" fmla="*/ 180414 w 607639"/>
                  <a:gd name="connsiteY40" fmla="*/ 507322 h 527053"/>
                  <a:gd name="connsiteX41" fmla="*/ 180414 w 607639"/>
                  <a:gd name="connsiteY41" fmla="*/ 527053 h 527053"/>
                  <a:gd name="connsiteX42" fmla="*/ 0 w 607639"/>
                  <a:gd name="connsiteY42" fmla="*/ 527053 h 527053"/>
                  <a:gd name="connsiteX43" fmla="*/ 0 w 607639"/>
                  <a:gd name="connsiteY43" fmla="*/ 507322 h 527053"/>
                  <a:gd name="connsiteX44" fmla="*/ 70403 w 607639"/>
                  <a:gd name="connsiteY44" fmla="*/ 419420 h 527053"/>
                  <a:gd name="connsiteX45" fmla="*/ 70403 w 607639"/>
                  <a:gd name="connsiteY45" fmla="*/ 388935 h 527053"/>
                  <a:gd name="connsiteX46" fmla="*/ 39696 w 607639"/>
                  <a:gd name="connsiteY46" fmla="*/ 342451 h 527053"/>
                  <a:gd name="connsiteX47" fmla="*/ 90251 w 607639"/>
                  <a:gd name="connsiteY47" fmla="*/ 292057 h 527053"/>
                  <a:gd name="connsiteX48" fmla="*/ 106717 w 607639"/>
                  <a:gd name="connsiteY48" fmla="*/ 294812 h 527053"/>
                  <a:gd name="connsiteX49" fmla="*/ 181304 w 607639"/>
                  <a:gd name="connsiteY49" fmla="*/ 252594 h 527053"/>
                  <a:gd name="connsiteX50" fmla="*/ 147660 w 607639"/>
                  <a:gd name="connsiteY50" fmla="*/ 155983 h 527053"/>
                  <a:gd name="connsiteX51" fmla="*/ 303775 w 607639"/>
                  <a:gd name="connsiteY51" fmla="*/ 0 h 52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7639" h="527053">
                    <a:moveTo>
                      <a:pt x="303820" y="112552"/>
                    </a:moveTo>
                    <a:cubicBezTo>
                      <a:pt x="327847" y="112552"/>
                      <a:pt x="347324" y="131998"/>
                      <a:pt x="347324" y="155985"/>
                    </a:cubicBezTo>
                    <a:cubicBezTo>
                      <a:pt x="347324" y="179972"/>
                      <a:pt x="327847" y="199418"/>
                      <a:pt x="303820" y="199418"/>
                    </a:cubicBezTo>
                    <a:cubicBezTo>
                      <a:pt x="279793" y="199418"/>
                      <a:pt x="260316" y="179972"/>
                      <a:pt x="260316" y="155985"/>
                    </a:cubicBezTo>
                    <a:cubicBezTo>
                      <a:pt x="260316" y="131998"/>
                      <a:pt x="279793" y="112552"/>
                      <a:pt x="303820" y="112552"/>
                    </a:cubicBezTo>
                    <a:close/>
                    <a:moveTo>
                      <a:pt x="303775" y="72970"/>
                    </a:moveTo>
                    <a:cubicBezTo>
                      <a:pt x="257937" y="72970"/>
                      <a:pt x="220644" y="110210"/>
                      <a:pt x="220644" y="155983"/>
                    </a:cubicBezTo>
                    <a:cubicBezTo>
                      <a:pt x="220644" y="201756"/>
                      <a:pt x="257937" y="238996"/>
                      <a:pt x="303775" y="238996"/>
                    </a:cubicBezTo>
                    <a:cubicBezTo>
                      <a:pt x="349613" y="238996"/>
                      <a:pt x="386906" y="201756"/>
                      <a:pt x="386906" y="155983"/>
                    </a:cubicBezTo>
                    <a:cubicBezTo>
                      <a:pt x="386906" y="110210"/>
                      <a:pt x="349613" y="72970"/>
                      <a:pt x="303775" y="72970"/>
                    </a:cubicBezTo>
                    <a:close/>
                    <a:moveTo>
                      <a:pt x="303775" y="0"/>
                    </a:moveTo>
                    <a:cubicBezTo>
                      <a:pt x="389932" y="0"/>
                      <a:pt x="459979" y="69948"/>
                      <a:pt x="459979" y="155983"/>
                    </a:cubicBezTo>
                    <a:cubicBezTo>
                      <a:pt x="459979" y="192423"/>
                      <a:pt x="447341" y="226020"/>
                      <a:pt x="426246" y="252594"/>
                    </a:cubicBezTo>
                    <a:lnTo>
                      <a:pt x="500922" y="294812"/>
                    </a:lnTo>
                    <a:cubicBezTo>
                      <a:pt x="506084" y="293034"/>
                      <a:pt x="511602" y="292057"/>
                      <a:pt x="517388" y="292057"/>
                    </a:cubicBezTo>
                    <a:cubicBezTo>
                      <a:pt x="545246" y="292057"/>
                      <a:pt x="567943" y="314632"/>
                      <a:pt x="567943" y="342451"/>
                    </a:cubicBezTo>
                    <a:cubicBezTo>
                      <a:pt x="567943" y="363249"/>
                      <a:pt x="555215" y="381202"/>
                      <a:pt x="537236" y="388935"/>
                    </a:cubicBezTo>
                    <a:lnTo>
                      <a:pt x="537236" y="419420"/>
                    </a:lnTo>
                    <a:cubicBezTo>
                      <a:pt x="577466" y="428486"/>
                      <a:pt x="607639" y="464393"/>
                      <a:pt x="607639" y="507322"/>
                    </a:cubicBezTo>
                    <a:lnTo>
                      <a:pt x="607639" y="527053"/>
                    </a:lnTo>
                    <a:lnTo>
                      <a:pt x="427136" y="527053"/>
                    </a:lnTo>
                    <a:lnTo>
                      <a:pt x="427136" y="507322"/>
                    </a:lnTo>
                    <a:cubicBezTo>
                      <a:pt x="427136" y="464393"/>
                      <a:pt x="457309" y="428486"/>
                      <a:pt x="497540" y="419420"/>
                    </a:cubicBezTo>
                    <a:lnTo>
                      <a:pt x="497540" y="388935"/>
                    </a:lnTo>
                    <a:cubicBezTo>
                      <a:pt x="479560" y="381202"/>
                      <a:pt x="466833" y="363249"/>
                      <a:pt x="466833" y="342451"/>
                    </a:cubicBezTo>
                    <a:cubicBezTo>
                      <a:pt x="466833" y="335696"/>
                      <a:pt x="468257" y="329208"/>
                      <a:pt x="470660" y="323253"/>
                    </a:cubicBezTo>
                    <a:lnTo>
                      <a:pt x="396608" y="281302"/>
                    </a:lnTo>
                    <a:cubicBezTo>
                      <a:pt x="375691" y="296767"/>
                      <a:pt x="350681" y="307166"/>
                      <a:pt x="323623" y="310632"/>
                    </a:cubicBezTo>
                    <a:lnTo>
                      <a:pt x="323623" y="419420"/>
                    </a:lnTo>
                    <a:cubicBezTo>
                      <a:pt x="363854" y="428486"/>
                      <a:pt x="394026" y="464393"/>
                      <a:pt x="394026" y="507322"/>
                    </a:cubicBezTo>
                    <a:lnTo>
                      <a:pt x="394026" y="527053"/>
                    </a:lnTo>
                    <a:lnTo>
                      <a:pt x="213613" y="527053"/>
                    </a:lnTo>
                    <a:lnTo>
                      <a:pt x="213613" y="507322"/>
                    </a:lnTo>
                    <a:cubicBezTo>
                      <a:pt x="213613" y="464393"/>
                      <a:pt x="243786" y="428486"/>
                      <a:pt x="284016" y="419420"/>
                    </a:cubicBezTo>
                    <a:lnTo>
                      <a:pt x="284016" y="310632"/>
                    </a:lnTo>
                    <a:cubicBezTo>
                      <a:pt x="256869" y="307166"/>
                      <a:pt x="231948" y="296767"/>
                      <a:pt x="211032" y="281302"/>
                    </a:cubicBezTo>
                    <a:lnTo>
                      <a:pt x="136890" y="323253"/>
                    </a:lnTo>
                    <a:cubicBezTo>
                      <a:pt x="139382" y="329208"/>
                      <a:pt x="140717" y="335696"/>
                      <a:pt x="140717" y="342451"/>
                    </a:cubicBezTo>
                    <a:cubicBezTo>
                      <a:pt x="140717" y="363249"/>
                      <a:pt x="128079" y="381202"/>
                      <a:pt x="110011" y="388935"/>
                    </a:cubicBezTo>
                    <a:lnTo>
                      <a:pt x="110011" y="419420"/>
                    </a:lnTo>
                    <a:cubicBezTo>
                      <a:pt x="150241" y="428486"/>
                      <a:pt x="180414" y="464393"/>
                      <a:pt x="180414" y="507322"/>
                    </a:cubicBezTo>
                    <a:lnTo>
                      <a:pt x="180414" y="527053"/>
                    </a:lnTo>
                    <a:lnTo>
                      <a:pt x="0" y="527053"/>
                    </a:lnTo>
                    <a:lnTo>
                      <a:pt x="0" y="507322"/>
                    </a:lnTo>
                    <a:cubicBezTo>
                      <a:pt x="0" y="464393"/>
                      <a:pt x="30173" y="428486"/>
                      <a:pt x="70403" y="419420"/>
                    </a:cubicBezTo>
                    <a:lnTo>
                      <a:pt x="70403" y="388935"/>
                    </a:lnTo>
                    <a:cubicBezTo>
                      <a:pt x="52335" y="381202"/>
                      <a:pt x="39696" y="363249"/>
                      <a:pt x="39696" y="342451"/>
                    </a:cubicBezTo>
                    <a:cubicBezTo>
                      <a:pt x="39696" y="314632"/>
                      <a:pt x="62393" y="292057"/>
                      <a:pt x="90251" y="292057"/>
                    </a:cubicBezTo>
                    <a:cubicBezTo>
                      <a:pt x="96037" y="292057"/>
                      <a:pt x="101555" y="293034"/>
                      <a:pt x="106717" y="294812"/>
                    </a:cubicBezTo>
                    <a:lnTo>
                      <a:pt x="181304" y="252594"/>
                    </a:lnTo>
                    <a:cubicBezTo>
                      <a:pt x="160299" y="226020"/>
                      <a:pt x="147660" y="192423"/>
                      <a:pt x="147660" y="155983"/>
                    </a:cubicBezTo>
                    <a:cubicBezTo>
                      <a:pt x="147660" y="69948"/>
                      <a:pt x="217707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3" name="îślîḍe">
                <a:extLst>
                  <a:ext uri="{FF2B5EF4-FFF2-40B4-BE49-F238E27FC236}">
                    <a16:creationId xmlns:a16="http://schemas.microsoft.com/office/drawing/2014/main" id="{3DC6469A-49A9-440D-A16C-0C0FB74D0401}"/>
                  </a:ext>
                </a:extLst>
              </p:cNvPr>
              <p:cNvSpPr/>
              <p:nvPr/>
            </p:nvSpPr>
            <p:spPr>
              <a:xfrm>
                <a:off x="7238255" y="3617466"/>
                <a:ext cx="2088027" cy="1231626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/>
                    </a:solidFill>
                  </a:rPr>
                  <a:t>预防阴囊血肿</a:t>
                </a:r>
              </a:p>
            </p:txBody>
          </p:sp>
          <p:cxnSp>
            <p:nvCxnSpPr>
              <p:cNvPr id="115" name="直接连接符 114">
                <a:extLst>
                  <a:ext uri="{FF2B5EF4-FFF2-40B4-BE49-F238E27FC236}">
                    <a16:creationId xmlns:a16="http://schemas.microsoft.com/office/drawing/2014/main" id="{C2BB698B-9279-415C-A8CF-3E44A96B7624}"/>
                  </a:ext>
                </a:extLst>
              </p:cNvPr>
              <p:cNvCxnSpPr>
                <a:stCxn id="111" idx="2"/>
              </p:cNvCxnSpPr>
              <p:nvPr/>
            </p:nvCxnSpPr>
            <p:spPr>
              <a:xfrm flipV="1">
                <a:off x="8282220" y="1028700"/>
                <a:ext cx="48" cy="1292499"/>
              </a:xfrm>
              <a:prstGeom prst="line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iSḻïḍé">
              <a:extLst>
                <a:ext uri="{FF2B5EF4-FFF2-40B4-BE49-F238E27FC236}">
                  <a16:creationId xmlns:a16="http://schemas.microsoft.com/office/drawing/2014/main" id="{9654CAD4-0843-43D4-B5A1-32B89CCFB4DF}"/>
                </a:ext>
              </a:extLst>
            </p:cNvPr>
            <p:cNvGrpSpPr/>
            <p:nvPr/>
          </p:nvGrpSpPr>
          <p:grpSpPr>
            <a:xfrm>
              <a:off x="9432461" y="1028700"/>
              <a:ext cx="2088027" cy="3968174"/>
              <a:chOff x="9432461" y="1028700"/>
              <a:chExt cx="2088027" cy="3968174"/>
            </a:xfrm>
          </p:grpSpPr>
          <p:sp>
            <p:nvSpPr>
              <p:cNvPr id="106" name="í$ḷïḑe">
                <a:extLst>
                  <a:ext uri="{FF2B5EF4-FFF2-40B4-BE49-F238E27FC236}">
                    <a16:creationId xmlns:a16="http://schemas.microsoft.com/office/drawing/2014/main" id="{E696021B-7C50-49BD-BC27-34057A8AA10B}"/>
                  </a:ext>
                </a:extLst>
              </p:cNvPr>
              <p:cNvSpPr/>
              <p:nvPr/>
            </p:nvSpPr>
            <p:spPr bwMode="auto">
              <a:xfrm>
                <a:off x="9807342" y="2321199"/>
                <a:ext cx="1335088" cy="1527175"/>
              </a:xfrm>
              <a:custGeom>
                <a:avLst/>
                <a:gdLst>
                  <a:gd name="T0" fmla="*/ 2491 w 14001"/>
                  <a:gd name="T1" fmla="*/ 13529 h 16020"/>
                  <a:gd name="T2" fmla="*/ 2491 w 14001"/>
                  <a:gd name="T3" fmla="*/ 4510 h 16020"/>
                  <a:gd name="T4" fmla="*/ 7000 w 14001"/>
                  <a:gd name="T5" fmla="*/ 0 h 16020"/>
                  <a:gd name="T6" fmla="*/ 11510 w 14001"/>
                  <a:gd name="T7" fmla="*/ 4510 h 16020"/>
                  <a:gd name="T8" fmla="*/ 11510 w 14001"/>
                  <a:gd name="T9" fmla="*/ 13529 h 16020"/>
                  <a:gd name="T10" fmla="*/ 2491 w 14001"/>
                  <a:gd name="T11" fmla="*/ 13529 h 16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001" h="16020">
                    <a:moveTo>
                      <a:pt x="2491" y="13529"/>
                    </a:moveTo>
                    <a:cubicBezTo>
                      <a:pt x="0" y="11039"/>
                      <a:pt x="0" y="7000"/>
                      <a:pt x="2491" y="4510"/>
                    </a:cubicBezTo>
                    <a:cubicBezTo>
                      <a:pt x="3994" y="3006"/>
                      <a:pt x="5497" y="1503"/>
                      <a:pt x="7000" y="0"/>
                    </a:cubicBezTo>
                    <a:cubicBezTo>
                      <a:pt x="8504" y="1503"/>
                      <a:pt x="10007" y="3006"/>
                      <a:pt x="11510" y="4510"/>
                    </a:cubicBezTo>
                    <a:cubicBezTo>
                      <a:pt x="14001" y="7000"/>
                      <a:pt x="14001" y="11039"/>
                      <a:pt x="11510" y="13529"/>
                    </a:cubicBezTo>
                    <a:cubicBezTo>
                      <a:pt x="9020" y="16020"/>
                      <a:pt x="4981" y="16020"/>
                      <a:pt x="2491" y="13529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/>
              </a:p>
            </p:txBody>
          </p:sp>
          <p:sp>
            <p:nvSpPr>
              <p:cNvPr id="107" name="îSlîḍè">
                <a:extLst>
                  <a:ext uri="{FF2B5EF4-FFF2-40B4-BE49-F238E27FC236}">
                    <a16:creationId xmlns:a16="http://schemas.microsoft.com/office/drawing/2014/main" id="{44A15235-FBE5-43E4-8CB0-B96C62A8FEBD}"/>
                  </a:ext>
                </a:extLst>
              </p:cNvPr>
              <p:cNvSpPr/>
              <p:nvPr/>
            </p:nvSpPr>
            <p:spPr bwMode="auto">
              <a:xfrm>
                <a:off x="10254992" y="2829199"/>
                <a:ext cx="439789" cy="511175"/>
              </a:xfrm>
              <a:custGeom>
                <a:avLst/>
                <a:gdLst>
                  <a:gd name="connsiteX0" fmla="*/ 260400 w 520800"/>
                  <a:gd name="connsiteY0" fmla="*/ 205300 h 605336"/>
                  <a:gd name="connsiteX1" fmla="*/ 315198 w 520800"/>
                  <a:gd name="connsiteY1" fmla="*/ 260020 h 605336"/>
                  <a:gd name="connsiteX2" fmla="*/ 291633 w 520800"/>
                  <a:gd name="connsiteY2" fmla="*/ 304935 h 605336"/>
                  <a:gd name="connsiteX3" fmla="*/ 353818 w 520800"/>
                  <a:gd name="connsiteY3" fmla="*/ 568825 h 605336"/>
                  <a:gd name="connsiteX4" fmla="*/ 348207 w 520800"/>
                  <a:gd name="connsiteY4" fmla="*/ 594130 h 605336"/>
                  <a:gd name="connsiteX5" fmla="*/ 324830 w 520800"/>
                  <a:gd name="connsiteY5" fmla="*/ 605336 h 605336"/>
                  <a:gd name="connsiteX6" fmla="*/ 195971 w 520800"/>
                  <a:gd name="connsiteY6" fmla="*/ 605336 h 605336"/>
                  <a:gd name="connsiteX7" fmla="*/ 172593 w 520800"/>
                  <a:gd name="connsiteY7" fmla="*/ 594130 h 605336"/>
                  <a:gd name="connsiteX8" fmla="*/ 166982 w 520800"/>
                  <a:gd name="connsiteY8" fmla="*/ 568825 h 605336"/>
                  <a:gd name="connsiteX9" fmla="*/ 229167 w 520800"/>
                  <a:gd name="connsiteY9" fmla="*/ 304935 h 605336"/>
                  <a:gd name="connsiteX10" fmla="*/ 205603 w 520800"/>
                  <a:gd name="connsiteY10" fmla="*/ 260020 h 605336"/>
                  <a:gd name="connsiteX11" fmla="*/ 260400 w 520800"/>
                  <a:gd name="connsiteY11" fmla="*/ 205300 h 605336"/>
                  <a:gd name="connsiteX12" fmla="*/ 260414 w 520800"/>
                  <a:gd name="connsiteY12" fmla="*/ 92466 h 605336"/>
                  <a:gd name="connsiteX13" fmla="*/ 379104 w 520800"/>
                  <a:gd name="connsiteY13" fmla="*/ 141489 h 605336"/>
                  <a:gd name="connsiteX14" fmla="*/ 379104 w 520800"/>
                  <a:gd name="connsiteY14" fmla="*/ 378575 h 605336"/>
                  <a:gd name="connsiteX15" fmla="*/ 364794 w 520800"/>
                  <a:gd name="connsiteY15" fmla="*/ 384458 h 605336"/>
                  <a:gd name="connsiteX16" fmla="*/ 350390 w 520800"/>
                  <a:gd name="connsiteY16" fmla="*/ 378575 h 605336"/>
                  <a:gd name="connsiteX17" fmla="*/ 350390 w 520800"/>
                  <a:gd name="connsiteY17" fmla="*/ 349815 h 605336"/>
                  <a:gd name="connsiteX18" fmla="*/ 350390 w 520800"/>
                  <a:gd name="connsiteY18" fmla="*/ 170250 h 605336"/>
                  <a:gd name="connsiteX19" fmla="*/ 260414 w 520800"/>
                  <a:gd name="connsiteY19" fmla="*/ 133085 h 605336"/>
                  <a:gd name="connsiteX20" fmla="*/ 170530 w 520800"/>
                  <a:gd name="connsiteY20" fmla="*/ 170250 h 605336"/>
                  <a:gd name="connsiteX21" fmla="*/ 133211 w 520800"/>
                  <a:gd name="connsiteY21" fmla="*/ 259985 h 605336"/>
                  <a:gd name="connsiteX22" fmla="*/ 170530 w 520800"/>
                  <a:gd name="connsiteY22" fmla="*/ 349815 h 605336"/>
                  <a:gd name="connsiteX23" fmla="*/ 170530 w 520800"/>
                  <a:gd name="connsiteY23" fmla="*/ 378575 h 605336"/>
                  <a:gd name="connsiteX24" fmla="*/ 141722 w 520800"/>
                  <a:gd name="connsiteY24" fmla="*/ 378575 h 605336"/>
                  <a:gd name="connsiteX25" fmla="*/ 92525 w 520800"/>
                  <a:gd name="connsiteY25" fmla="*/ 260079 h 605336"/>
                  <a:gd name="connsiteX26" fmla="*/ 141722 w 520800"/>
                  <a:gd name="connsiteY26" fmla="*/ 141489 h 605336"/>
                  <a:gd name="connsiteX27" fmla="*/ 260414 w 520800"/>
                  <a:gd name="connsiteY27" fmla="*/ 92466 h 605336"/>
                  <a:gd name="connsiteX28" fmla="*/ 260400 w 520800"/>
                  <a:gd name="connsiteY28" fmla="*/ 0 h 605336"/>
                  <a:gd name="connsiteX29" fmla="*/ 444630 w 520800"/>
                  <a:gd name="connsiteY29" fmla="*/ 76135 h 605336"/>
                  <a:gd name="connsiteX30" fmla="*/ 444630 w 520800"/>
                  <a:gd name="connsiteY30" fmla="*/ 443989 h 605336"/>
                  <a:gd name="connsiteX31" fmla="*/ 430228 w 520800"/>
                  <a:gd name="connsiteY31" fmla="*/ 449966 h 605336"/>
                  <a:gd name="connsiteX32" fmla="*/ 415827 w 520800"/>
                  <a:gd name="connsiteY32" fmla="*/ 443989 h 605336"/>
                  <a:gd name="connsiteX33" fmla="*/ 415827 w 520800"/>
                  <a:gd name="connsiteY33" fmla="*/ 415319 h 605336"/>
                  <a:gd name="connsiteX34" fmla="*/ 415827 w 520800"/>
                  <a:gd name="connsiteY34" fmla="*/ 104805 h 605336"/>
                  <a:gd name="connsiteX35" fmla="*/ 104973 w 520800"/>
                  <a:gd name="connsiteY35" fmla="*/ 104805 h 605336"/>
                  <a:gd name="connsiteX36" fmla="*/ 104973 w 520800"/>
                  <a:gd name="connsiteY36" fmla="*/ 415319 h 605336"/>
                  <a:gd name="connsiteX37" fmla="*/ 104973 w 520800"/>
                  <a:gd name="connsiteY37" fmla="*/ 443989 h 605336"/>
                  <a:gd name="connsiteX38" fmla="*/ 76170 w 520800"/>
                  <a:gd name="connsiteY38" fmla="*/ 443989 h 605336"/>
                  <a:gd name="connsiteX39" fmla="*/ 76170 w 520800"/>
                  <a:gd name="connsiteY39" fmla="*/ 76135 h 605336"/>
                  <a:gd name="connsiteX40" fmla="*/ 260400 w 520800"/>
                  <a:gd name="connsiteY40" fmla="*/ 0 h 605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20800" h="605336">
                    <a:moveTo>
                      <a:pt x="260400" y="205300"/>
                    </a:moveTo>
                    <a:cubicBezTo>
                      <a:pt x="290698" y="205300"/>
                      <a:pt x="315198" y="229859"/>
                      <a:pt x="315198" y="260020"/>
                    </a:cubicBezTo>
                    <a:cubicBezTo>
                      <a:pt x="315198" y="278696"/>
                      <a:pt x="305847" y="295037"/>
                      <a:pt x="291633" y="304935"/>
                    </a:cubicBezTo>
                    <a:lnTo>
                      <a:pt x="353818" y="568825"/>
                    </a:lnTo>
                    <a:cubicBezTo>
                      <a:pt x="355875" y="577696"/>
                      <a:pt x="353818" y="586940"/>
                      <a:pt x="348207" y="594130"/>
                    </a:cubicBezTo>
                    <a:cubicBezTo>
                      <a:pt x="342503" y="601227"/>
                      <a:pt x="333994" y="605336"/>
                      <a:pt x="324830" y="605336"/>
                    </a:cubicBezTo>
                    <a:lnTo>
                      <a:pt x="195971" y="605336"/>
                    </a:lnTo>
                    <a:cubicBezTo>
                      <a:pt x="186900" y="605336"/>
                      <a:pt x="178297" y="601227"/>
                      <a:pt x="172593" y="594130"/>
                    </a:cubicBezTo>
                    <a:cubicBezTo>
                      <a:pt x="166982" y="586940"/>
                      <a:pt x="164925" y="577696"/>
                      <a:pt x="166982" y="568825"/>
                    </a:cubicBezTo>
                    <a:lnTo>
                      <a:pt x="229167" y="304935"/>
                    </a:lnTo>
                    <a:cubicBezTo>
                      <a:pt x="214954" y="295037"/>
                      <a:pt x="205603" y="278696"/>
                      <a:pt x="205603" y="260020"/>
                    </a:cubicBezTo>
                    <a:cubicBezTo>
                      <a:pt x="205603" y="229859"/>
                      <a:pt x="230103" y="205300"/>
                      <a:pt x="260400" y="205300"/>
                    </a:cubicBezTo>
                    <a:close/>
                    <a:moveTo>
                      <a:pt x="260414" y="92466"/>
                    </a:moveTo>
                    <a:cubicBezTo>
                      <a:pt x="305308" y="92466"/>
                      <a:pt x="347397" y="109834"/>
                      <a:pt x="379104" y="141489"/>
                    </a:cubicBezTo>
                    <a:cubicBezTo>
                      <a:pt x="444576" y="206854"/>
                      <a:pt x="444576" y="313211"/>
                      <a:pt x="379104" y="378575"/>
                    </a:cubicBezTo>
                    <a:cubicBezTo>
                      <a:pt x="375176" y="382497"/>
                      <a:pt x="369938" y="384458"/>
                      <a:pt x="364794" y="384458"/>
                    </a:cubicBezTo>
                    <a:cubicBezTo>
                      <a:pt x="359556" y="384458"/>
                      <a:pt x="354319" y="382497"/>
                      <a:pt x="350390" y="378575"/>
                    </a:cubicBezTo>
                    <a:cubicBezTo>
                      <a:pt x="342440" y="370638"/>
                      <a:pt x="342440" y="357752"/>
                      <a:pt x="350390" y="349815"/>
                    </a:cubicBezTo>
                    <a:cubicBezTo>
                      <a:pt x="399962" y="300324"/>
                      <a:pt x="399962" y="219740"/>
                      <a:pt x="350390" y="170250"/>
                    </a:cubicBezTo>
                    <a:cubicBezTo>
                      <a:pt x="326353" y="146251"/>
                      <a:pt x="294365" y="133085"/>
                      <a:pt x="260414" y="133085"/>
                    </a:cubicBezTo>
                    <a:cubicBezTo>
                      <a:pt x="226462" y="133085"/>
                      <a:pt x="194568" y="146251"/>
                      <a:pt x="170530" y="170250"/>
                    </a:cubicBezTo>
                    <a:cubicBezTo>
                      <a:pt x="146492" y="194248"/>
                      <a:pt x="133211" y="226089"/>
                      <a:pt x="133211" y="259985"/>
                    </a:cubicBezTo>
                    <a:cubicBezTo>
                      <a:pt x="133211" y="293975"/>
                      <a:pt x="146492" y="325817"/>
                      <a:pt x="170530" y="349815"/>
                    </a:cubicBezTo>
                    <a:cubicBezTo>
                      <a:pt x="178480" y="357752"/>
                      <a:pt x="178480" y="370638"/>
                      <a:pt x="170530" y="378575"/>
                    </a:cubicBezTo>
                    <a:cubicBezTo>
                      <a:pt x="162580" y="386512"/>
                      <a:pt x="149672" y="386512"/>
                      <a:pt x="141722" y="378575"/>
                    </a:cubicBezTo>
                    <a:cubicBezTo>
                      <a:pt x="110015" y="346920"/>
                      <a:pt x="92525" y="304807"/>
                      <a:pt x="92525" y="260079"/>
                    </a:cubicBezTo>
                    <a:cubicBezTo>
                      <a:pt x="92525" y="215258"/>
                      <a:pt x="110015" y="173144"/>
                      <a:pt x="141722" y="141489"/>
                    </a:cubicBezTo>
                    <a:cubicBezTo>
                      <a:pt x="173430" y="109834"/>
                      <a:pt x="215612" y="92466"/>
                      <a:pt x="260414" y="92466"/>
                    </a:cubicBezTo>
                    <a:close/>
                    <a:moveTo>
                      <a:pt x="260400" y="0"/>
                    </a:moveTo>
                    <a:cubicBezTo>
                      <a:pt x="327125" y="0"/>
                      <a:pt x="393850" y="25379"/>
                      <a:pt x="444630" y="76135"/>
                    </a:cubicBezTo>
                    <a:cubicBezTo>
                      <a:pt x="546190" y="177554"/>
                      <a:pt x="546190" y="342570"/>
                      <a:pt x="444630" y="443989"/>
                    </a:cubicBezTo>
                    <a:cubicBezTo>
                      <a:pt x="440702" y="448005"/>
                      <a:pt x="435465" y="449966"/>
                      <a:pt x="430228" y="449966"/>
                    </a:cubicBezTo>
                    <a:cubicBezTo>
                      <a:pt x="425085" y="449966"/>
                      <a:pt x="419848" y="448005"/>
                      <a:pt x="415827" y="443989"/>
                    </a:cubicBezTo>
                    <a:cubicBezTo>
                      <a:pt x="407878" y="436051"/>
                      <a:pt x="407878" y="423257"/>
                      <a:pt x="415827" y="415319"/>
                    </a:cubicBezTo>
                    <a:cubicBezTo>
                      <a:pt x="501582" y="329682"/>
                      <a:pt x="501582" y="190441"/>
                      <a:pt x="415827" y="104805"/>
                    </a:cubicBezTo>
                    <a:cubicBezTo>
                      <a:pt x="330164" y="19261"/>
                      <a:pt x="190636" y="19261"/>
                      <a:pt x="104973" y="104805"/>
                    </a:cubicBezTo>
                    <a:cubicBezTo>
                      <a:pt x="19218" y="190441"/>
                      <a:pt x="19218" y="329682"/>
                      <a:pt x="104973" y="415319"/>
                    </a:cubicBezTo>
                    <a:cubicBezTo>
                      <a:pt x="112922" y="423257"/>
                      <a:pt x="112922" y="436051"/>
                      <a:pt x="104973" y="443989"/>
                    </a:cubicBezTo>
                    <a:cubicBezTo>
                      <a:pt x="97024" y="451927"/>
                      <a:pt x="84119" y="451927"/>
                      <a:pt x="76170" y="443989"/>
                    </a:cubicBezTo>
                    <a:cubicBezTo>
                      <a:pt x="-25390" y="342570"/>
                      <a:pt x="-25390" y="177554"/>
                      <a:pt x="76170" y="76135"/>
                    </a:cubicBezTo>
                    <a:cubicBezTo>
                      <a:pt x="126950" y="25379"/>
                      <a:pt x="193675" y="0"/>
                      <a:pt x="2604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8" name="ïṥḷïḋe">
                <a:extLst>
                  <a:ext uri="{FF2B5EF4-FFF2-40B4-BE49-F238E27FC236}">
                    <a16:creationId xmlns:a16="http://schemas.microsoft.com/office/drawing/2014/main" id="{9A41588C-24B7-4343-B426-F30DF487C250}"/>
                  </a:ext>
                </a:extLst>
              </p:cNvPr>
              <p:cNvSpPr/>
              <p:nvPr/>
            </p:nvSpPr>
            <p:spPr>
              <a:xfrm>
                <a:off x="9432461" y="3497393"/>
                <a:ext cx="2088027" cy="1499481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9pPr>
              </a:lstStyle>
              <a:p>
                <a:pPr lvl="0" algn="ctr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/>
                    </a:solidFill>
                  </a:rPr>
                  <a:t>预防切口感染</a:t>
                </a:r>
              </a:p>
            </p:txBody>
          </p:sp>
          <p:cxnSp>
            <p:nvCxnSpPr>
              <p:cNvPr id="110" name="直接连接符 109">
                <a:extLst>
                  <a:ext uri="{FF2B5EF4-FFF2-40B4-BE49-F238E27FC236}">
                    <a16:creationId xmlns:a16="http://schemas.microsoft.com/office/drawing/2014/main" id="{ADAC7242-1511-411F-9D81-C206B99B02DB}"/>
                  </a:ext>
                </a:extLst>
              </p:cNvPr>
              <p:cNvCxnSpPr>
                <a:stCxn id="106" idx="2"/>
              </p:cNvCxnSpPr>
              <p:nvPr/>
            </p:nvCxnSpPr>
            <p:spPr>
              <a:xfrm flipV="1">
                <a:off x="10474838" y="1028700"/>
                <a:ext cx="48" cy="1292499"/>
              </a:xfrm>
              <a:prstGeom prst="line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îšļiḓè">
            <a:extLst>
              <a:ext uri="{FF2B5EF4-FFF2-40B4-BE49-F238E27FC236}">
                <a16:creationId xmlns:a16="http://schemas.microsoft.com/office/drawing/2014/main" id="{CDCB00B4-0F8F-4367-ABB8-59CC837AB525}"/>
              </a:ext>
            </a:extLst>
          </p:cNvPr>
          <p:cNvSpPr/>
          <p:nvPr/>
        </p:nvSpPr>
        <p:spPr>
          <a:xfrm>
            <a:off x="442105" y="328565"/>
            <a:ext cx="2877166" cy="700135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护理措施</a:t>
            </a:r>
          </a:p>
        </p:txBody>
      </p:sp>
      <p:sp>
        <p:nvSpPr>
          <p:cNvPr id="71" name="ï$lídè">
            <a:extLst>
              <a:ext uri="{FF2B5EF4-FFF2-40B4-BE49-F238E27FC236}">
                <a16:creationId xmlns:a16="http://schemas.microsoft.com/office/drawing/2014/main" id="{99CD25D0-B10B-4587-80CA-E702031DBA85}"/>
              </a:ext>
            </a:extLst>
          </p:cNvPr>
          <p:cNvSpPr txBox="1"/>
          <p:nvPr/>
        </p:nvSpPr>
        <p:spPr>
          <a:xfrm>
            <a:off x="3629865" y="657951"/>
            <a:ext cx="4442717" cy="370749"/>
          </a:xfrm>
          <a:prstGeom prst="rect">
            <a:avLst/>
          </a:prstGeom>
        </p:spPr>
        <p:txBody>
          <a:bodyPr vert="horz" wrap="none" lIns="45720" tIns="0" rIns="45720" bIns="0" anchor="ctr">
            <a:no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术后护理</a:t>
            </a:r>
          </a:p>
        </p:txBody>
      </p:sp>
    </p:spTree>
    <p:extLst>
      <p:ext uri="{BB962C8B-B14F-4D97-AF65-F5344CB8AC3E}">
        <p14:creationId xmlns:p14="http://schemas.microsoft.com/office/powerpoint/2010/main" val="114888955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ļiḓè">
            <a:extLst>
              <a:ext uri="{FF2B5EF4-FFF2-40B4-BE49-F238E27FC236}">
                <a16:creationId xmlns:a16="http://schemas.microsoft.com/office/drawing/2014/main" id="{CDCB00B4-0F8F-4367-ABB8-59CC837AB525}"/>
              </a:ext>
            </a:extLst>
          </p:cNvPr>
          <p:cNvSpPr/>
          <p:nvPr/>
        </p:nvSpPr>
        <p:spPr>
          <a:xfrm>
            <a:off x="442105" y="328565"/>
            <a:ext cx="2877166" cy="700135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护理措施</a:t>
            </a:r>
          </a:p>
        </p:txBody>
      </p:sp>
      <p:sp>
        <p:nvSpPr>
          <p:cNvPr id="71" name="ï$lídè">
            <a:extLst>
              <a:ext uri="{FF2B5EF4-FFF2-40B4-BE49-F238E27FC236}">
                <a16:creationId xmlns:a16="http://schemas.microsoft.com/office/drawing/2014/main" id="{99CD25D0-B10B-4587-80CA-E702031DBA85}"/>
              </a:ext>
            </a:extLst>
          </p:cNvPr>
          <p:cNvSpPr txBox="1"/>
          <p:nvPr/>
        </p:nvSpPr>
        <p:spPr>
          <a:xfrm>
            <a:off x="3629865" y="657951"/>
            <a:ext cx="4442717" cy="370749"/>
          </a:xfrm>
          <a:prstGeom prst="rect">
            <a:avLst/>
          </a:prstGeom>
        </p:spPr>
        <p:txBody>
          <a:bodyPr vert="horz" wrap="none" lIns="45720" tIns="0" rIns="45720" bIns="0" anchor="ctr">
            <a:no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健康教育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15BE9F-88A3-417E-8096-6EB992723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35701B6-FBDB-4CD1-BCD9-83A2CC31D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06" y="1259609"/>
            <a:ext cx="9286875" cy="43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3778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6117ADB-F684-40C7-9A56-6A8798921C16}"/>
              </a:ext>
            </a:extLst>
          </p:cNvPr>
          <p:cNvSpPr txBox="1"/>
          <p:nvPr/>
        </p:nvSpPr>
        <p:spPr>
          <a:xfrm>
            <a:off x="10236200" y="226629"/>
            <a:ext cx="1473200" cy="16041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ln w="22225">
                  <a:solidFill>
                    <a:srgbClr val="3F4749"/>
                  </a:solidFill>
                </a:ln>
                <a:solidFill>
                  <a:srgbClr val="7FEFD2"/>
                </a:solidFill>
                <a:latin typeface="Impact" panose="020B0806030902050204" pitchFamily="34" charset="0"/>
              </a:rPr>
              <a:t>03</a:t>
            </a:r>
            <a:endParaRPr lang="zh-CN" altLang="en-US" dirty="0">
              <a:ln w="22225">
                <a:solidFill>
                  <a:srgbClr val="3F4749"/>
                </a:solidFill>
              </a:ln>
              <a:solidFill>
                <a:srgbClr val="7FEFD2"/>
              </a:solidFill>
              <a:latin typeface="Impact" panose="020B0806030902050204" pitchFamily="34" charset="0"/>
            </a:endParaRPr>
          </a:p>
        </p:txBody>
      </p:sp>
      <p:sp>
        <p:nvSpPr>
          <p:cNvPr id="4" name="标题 4">
            <a:extLst>
              <a:ext uri="{FF2B5EF4-FFF2-40B4-BE49-F238E27FC236}">
                <a16:creationId xmlns:a16="http://schemas.microsoft.com/office/drawing/2014/main" id="{AAF7ADAC-B048-4468-A6B7-CD57A02A8F2F}"/>
              </a:ext>
            </a:extLst>
          </p:cNvPr>
          <p:cNvSpPr txBox="1">
            <a:spLocks/>
          </p:cNvSpPr>
          <p:nvPr/>
        </p:nvSpPr>
        <p:spPr>
          <a:xfrm>
            <a:off x="1659064" y="600324"/>
            <a:ext cx="8201216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4400" dirty="0"/>
              <a:t>其他腹外疝病人的护理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7E255F-4142-43D8-AEF3-56E5DA8A3487}"/>
              </a:ext>
            </a:extLst>
          </p:cNvPr>
          <p:cNvSpPr/>
          <p:nvPr/>
        </p:nvSpPr>
        <p:spPr>
          <a:xfrm>
            <a:off x="3187513" y="5709866"/>
            <a:ext cx="8708923" cy="743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+mn-ea"/>
              </a:rPr>
              <a:t>其他腹外疝较常见的有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</a:rPr>
              <a:t>切口疝</a:t>
            </a:r>
            <a:r>
              <a:rPr lang="zh-CN" altLang="en-US" sz="3200" b="1" dirty="0">
                <a:latin typeface="+mn-ea"/>
              </a:rPr>
              <a:t>、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</a:rPr>
              <a:t>股疝</a:t>
            </a:r>
            <a:r>
              <a:rPr lang="zh-CN" altLang="en-US" sz="3200" b="1" dirty="0">
                <a:latin typeface="+mn-ea"/>
              </a:rPr>
              <a:t>、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</a:rPr>
              <a:t>脐疝</a:t>
            </a:r>
            <a:r>
              <a:rPr lang="zh-CN" altLang="en-US" sz="3200" b="1" dirty="0">
                <a:latin typeface="+mn-ea"/>
              </a:rPr>
              <a:t>等。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E65E65-771F-42E1-B247-A52437358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56" t="12659"/>
          <a:stretch/>
        </p:blipFill>
        <p:spPr>
          <a:xfrm>
            <a:off x="101599" y="1237672"/>
            <a:ext cx="4405745" cy="37647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277B34-82CD-4538-9672-C197B26CE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67" b="27840"/>
          <a:stretch/>
        </p:blipFill>
        <p:spPr>
          <a:xfrm>
            <a:off x="4810365" y="2087419"/>
            <a:ext cx="7270801" cy="32327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5AEDCA-1241-46CB-BB8A-B2842F7153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991"/>
          <a:stretch/>
        </p:blipFill>
        <p:spPr>
          <a:xfrm>
            <a:off x="3731666" y="1228435"/>
            <a:ext cx="4747313" cy="40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43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片 62">
            <a:extLst>
              <a:ext uri="{FF2B5EF4-FFF2-40B4-BE49-F238E27FC236}">
                <a16:creationId xmlns:a16="http://schemas.microsoft.com/office/drawing/2014/main" id="{4FFE0C47-D61D-4F09-BB78-E925EA296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5" y="1294966"/>
            <a:ext cx="5721731" cy="4842309"/>
          </a:xfrm>
          <a:prstGeom prst="rect">
            <a:avLst/>
          </a:prstGeom>
        </p:spPr>
      </p:pic>
      <p:grpSp>
        <p:nvGrpSpPr>
          <p:cNvPr id="36" name="238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554EF4C-F8C5-476B-ABA8-1EB0C0BF354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38033" y="999275"/>
            <a:ext cx="7311085" cy="4892667"/>
            <a:chOff x="3756000" y="1674000"/>
            <a:chExt cx="6930000" cy="4313346"/>
          </a:xfrm>
        </p:grpSpPr>
        <p:grpSp>
          <p:nvGrpSpPr>
            <p:cNvPr id="38" name="îṥḷíḍé">
              <a:extLst>
                <a:ext uri="{FF2B5EF4-FFF2-40B4-BE49-F238E27FC236}">
                  <a16:creationId xmlns:a16="http://schemas.microsoft.com/office/drawing/2014/main" id="{8FC18F99-B3D8-4575-A23A-0F304687E9A3}"/>
                </a:ext>
              </a:extLst>
            </p:cNvPr>
            <p:cNvGrpSpPr/>
            <p:nvPr/>
          </p:nvGrpSpPr>
          <p:grpSpPr>
            <a:xfrm>
              <a:off x="3756000" y="1674000"/>
              <a:ext cx="2727196" cy="617235"/>
              <a:chOff x="4295803" y="1880833"/>
              <a:chExt cx="2727196" cy="617235"/>
            </a:xfrm>
          </p:grpSpPr>
          <p:sp>
            <p:nvSpPr>
              <p:cNvPr id="59" name="îšļiḓè">
                <a:extLst>
                  <a:ext uri="{FF2B5EF4-FFF2-40B4-BE49-F238E27FC236}">
                    <a16:creationId xmlns:a16="http://schemas.microsoft.com/office/drawing/2014/main" id="{CF413159-F281-435A-A7F0-1B925FB0224D}"/>
                  </a:ext>
                </a:extLst>
              </p:cNvPr>
              <p:cNvSpPr/>
              <p:nvPr/>
            </p:nvSpPr>
            <p:spPr>
              <a:xfrm>
                <a:off x="4295803" y="1880833"/>
                <a:ext cx="2727196" cy="61723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lvl="0" algn="r"/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iṧļïdé">
                <a:extLst>
                  <a:ext uri="{FF2B5EF4-FFF2-40B4-BE49-F238E27FC236}">
                    <a16:creationId xmlns:a16="http://schemas.microsoft.com/office/drawing/2014/main" id="{F72A4281-ABDC-491E-9E43-CE9348519738}"/>
                  </a:ext>
                </a:extLst>
              </p:cNvPr>
              <p:cNvSpPr/>
              <p:nvPr/>
            </p:nvSpPr>
            <p:spPr bwMode="auto">
              <a:xfrm>
                <a:off x="4568461" y="2008922"/>
                <a:ext cx="489803" cy="361056"/>
              </a:xfrm>
              <a:custGeom>
                <a:avLst/>
                <a:gdLst/>
                <a:ahLst/>
                <a:cxnLst>
                  <a:cxn ang="0">
                    <a:pos x="10" y="45"/>
                  </a:cxn>
                  <a:cxn ang="0">
                    <a:pos x="28" y="45"/>
                  </a:cxn>
                  <a:cxn ang="0">
                    <a:pos x="4" y="30"/>
                  </a:cxn>
                  <a:cxn ang="0">
                    <a:pos x="65" y="50"/>
                  </a:cxn>
                  <a:cxn ang="0">
                    <a:pos x="77" y="52"/>
                  </a:cxn>
                  <a:cxn ang="0">
                    <a:pos x="86" y="46"/>
                  </a:cxn>
                  <a:cxn ang="0">
                    <a:pos x="94" y="59"/>
                  </a:cxn>
                  <a:cxn ang="0">
                    <a:pos x="73" y="69"/>
                  </a:cxn>
                  <a:cxn ang="0">
                    <a:pos x="23" y="59"/>
                  </a:cxn>
                  <a:cxn ang="0">
                    <a:pos x="3" y="49"/>
                  </a:cxn>
                  <a:cxn ang="0">
                    <a:pos x="22" y="49"/>
                  </a:cxn>
                  <a:cxn ang="0">
                    <a:pos x="28" y="52"/>
                  </a:cxn>
                  <a:cxn ang="0">
                    <a:pos x="45" y="57"/>
                  </a:cxn>
                  <a:cxn ang="0">
                    <a:pos x="45" y="49"/>
                  </a:cxn>
                  <a:cxn ang="0">
                    <a:pos x="51" y="47"/>
                  </a:cxn>
                  <a:cxn ang="0">
                    <a:pos x="51" y="51"/>
                  </a:cxn>
                  <a:cxn ang="0">
                    <a:pos x="60" y="47"/>
                  </a:cxn>
                  <a:cxn ang="0">
                    <a:pos x="89" y="30"/>
                  </a:cxn>
                  <a:cxn ang="0">
                    <a:pos x="70" y="30"/>
                  </a:cxn>
                  <a:cxn ang="0">
                    <a:pos x="70" y="33"/>
                  </a:cxn>
                  <a:cxn ang="0">
                    <a:pos x="71" y="40"/>
                  </a:cxn>
                  <a:cxn ang="0">
                    <a:pos x="72" y="41"/>
                  </a:cxn>
                  <a:cxn ang="0">
                    <a:pos x="87" y="41"/>
                  </a:cxn>
                  <a:cxn ang="0">
                    <a:pos x="88" y="34"/>
                  </a:cxn>
                  <a:cxn ang="0">
                    <a:pos x="89" y="31"/>
                  </a:cxn>
                  <a:cxn ang="0">
                    <a:pos x="63" y="24"/>
                  </a:cxn>
                  <a:cxn ang="0">
                    <a:pos x="33" y="14"/>
                  </a:cxn>
                  <a:cxn ang="0">
                    <a:pos x="36" y="33"/>
                  </a:cxn>
                  <a:cxn ang="0">
                    <a:pos x="42" y="43"/>
                  </a:cxn>
                  <a:cxn ang="0">
                    <a:pos x="49" y="44"/>
                  </a:cxn>
                  <a:cxn ang="0">
                    <a:pos x="55" y="43"/>
                  </a:cxn>
                  <a:cxn ang="0">
                    <a:pos x="61" y="33"/>
                  </a:cxn>
                </a:cxnLst>
                <a:rect l="0" t="0" r="r" b="b"/>
                <a:pathLst>
                  <a:path w="94" h="69">
                    <a:moveTo>
                      <a:pt x="2" y="45"/>
                    </a:moveTo>
                    <a:cubicBezTo>
                      <a:pt x="10" y="45"/>
                      <a:pt x="10" y="45"/>
                      <a:pt x="10" y="45"/>
                    </a:cubicBezTo>
                    <a:cubicBezTo>
                      <a:pt x="13" y="48"/>
                      <a:pt x="17" y="48"/>
                      <a:pt x="20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7" y="40"/>
                      <a:pt x="26" y="35"/>
                      <a:pt x="26" y="30"/>
                    </a:cubicBezTo>
                    <a:cubicBezTo>
                      <a:pt x="22" y="19"/>
                      <a:pt x="7" y="20"/>
                      <a:pt x="4" y="30"/>
                    </a:cubicBezTo>
                    <a:cubicBezTo>
                      <a:pt x="2" y="45"/>
                      <a:pt x="2" y="45"/>
                      <a:pt x="2" y="45"/>
                    </a:cubicBezTo>
                    <a:close/>
                    <a:moveTo>
                      <a:pt x="65" y="50"/>
                    </a:moveTo>
                    <a:cubicBezTo>
                      <a:pt x="73" y="46"/>
                      <a:pt x="73" y="46"/>
                      <a:pt x="73" y="46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82" y="52"/>
                      <a:pt x="82" y="52"/>
                      <a:pt x="82" y="5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5"/>
                      <a:pt x="1" y="52"/>
                      <a:pt x="3" y="49"/>
                    </a:cubicBezTo>
                    <a:cubicBezTo>
                      <a:pt x="5" y="49"/>
                      <a:pt x="7" y="49"/>
                      <a:pt x="8" y="49"/>
                    </a:cubicBezTo>
                    <a:cubicBezTo>
                      <a:pt x="13" y="54"/>
                      <a:pt x="17" y="54"/>
                      <a:pt x="22" y="49"/>
                    </a:cubicBezTo>
                    <a:cubicBezTo>
                      <a:pt x="23" y="49"/>
                      <a:pt x="25" y="49"/>
                      <a:pt x="27" y="49"/>
                    </a:cubicBezTo>
                    <a:cubicBezTo>
                      <a:pt x="27" y="50"/>
                      <a:pt x="28" y="51"/>
                      <a:pt x="28" y="52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65" y="50"/>
                      <a:pt x="65" y="50"/>
                      <a:pt x="65" y="50"/>
                    </a:cubicBezTo>
                    <a:close/>
                    <a:moveTo>
                      <a:pt x="89" y="30"/>
                    </a:moveTo>
                    <a:cubicBezTo>
                      <a:pt x="89" y="24"/>
                      <a:pt x="85" y="21"/>
                      <a:pt x="79" y="20"/>
                    </a:cubicBezTo>
                    <a:cubicBezTo>
                      <a:pt x="74" y="20"/>
                      <a:pt x="70" y="24"/>
                      <a:pt x="70" y="30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31"/>
                      <a:pt x="70" y="32"/>
                      <a:pt x="70" y="33"/>
                    </a:cubicBezTo>
                    <a:cubicBezTo>
                      <a:pt x="70" y="33"/>
                      <a:pt x="70" y="34"/>
                      <a:pt x="71" y="34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1"/>
                      <a:pt x="71" y="41"/>
                      <a:pt x="71" y="41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7" y="46"/>
                      <a:pt x="81" y="45"/>
                      <a:pt x="87" y="4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9" y="33"/>
                      <a:pt x="89" y="33"/>
                    </a:cubicBezTo>
                    <a:cubicBezTo>
                      <a:pt x="89" y="33"/>
                      <a:pt x="89" y="31"/>
                      <a:pt x="89" y="31"/>
                    </a:cubicBezTo>
                    <a:cubicBezTo>
                      <a:pt x="89" y="30"/>
                      <a:pt x="89" y="30"/>
                      <a:pt x="89" y="30"/>
                    </a:cubicBezTo>
                    <a:close/>
                    <a:moveTo>
                      <a:pt x="63" y="24"/>
                    </a:moveTo>
                    <a:cubicBezTo>
                      <a:pt x="66" y="14"/>
                      <a:pt x="66" y="14"/>
                      <a:pt x="66" y="14"/>
                    </a:cubicBezTo>
                    <a:cubicBezTo>
                      <a:pt x="59" y="13"/>
                      <a:pt x="47" y="0"/>
                      <a:pt x="33" y="1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7"/>
                      <a:pt x="35" y="30"/>
                      <a:pt x="36" y="33"/>
                    </a:cubicBezTo>
                    <a:cubicBezTo>
                      <a:pt x="37" y="37"/>
                      <a:pt x="39" y="40"/>
                      <a:pt x="41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5" y="44"/>
                      <a:pt x="47" y="44"/>
                      <a:pt x="49" y="44"/>
                    </a:cubicBezTo>
                    <a:cubicBezTo>
                      <a:pt x="51" y="44"/>
                      <a:pt x="53" y="44"/>
                      <a:pt x="55" y="44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8" y="40"/>
                      <a:pt x="60" y="37"/>
                      <a:pt x="61" y="33"/>
                    </a:cubicBezTo>
                    <a:cubicBezTo>
                      <a:pt x="62" y="30"/>
                      <a:pt x="63" y="27"/>
                      <a:pt x="63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îṣľîďè">
                <a:extLst>
                  <a:ext uri="{FF2B5EF4-FFF2-40B4-BE49-F238E27FC236}">
                    <a16:creationId xmlns:a16="http://schemas.microsoft.com/office/drawing/2014/main" id="{3D229798-3B61-46EF-8C11-2ED5605B50E1}"/>
                  </a:ext>
                </a:extLst>
              </p:cNvPr>
              <p:cNvSpPr/>
              <p:nvPr/>
            </p:nvSpPr>
            <p:spPr>
              <a:xfrm>
                <a:off x="5282320" y="1906774"/>
                <a:ext cx="1168760" cy="517458"/>
              </a:xfrm>
              <a:prstGeom prst="rect">
                <a:avLst/>
              </a:prstGeom>
            </p:spPr>
            <p:txBody>
              <a:bodyPr wrap="none" tIns="46800" bIns="46800">
                <a:spAutoFit/>
              </a:bodyPr>
              <a:lstStyle/>
              <a:p>
                <a:pPr lvl="0" algn="r"/>
                <a:r>
                  <a:rPr lang="zh-CN" altLang="en-US" sz="3200" b="1" dirty="0">
                    <a:solidFill>
                      <a:schemeClr val="bg1"/>
                    </a:solidFill>
                  </a:rPr>
                  <a:t>目  录</a:t>
                </a:r>
              </a:p>
            </p:txBody>
          </p:sp>
        </p:grpSp>
        <p:grpSp>
          <p:nvGrpSpPr>
            <p:cNvPr id="39" name="íṥḷïḑe">
              <a:extLst>
                <a:ext uri="{FF2B5EF4-FFF2-40B4-BE49-F238E27FC236}">
                  <a16:creationId xmlns:a16="http://schemas.microsoft.com/office/drawing/2014/main" id="{63359C84-2C14-4CC4-BB91-172226A53D7A}"/>
                </a:ext>
              </a:extLst>
            </p:cNvPr>
            <p:cNvGrpSpPr/>
            <p:nvPr/>
          </p:nvGrpSpPr>
          <p:grpSpPr>
            <a:xfrm>
              <a:off x="6200903" y="2520966"/>
              <a:ext cx="579183" cy="579183"/>
              <a:chOff x="6200903" y="2817508"/>
              <a:chExt cx="579183" cy="579183"/>
            </a:xfrm>
          </p:grpSpPr>
          <p:sp>
            <p:nvSpPr>
              <p:cNvPr id="57" name="išľïďê">
                <a:extLst>
                  <a:ext uri="{FF2B5EF4-FFF2-40B4-BE49-F238E27FC236}">
                    <a16:creationId xmlns:a16="http://schemas.microsoft.com/office/drawing/2014/main" id="{1686308B-5F8F-4FAD-95DF-485137B01AF5}"/>
                  </a:ext>
                </a:extLst>
              </p:cNvPr>
              <p:cNvSpPr/>
              <p:nvPr/>
            </p:nvSpPr>
            <p:spPr>
              <a:xfrm>
                <a:off x="6200903" y="2817508"/>
                <a:ext cx="579183" cy="5791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îSḻíḍé">
                <a:extLst>
                  <a:ext uri="{FF2B5EF4-FFF2-40B4-BE49-F238E27FC236}">
                    <a16:creationId xmlns:a16="http://schemas.microsoft.com/office/drawing/2014/main" id="{F9964276-7E03-4A9C-BF8A-AD403E891E71}"/>
                  </a:ext>
                </a:extLst>
              </p:cNvPr>
              <p:cNvSpPr/>
              <p:nvPr/>
            </p:nvSpPr>
            <p:spPr bwMode="auto">
              <a:xfrm>
                <a:off x="6337855" y="2970075"/>
                <a:ext cx="305279" cy="257926"/>
              </a:xfrm>
              <a:custGeom>
                <a:avLst/>
                <a:gdLst>
                  <a:gd name="connsiteX0" fmla="*/ 152471 w 305279"/>
                  <a:gd name="connsiteY0" fmla="*/ 104782 h 257926"/>
                  <a:gd name="connsiteX1" fmla="*/ 157173 w 305279"/>
                  <a:gd name="connsiteY1" fmla="*/ 109596 h 257926"/>
                  <a:gd name="connsiteX2" fmla="*/ 152471 w 305279"/>
                  <a:gd name="connsiteY2" fmla="*/ 114409 h 257926"/>
                  <a:gd name="connsiteX3" fmla="*/ 124261 w 305279"/>
                  <a:gd name="connsiteY3" fmla="*/ 143291 h 257926"/>
                  <a:gd name="connsiteX4" fmla="*/ 119559 w 305279"/>
                  <a:gd name="connsiteY4" fmla="*/ 148105 h 257926"/>
                  <a:gd name="connsiteX5" fmla="*/ 114857 w 305279"/>
                  <a:gd name="connsiteY5" fmla="*/ 143291 h 257926"/>
                  <a:gd name="connsiteX6" fmla="*/ 152471 w 305279"/>
                  <a:gd name="connsiteY6" fmla="*/ 104782 h 257926"/>
                  <a:gd name="connsiteX7" fmla="*/ 149372 w 305279"/>
                  <a:gd name="connsiteY7" fmla="*/ 85341 h 257926"/>
                  <a:gd name="connsiteX8" fmla="*/ 109852 w 305279"/>
                  <a:gd name="connsiteY8" fmla="*/ 104783 h 257926"/>
                  <a:gd name="connsiteX9" fmla="*/ 116983 w 305279"/>
                  <a:gd name="connsiteY9" fmla="*/ 186141 h 257926"/>
                  <a:gd name="connsiteX10" fmla="*/ 197806 w 305279"/>
                  <a:gd name="connsiteY10" fmla="*/ 178962 h 257926"/>
                  <a:gd name="connsiteX11" fmla="*/ 190674 w 305279"/>
                  <a:gd name="connsiteY11" fmla="*/ 99997 h 257926"/>
                  <a:gd name="connsiteX12" fmla="*/ 149372 w 305279"/>
                  <a:gd name="connsiteY12" fmla="*/ 85341 h 257926"/>
                  <a:gd name="connsiteX13" fmla="*/ 152640 w 305279"/>
                  <a:gd name="connsiteY13" fmla="*/ 66497 h 257926"/>
                  <a:gd name="connsiteX14" fmla="*/ 228708 w 305279"/>
                  <a:gd name="connsiteY14" fmla="*/ 143069 h 257926"/>
                  <a:gd name="connsiteX15" fmla="*/ 152640 w 305279"/>
                  <a:gd name="connsiteY15" fmla="*/ 219641 h 257926"/>
                  <a:gd name="connsiteX16" fmla="*/ 76572 w 305279"/>
                  <a:gd name="connsiteY16" fmla="*/ 143069 h 257926"/>
                  <a:gd name="connsiteX17" fmla="*/ 152640 w 305279"/>
                  <a:gd name="connsiteY17" fmla="*/ 66497 h 257926"/>
                  <a:gd name="connsiteX18" fmla="*/ 104940 w 305279"/>
                  <a:gd name="connsiteY18" fmla="*/ 19106 h 257926"/>
                  <a:gd name="connsiteX19" fmla="*/ 97785 w 305279"/>
                  <a:gd name="connsiteY19" fmla="*/ 23882 h 257926"/>
                  <a:gd name="connsiteX20" fmla="*/ 81090 w 305279"/>
                  <a:gd name="connsiteY20" fmla="*/ 66870 h 257926"/>
                  <a:gd name="connsiteX21" fmla="*/ 28620 w 305279"/>
                  <a:gd name="connsiteY21" fmla="*/ 76423 h 257926"/>
                  <a:gd name="connsiteX22" fmla="*/ 19080 w 305279"/>
                  <a:gd name="connsiteY22" fmla="*/ 85975 h 257926"/>
                  <a:gd name="connsiteX23" fmla="*/ 19080 w 305279"/>
                  <a:gd name="connsiteY23" fmla="*/ 229268 h 257926"/>
                  <a:gd name="connsiteX24" fmla="*/ 28620 w 305279"/>
                  <a:gd name="connsiteY24" fmla="*/ 238821 h 257926"/>
                  <a:gd name="connsiteX25" fmla="*/ 276659 w 305279"/>
                  <a:gd name="connsiteY25" fmla="*/ 238821 h 257926"/>
                  <a:gd name="connsiteX26" fmla="*/ 286199 w 305279"/>
                  <a:gd name="connsiteY26" fmla="*/ 229268 h 257926"/>
                  <a:gd name="connsiteX27" fmla="*/ 286199 w 305279"/>
                  <a:gd name="connsiteY27" fmla="*/ 85975 h 257926"/>
                  <a:gd name="connsiteX28" fmla="*/ 279044 w 305279"/>
                  <a:gd name="connsiteY28" fmla="*/ 76423 h 257926"/>
                  <a:gd name="connsiteX29" fmla="*/ 226574 w 305279"/>
                  <a:gd name="connsiteY29" fmla="*/ 66870 h 257926"/>
                  <a:gd name="connsiteX30" fmla="*/ 209880 w 305279"/>
                  <a:gd name="connsiteY30" fmla="*/ 23882 h 257926"/>
                  <a:gd name="connsiteX31" fmla="*/ 200340 w 305279"/>
                  <a:gd name="connsiteY31" fmla="*/ 19106 h 257926"/>
                  <a:gd name="connsiteX32" fmla="*/ 104940 w 305279"/>
                  <a:gd name="connsiteY32" fmla="*/ 19106 h 257926"/>
                  <a:gd name="connsiteX33" fmla="*/ 104940 w 305279"/>
                  <a:gd name="connsiteY33" fmla="*/ 0 h 257926"/>
                  <a:gd name="connsiteX34" fmla="*/ 200340 w 305279"/>
                  <a:gd name="connsiteY34" fmla="*/ 0 h 257926"/>
                  <a:gd name="connsiteX35" fmla="*/ 228959 w 305279"/>
                  <a:gd name="connsiteY35" fmla="*/ 16718 h 257926"/>
                  <a:gd name="connsiteX36" fmla="*/ 240884 w 305279"/>
                  <a:gd name="connsiteY36" fmla="*/ 50152 h 257926"/>
                  <a:gd name="connsiteX37" fmla="*/ 281429 w 305279"/>
                  <a:gd name="connsiteY37" fmla="*/ 57317 h 257926"/>
                  <a:gd name="connsiteX38" fmla="*/ 305279 w 305279"/>
                  <a:gd name="connsiteY38" fmla="*/ 85975 h 257926"/>
                  <a:gd name="connsiteX39" fmla="*/ 305279 w 305279"/>
                  <a:gd name="connsiteY39" fmla="*/ 229268 h 257926"/>
                  <a:gd name="connsiteX40" fmla="*/ 276659 w 305279"/>
                  <a:gd name="connsiteY40" fmla="*/ 257926 h 257926"/>
                  <a:gd name="connsiteX41" fmla="*/ 28620 w 305279"/>
                  <a:gd name="connsiteY41" fmla="*/ 257926 h 257926"/>
                  <a:gd name="connsiteX42" fmla="*/ 0 w 305279"/>
                  <a:gd name="connsiteY42" fmla="*/ 229268 h 257926"/>
                  <a:gd name="connsiteX43" fmla="*/ 0 w 305279"/>
                  <a:gd name="connsiteY43" fmla="*/ 85975 h 257926"/>
                  <a:gd name="connsiteX44" fmla="*/ 23850 w 305279"/>
                  <a:gd name="connsiteY44" fmla="*/ 57317 h 257926"/>
                  <a:gd name="connsiteX45" fmla="*/ 66780 w 305279"/>
                  <a:gd name="connsiteY45" fmla="*/ 50152 h 257926"/>
                  <a:gd name="connsiteX46" fmla="*/ 78705 w 305279"/>
                  <a:gd name="connsiteY46" fmla="*/ 16718 h 257926"/>
                  <a:gd name="connsiteX47" fmla="*/ 104940 w 305279"/>
                  <a:gd name="connsiteY47" fmla="*/ 0 h 25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05279" h="257926">
                    <a:moveTo>
                      <a:pt x="152471" y="104782"/>
                    </a:moveTo>
                    <a:cubicBezTo>
                      <a:pt x="157173" y="104782"/>
                      <a:pt x="157173" y="107189"/>
                      <a:pt x="157173" y="109596"/>
                    </a:cubicBezTo>
                    <a:cubicBezTo>
                      <a:pt x="157173" y="112003"/>
                      <a:pt x="157173" y="114409"/>
                      <a:pt x="152471" y="114409"/>
                    </a:cubicBezTo>
                    <a:cubicBezTo>
                      <a:pt x="138366" y="114409"/>
                      <a:pt x="124261" y="126444"/>
                      <a:pt x="124261" y="143291"/>
                    </a:cubicBezTo>
                    <a:cubicBezTo>
                      <a:pt x="124261" y="145698"/>
                      <a:pt x="124261" y="148105"/>
                      <a:pt x="119559" y="148105"/>
                    </a:cubicBezTo>
                    <a:cubicBezTo>
                      <a:pt x="117208" y="148105"/>
                      <a:pt x="114857" y="145698"/>
                      <a:pt x="114857" y="143291"/>
                    </a:cubicBezTo>
                    <a:cubicBezTo>
                      <a:pt x="114857" y="121630"/>
                      <a:pt x="133664" y="104782"/>
                      <a:pt x="152471" y="104782"/>
                    </a:cubicBezTo>
                    <a:close/>
                    <a:moveTo>
                      <a:pt x="149372" y="85341"/>
                    </a:moveTo>
                    <a:cubicBezTo>
                      <a:pt x="134812" y="86238"/>
                      <a:pt x="120549" y="92819"/>
                      <a:pt x="109852" y="104783"/>
                    </a:cubicBezTo>
                    <a:cubicBezTo>
                      <a:pt x="90835" y="128712"/>
                      <a:pt x="93212" y="164605"/>
                      <a:pt x="116983" y="186141"/>
                    </a:cubicBezTo>
                    <a:cubicBezTo>
                      <a:pt x="140755" y="207677"/>
                      <a:pt x="176411" y="202891"/>
                      <a:pt x="197806" y="178962"/>
                    </a:cubicBezTo>
                    <a:cubicBezTo>
                      <a:pt x="216823" y="155034"/>
                      <a:pt x="214445" y="119140"/>
                      <a:pt x="190674" y="99997"/>
                    </a:cubicBezTo>
                    <a:cubicBezTo>
                      <a:pt x="178789" y="89230"/>
                      <a:pt x="163932" y="84444"/>
                      <a:pt x="149372" y="85341"/>
                    </a:cubicBezTo>
                    <a:close/>
                    <a:moveTo>
                      <a:pt x="152640" y="66497"/>
                    </a:moveTo>
                    <a:cubicBezTo>
                      <a:pt x="195428" y="66497"/>
                      <a:pt x="228708" y="99997"/>
                      <a:pt x="228708" y="143069"/>
                    </a:cubicBezTo>
                    <a:cubicBezTo>
                      <a:pt x="228708" y="183748"/>
                      <a:pt x="195428" y="219641"/>
                      <a:pt x="152640" y="219641"/>
                    </a:cubicBezTo>
                    <a:cubicBezTo>
                      <a:pt x="112229" y="219641"/>
                      <a:pt x="76572" y="183748"/>
                      <a:pt x="76572" y="143069"/>
                    </a:cubicBezTo>
                    <a:cubicBezTo>
                      <a:pt x="76572" y="99997"/>
                      <a:pt x="112229" y="66497"/>
                      <a:pt x="152640" y="66497"/>
                    </a:cubicBezTo>
                    <a:close/>
                    <a:moveTo>
                      <a:pt x="104940" y="19106"/>
                    </a:moveTo>
                    <a:cubicBezTo>
                      <a:pt x="102555" y="19106"/>
                      <a:pt x="97785" y="21494"/>
                      <a:pt x="97785" y="23882"/>
                    </a:cubicBezTo>
                    <a:cubicBezTo>
                      <a:pt x="97785" y="23882"/>
                      <a:pt x="97785" y="23882"/>
                      <a:pt x="81090" y="66870"/>
                    </a:cubicBezTo>
                    <a:cubicBezTo>
                      <a:pt x="81090" y="66870"/>
                      <a:pt x="81090" y="66870"/>
                      <a:pt x="28620" y="76423"/>
                    </a:cubicBezTo>
                    <a:cubicBezTo>
                      <a:pt x="23850" y="76423"/>
                      <a:pt x="19080" y="81199"/>
                      <a:pt x="19080" y="85975"/>
                    </a:cubicBezTo>
                    <a:cubicBezTo>
                      <a:pt x="19080" y="85975"/>
                      <a:pt x="19080" y="85975"/>
                      <a:pt x="19080" y="229268"/>
                    </a:cubicBezTo>
                    <a:cubicBezTo>
                      <a:pt x="19080" y="234044"/>
                      <a:pt x="23850" y="238821"/>
                      <a:pt x="28620" y="238821"/>
                    </a:cubicBezTo>
                    <a:cubicBezTo>
                      <a:pt x="28620" y="238821"/>
                      <a:pt x="28620" y="238821"/>
                      <a:pt x="276659" y="238821"/>
                    </a:cubicBezTo>
                    <a:cubicBezTo>
                      <a:pt x="283814" y="238821"/>
                      <a:pt x="286199" y="234044"/>
                      <a:pt x="286199" y="229268"/>
                    </a:cubicBezTo>
                    <a:lnTo>
                      <a:pt x="286199" y="85975"/>
                    </a:lnTo>
                    <a:cubicBezTo>
                      <a:pt x="286199" y="81199"/>
                      <a:pt x="283814" y="76423"/>
                      <a:pt x="279044" y="76423"/>
                    </a:cubicBezTo>
                    <a:cubicBezTo>
                      <a:pt x="279044" y="76423"/>
                      <a:pt x="279044" y="76423"/>
                      <a:pt x="226574" y="66870"/>
                    </a:cubicBezTo>
                    <a:cubicBezTo>
                      <a:pt x="226574" y="66870"/>
                      <a:pt x="226574" y="66870"/>
                      <a:pt x="209880" y="23882"/>
                    </a:cubicBezTo>
                    <a:cubicBezTo>
                      <a:pt x="209880" y="21494"/>
                      <a:pt x="205110" y="19106"/>
                      <a:pt x="200340" y="19106"/>
                    </a:cubicBezTo>
                    <a:cubicBezTo>
                      <a:pt x="200340" y="19106"/>
                      <a:pt x="200340" y="19106"/>
                      <a:pt x="104940" y="19106"/>
                    </a:cubicBezTo>
                    <a:close/>
                    <a:moveTo>
                      <a:pt x="104940" y="0"/>
                    </a:moveTo>
                    <a:cubicBezTo>
                      <a:pt x="104940" y="0"/>
                      <a:pt x="104940" y="0"/>
                      <a:pt x="200340" y="0"/>
                    </a:cubicBezTo>
                    <a:cubicBezTo>
                      <a:pt x="212265" y="0"/>
                      <a:pt x="224190" y="7165"/>
                      <a:pt x="228959" y="16718"/>
                    </a:cubicBezTo>
                    <a:cubicBezTo>
                      <a:pt x="228959" y="16718"/>
                      <a:pt x="228959" y="16718"/>
                      <a:pt x="240884" y="50152"/>
                    </a:cubicBezTo>
                    <a:cubicBezTo>
                      <a:pt x="240884" y="50152"/>
                      <a:pt x="240884" y="50152"/>
                      <a:pt x="281429" y="57317"/>
                    </a:cubicBezTo>
                    <a:cubicBezTo>
                      <a:pt x="295739" y="59705"/>
                      <a:pt x="305279" y="71646"/>
                      <a:pt x="305279" y="85975"/>
                    </a:cubicBezTo>
                    <a:cubicBezTo>
                      <a:pt x="305279" y="85975"/>
                      <a:pt x="305279" y="85975"/>
                      <a:pt x="305279" y="229268"/>
                    </a:cubicBezTo>
                    <a:cubicBezTo>
                      <a:pt x="305279" y="243597"/>
                      <a:pt x="293354" y="257926"/>
                      <a:pt x="276659" y="257926"/>
                    </a:cubicBezTo>
                    <a:cubicBezTo>
                      <a:pt x="276659" y="257926"/>
                      <a:pt x="276659" y="257926"/>
                      <a:pt x="28620" y="257926"/>
                    </a:cubicBezTo>
                    <a:cubicBezTo>
                      <a:pt x="14310" y="257926"/>
                      <a:pt x="0" y="243597"/>
                      <a:pt x="0" y="229268"/>
                    </a:cubicBezTo>
                    <a:cubicBezTo>
                      <a:pt x="0" y="229268"/>
                      <a:pt x="0" y="229268"/>
                      <a:pt x="0" y="85975"/>
                    </a:cubicBezTo>
                    <a:cubicBezTo>
                      <a:pt x="0" y="71646"/>
                      <a:pt x="11925" y="59705"/>
                      <a:pt x="23850" y="57317"/>
                    </a:cubicBezTo>
                    <a:cubicBezTo>
                      <a:pt x="23850" y="57317"/>
                      <a:pt x="23850" y="57317"/>
                      <a:pt x="66780" y="50152"/>
                    </a:cubicBezTo>
                    <a:cubicBezTo>
                      <a:pt x="66780" y="50152"/>
                      <a:pt x="66780" y="50152"/>
                      <a:pt x="78705" y="16718"/>
                    </a:cubicBezTo>
                    <a:cubicBezTo>
                      <a:pt x="83475" y="7165"/>
                      <a:pt x="95400" y="0"/>
                      <a:pt x="10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0" name="îṩlïḋe">
              <a:extLst>
                <a:ext uri="{FF2B5EF4-FFF2-40B4-BE49-F238E27FC236}">
                  <a16:creationId xmlns:a16="http://schemas.microsoft.com/office/drawing/2014/main" id="{B17A0444-3741-4FFF-94D4-BD09903D92C4}"/>
                </a:ext>
              </a:extLst>
            </p:cNvPr>
            <p:cNvGrpSpPr/>
            <p:nvPr/>
          </p:nvGrpSpPr>
          <p:grpSpPr>
            <a:xfrm>
              <a:off x="6840060" y="2367458"/>
              <a:ext cx="3845940" cy="963597"/>
              <a:chOff x="6780086" y="2984169"/>
              <a:chExt cx="3845940" cy="963597"/>
            </a:xfrm>
          </p:grpSpPr>
          <p:sp>
            <p:nvSpPr>
              <p:cNvPr id="55" name="îšliḋè">
                <a:extLst>
                  <a:ext uri="{FF2B5EF4-FFF2-40B4-BE49-F238E27FC236}">
                    <a16:creationId xmlns:a16="http://schemas.microsoft.com/office/drawing/2014/main" id="{45BD9EEC-F4A1-4F16-9745-D2F1ABC8FCDA}"/>
                  </a:ext>
                </a:extLst>
              </p:cNvPr>
              <p:cNvSpPr/>
              <p:nvPr/>
            </p:nvSpPr>
            <p:spPr bwMode="auto">
              <a:xfrm>
                <a:off x="6780086" y="3375728"/>
                <a:ext cx="3845940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概述</a:t>
                </a:r>
              </a:p>
            </p:txBody>
          </p:sp>
          <p:sp>
            <p:nvSpPr>
              <p:cNvPr id="56" name="iṡ1ïḑé">
                <a:extLst>
                  <a:ext uri="{FF2B5EF4-FFF2-40B4-BE49-F238E27FC236}">
                    <a16:creationId xmlns:a16="http://schemas.microsoft.com/office/drawing/2014/main" id="{A47BB51D-557A-4E78-BC65-827B6751582D}"/>
                  </a:ext>
                </a:extLst>
              </p:cNvPr>
              <p:cNvSpPr txBox="1"/>
              <p:nvPr/>
            </p:nvSpPr>
            <p:spPr bwMode="auto">
              <a:xfrm>
                <a:off x="6780086" y="2984169"/>
                <a:ext cx="3845940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dirty="0"/>
                  <a:t>01</a:t>
                </a:r>
              </a:p>
            </p:txBody>
          </p:sp>
        </p:grpSp>
        <p:grpSp>
          <p:nvGrpSpPr>
            <p:cNvPr id="41" name="îṧľïḓe">
              <a:extLst>
                <a:ext uri="{FF2B5EF4-FFF2-40B4-BE49-F238E27FC236}">
                  <a16:creationId xmlns:a16="http://schemas.microsoft.com/office/drawing/2014/main" id="{12819E5E-123B-4766-A137-872B040D8DF6}"/>
                </a:ext>
              </a:extLst>
            </p:cNvPr>
            <p:cNvGrpSpPr/>
            <p:nvPr/>
          </p:nvGrpSpPr>
          <p:grpSpPr>
            <a:xfrm>
              <a:off x="6200903" y="3841050"/>
              <a:ext cx="579183" cy="579183"/>
              <a:chOff x="6200903" y="3934863"/>
              <a:chExt cx="579183" cy="579183"/>
            </a:xfrm>
          </p:grpSpPr>
          <p:sp>
            <p:nvSpPr>
              <p:cNvPr id="53" name="íš1iḑê">
                <a:extLst>
                  <a:ext uri="{FF2B5EF4-FFF2-40B4-BE49-F238E27FC236}">
                    <a16:creationId xmlns:a16="http://schemas.microsoft.com/office/drawing/2014/main" id="{628A9D7F-7DE2-4E07-A099-B4C375B32860}"/>
                  </a:ext>
                </a:extLst>
              </p:cNvPr>
              <p:cNvSpPr/>
              <p:nvPr/>
            </p:nvSpPr>
            <p:spPr>
              <a:xfrm>
                <a:off x="6200903" y="3934863"/>
                <a:ext cx="579183" cy="57918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íšlíḑe">
                <a:extLst>
                  <a:ext uri="{FF2B5EF4-FFF2-40B4-BE49-F238E27FC236}">
                    <a16:creationId xmlns:a16="http://schemas.microsoft.com/office/drawing/2014/main" id="{00441EB7-A885-48B5-AB96-A767A2D98512}"/>
                  </a:ext>
                </a:extLst>
              </p:cNvPr>
              <p:cNvSpPr/>
              <p:nvPr/>
            </p:nvSpPr>
            <p:spPr bwMode="auto">
              <a:xfrm>
                <a:off x="6347426" y="4071311"/>
                <a:ext cx="286137" cy="306286"/>
              </a:xfrm>
              <a:custGeom>
                <a:avLst/>
                <a:gdLst>
                  <a:gd name="connsiteX0" fmla="*/ 200223 w 286137"/>
                  <a:gd name="connsiteY0" fmla="*/ 153144 h 306286"/>
                  <a:gd name="connsiteX1" fmla="*/ 176409 w 286137"/>
                  <a:gd name="connsiteY1" fmla="*/ 181858 h 306286"/>
                  <a:gd name="connsiteX2" fmla="*/ 207367 w 286137"/>
                  <a:gd name="connsiteY2" fmla="*/ 220144 h 306286"/>
                  <a:gd name="connsiteX3" fmla="*/ 238326 w 286137"/>
                  <a:gd name="connsiteY3" fmla="*/ 220144 h 306286"/>
                  <a:gd name="connsiteX4" fmla="*/ 238326 w 286137"/>
                  <a:gd name="connsiteY4" fmla="*/ 193822 h 306286"/>
                  <a:gd name="connsiteX5" fmla="*/ 200223 w 286137"/>
                  <a:gd name="connsiteY5" fmla="*/ 153144 h 306286"/>
                  <a:gd name="connsiteX6" fmla="*/ 85914 w 286137"/>
                  <a:gd name="connsiteY6" fmla="*/ 95715 h 306286"/>
                  <a:gd name="connsiteX7" fmla="*/ 47811 w 286137"/>
                  <a:gd name="connsiteY7" fmla="*/ 138786 h 306286"/>
                  <a:gd name="connsiteX8" fmla="*/ 47811 w 286137"/>
                  <a:gd name="connsiteY8" fmla="*/ 220144 h 306286"/>
                  <a:gd name="connsiteX9" fmla="*/ 195460 w 286137"/>
                  <a:gd name="connsiteY9" fmla="*/ 220144 h 306286"/>
                  <a:gd name="connsiteX10" fmla="*/ 169264 w 286137"/>
                  <a:gd name="connsiteY10" fmla="*/ 189037 h 306286"/>
                  <a:gd name="connsiteX11" fmla="*/ 164502 w 286137"/>
                  <a:gd name="connsiteY11" fmla="*/ 181858 h 306286"/>
                  <a:gd name="connsiteX12" fmla="*/ 85914 w 286137"/>
                  <a:gd name="connsiteY12" fmla="*/ 95715 h 306286"/>
                  <a:gd name="connsiteX13" fmla="*/ 180851 w 286137"/>
                  <a:gd name="connsiteY13" fmla="*/ 77075 h 306286"/>
                  <a:gd name="connsiteX14" fmla="*/ 161708 w 286137"/>
                  <a:gd name="connsiteY14" fmla="*/ 96218 h 306286"/>
                  <a:gd name="connsiteX15" fmla="*/ 180851 w 286137"/>
                  <a:gd name="connsiteY15" fmla="*/ 115361 h 306286"/>
                  <a:gd name="connsiteX16" fmla="*/ 199994 w 286137"/>
                  <a:gd name="connsiteY16" fmla="*/ 96218 h 306286"/>
                  <a:gd name="connsiteX17" fmla="*/ 180851 w 286137"/>
                  <a:gd name="connsiteY17" fmla="*/ 77075 h 306286"/>
                  <a:gd name="connsiteX18" fmla="*/ 180851 w 286137"/>
                  <a:gd name="connsiteY18" fmla="*/ 67504 h 306286"/>
                  <a:gd name="connsiteX19" fmla="*/ 209565 w 286137"/>
                  <a:gd name="connsiteY19" fmla="*/ 96218 h 306286"/>
                  <a:gd name="connsiteX20" fmla="*/ 180851 w 286137"/>
                  <a:gd name="connsiteY20" fmla="*/ 124932 h 306286"/>
                  <a:gd name="connsiteX21" fmla="*/ 152136 w 286137"/>
                  <a:gd name="connsiteY21" fmla="*/ 96218 h 306286"/>
                  <a:gd name="connsiteX22" fmla="*/ 180851 w 286137"/>
                  <a:gd name="connsiteY22" fmla="*/ 67504 h 306286"/>
                  <a:gd name="connsiteX23" fmla="*/ 47811 w 286137"/>
                  <a:gd name="connsiteY23" fmla="*/ 47857 h 306286"/>
                  <a:gd name="connsiteX24" fmla="*/ 47811 w 286137"/>
                  <a:gd name="connsiteY24" fmla="*/ 124429 h 306286"/>
                  <a:gd name="connsiteX25" fmla="*/ 78770 w 286137"/>
                  <a:gd name="connsiteY25" fmla="*/ 88536 h 306286"/>
                  <a:gd name="connsiteX26" fmla="*/ 85914 w 286137"/>
                  <a:gd name="connsiteY26" fmla="*/ 86143 h 306286"/>
                  <a:gd name="connsiteX27" fmla="*/ 93058 w 286137"/>
                  <a:gd name="connsiteY27" fmla="*/ 88536 h 306286"/>
                  <a:gd name="connsiteX28" fmla="*/ 169264 w 286137"/>
                  <a:gd name="connsiteY28" fmla="*/ 174679 h 306286"/>
                  <a:gd name="connsiteX29" fmla="*/ 193079 w 286137"/>
                  <a:gd name="connsiteY29" fmla="*/ 145965 h 306286"/>
                  <a:gd name="connsiteX30" fmla="*/ 200223 w 286137"/>
                  <a:gd name="connsiteY30" fmla="*/ 143572 h 306286"/>
                  <a:gd name="connsiteX31" fmla="*/ 207367 w 286137"/>
                  <a:gd name="connsiteY31" fmla="*/ 145965 h 306286"/>
                  <a:gd name="connsiteX32" fmla="*/ 238326 w 286137"/>
                  <a:gd name="connsiteY32" fmla="*/ 179465 h 306286"/>
                  <a:gd name="connsiteX33" fmla="*/ 238326 w 286137"/>
                  <a:gd name="connsiteY33" fmla="*/ 47857 h 306286"/>
                  <a:gd name="connsiteX34" fmla="*/ 47811 w 286137"/>
                  <a:gd name="connsiteY34" fmla="*/ 38286 h 306286"/>
                  <a:gd name="connsiteX35" fmla="*/ 238326 w 286137"/>
                  <a:gd name="connsiteY35" fmla="*/ 38286 h 306286"/>
                  <a:gd name="connsiteX36" fmla="*/ 247851 w 286137"/>
                  <a:gd name="connsiteY36" fmla="*/ 47857 h 306286"/>
                  <a:gd name="connsiteX37" fmla="*/ 247851 w 286137"/>
                  <a:gd name="connsiteY37" fmla="*/ 220144 h 306286"/>
                  <a:gd name="connsiteX38" fmla="*/ 238326 w 286137"/>
                  <a:gd name="connsiteY38" fmla="*/ 229715 h 306286"/>
                  <a:gd name="connsiteX39" fmla="*/ 47811 w 286137"/>
                  <a:gd name="connsiteY39" fmla="*/ 229715 h 306286"/>
                  <a:gd name="connsiteX40" fmla="*/ 38286 w 286137"/>
                  <a:gd name="connsiteY40" fmla="*/ 220144 h 306286"/>
                  <a:gd name="connsiteX41" fmla="*/ 38286 w 286137"/>
                  <a:gd name="connsiteY41" fmla="*/ 47857 h 306286"/>
                  <a:gd name="connsiteX42" fmla="*/ 47811 w 286137"/>
                  <a:gd name="connsiteY42" fmla="*/ 38286 h 306286"/>
                  <a:gd name="connsiteX43" fmla="*/ 38151 w 286137"/>
                  <a:gd name="connsiteY43" fmla="*/ 19143 h 306286"/>
                  <a:gd name="connsiteX44" fmla="*/ 19076 w 286137"/>
                  <a:gd name="connsiteY44" fmla="*/ 38286 h 306286"/>
                  <a:gd name="connsiteX45" fmla="*/ 19076 w 286137"/>
                  <a:gd name="connsiteY45" fmla="*/ 268000 h 306286"/>
                  <a:gd name="connsiteX46" fmla="*/ 38151 w 286137"/>
                  <a:gd name="connsiteY46" fmla="*/ 287143 h 306286"/>
                  <a:gd name="connsiteX47" fmla="*/ 247986 w 286137"/>
                  <a:gd name="connsiteY47" fmla="*/ 287143 h 306286"/>
                  <a:gd name="connsiteX48" fmla="*/ 267061 w 286137"/>
                  <a:gd name="connsiteY48" fmla="*/ 268000 h 306286"/>
                  <a:gd name="connsiteX49" fmla="*/ 267061 w 286137"/>
                  <a:gd name="connsiteY49" fmla="*/ 38286 h 306286"/>
                  <a:gd name="connsiteX50" fmla="*/ 247986 w 286137"/>
                  <a:gd name="connsiteY50" fmla="*/ 19143 h 306286"/>
                  <a:gd name="connsiteX51" fmla="*/ 38151 w 286137"/>
                  <a:gd name="connsiteY51" fmla="*/ 19143 h 306286"/>
                  <a:gd name="connsiteX52" fmla="*/ 38151 w 286137"/>
                  <a:gd name="connsiteY52" fmla="*/ 0 h 306286"/>
                  <a:gd name="connsiteX53" fmla="*/ 247986 w 286137"/>
                  <a:gd name="connsiteY53" fmla="*/ 0 h 306286"/>
                  <a:gd name="connsiteX54" fmla="*/ 286137 w 286137"/>
                  <a:gd name="connsiteY54" fmla="*/ 38286 h 306286"/>
                  <a:gd name="connsiteX55" fmla="*/ 286137 w 286137"/>
                  <a:gd name="connsiteY55" fmla="*/ 268000 h 306286"/>
                  <a:gd name="connsiteX56" fmla="*/ 247986 w 286137"/>
                  <a:gd name="connsiteY56" fmla="*/ 306286 h 306286"/>
                  <a:gd name="connsiteX57" fmla="*/ 38151 w 286137"/>
                  <a:gd name="connsiteY57" fmla="*/ 306286 h 306286"/>
                  <a:gd name="connsiteX58" fmla="*/ 0 w 286137"/>
                  <a:gd name="connsiteY58" fmla="*/ 268000 h 306286"/>
                  <a:gd name="connsiteX59" fmla="*/ 0 w 286137"/>
                  <a:gd name="connsiteY59" fmla="*/ 38286 h 306286"/>
                  <a:gd name="connsiteX60" fmla="*/ 38151 w 286137"/>
                  <a:gd name="connsiteY60" fmla="*/ 0 h 30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286137" h="306286">
                    <a:moveTo>
                      <a:pt x="200223" y="153144"/>
                    </a:moveTo>
                    <a:cubicBezTo>
                      <a:pt x="200223" y="153144"/>
                      <a:pt x="200223" y="153144"/>
                      <a:pt x="176409" y="181858"/>
                    </a:cubicBezTo>
                    <a:cubicBezTo>
                      <a:pt x="176409" y="181858"/>
                      <a:pt x="176409" y="181858"/>
                      <a:pt x="207367" y="220144"/>
                    </a:cubicBezTo>
                    <a:lnTo>
                      <a:pt x="238326" y="220144"/>
                    </a:lnTo>
                    <a:cubicBezTo>
                      <a:pt x="238326" y="220144"/>
                      <a:pt x="238326" y="220144"/>
                      <a:pt x="238326" y="193822"/>
                    </a:cubicBezTo>
                    <a:cubicBezTo>
                      <a:pt x="238326" y="193822"/>
                      <a:pt x="238326" y="193822"/>
                      <a:pt x="200223" y="153144"/>
                    </a:cubicBezTo>
                    <a:close/>
                    <a:moveTo>
                      <a:pt x="85914" y="95715"/>
                    </a:moveTo>
                    <a:cubicBezTo>
                      <a:pt x="85914" y="95715"/>
                      <a:pt x="85914" y="95715"/>
                      <a:pt x="47811" y="138786"/>
                    </a:cubicBezTo>
                    <a:lnTo>
                      <a:pt x="47811" y="220144"/>
                    </a:lnTo>
                    <a:cubicBezTo>
                      <a:pt x="47811" y="220144"/>
                      <a:pt x="47811" y="220144"/>
                      <a:pt x="195460" y="220144"/>
                    </a:cubicBezTo>
                    <a:cubicBezTo>
                      <a:pt x="195460" y="220144"/>
                      <a:pt x="195460" y="220144"/>
                      <a:pt x="169264" y="189037"/>
                    </a:cubicBezTo>
                    <a:cubicBezTo>
                      <a:pt x="169264" y="189037"/>
                      <a:pt x="169264" y="189037"/>
                      <a:pt x="164502" y="181858"/>
                    </a:cubicBezTo>
                    <a:cubicBezTo>
                      <a:pt x="164502" y="181858"/>
                      <a:pt x="164502" y="181858"/>
                      <a:pt x="85914" y="95715"/>
                    </a:cubicBezTo>
                    <a:close/>
                    <a:moveTo>
                      <a:pt x="180851" y="77075"/>
                    </a:moveTo>
                    <a:cubicBezTo>
                      <a:pt x="171279" y="77075"/>
                      <a:pt x="161708" y="84254"/>
                      <a:pt x="161708" y="96218"/>
                    </a:cubicBezTo>
                    <a:cubicBezTo>
                      <a:pt x="161708" y="105789"/>
                      <a:pt x="171279" y="115361"/>
                      <a:pt x="180851" y="115361"/>
                    </a:cubicBezTo>
                    <a:cubicBezTo>
                      <a:pt x="192815" y="115361"/>
                      <a:pt x="199994" y="105789"/>
                      <a:pt x="199994" y="96218"/>
                    </a:cubicBezTo>
                    <a:cubicBezTo>
                      <a:pt x="199994" y="84254"/>
                      <a:pt x="192815" y="77075"/>
                      <a:pt x="180851" y="77075"/>
                    </a:cubicBezTo>
                    <a:close/>
                    <a:moveTo>
                      <a:pt x="180851" y="67504"/>
                    </a:moveTo>
                    <a:cubicBezTo>
                      <a:pt x="197601" y="67504"/>
                      <a:pt x="209565" y="79468"/>
                      <a:pt x="209565" y="96218"/>
                    </a:cubicBezTo>
                    <a:cubicBezTo>
                      <a:pt x="209565" y="112968"/>
                      <a:pt x="197601" y="124932"/>
                      <a:pt x="180851" y="124932"/>
                    </a:cubicBezTo>
                    <a:cubicBezTo>
                      <a:pt x="166493" y="124932"/>
                      <a:pt x="152136" y="112968"/>
                      <a:pt x="152136" y="96218"/>
                    </a:cubicBezTo>
                    <a:cubicBezTo>
                      <a:pt x="152136" y="79468"/>
                      <a:pt x="166493" y="67504"/>
                      <a:pt x="180851" y="67504"/>
                    </a:cubicBezTo>
                    <a:close/>
                    <a:moveTo>
                      <a:pt x="47811" y="47857"/>
                    </a:moveTo>
                    <a:cubicBezTo>
                      <a:pt x="47811" y="47857"/>
                      <a:pt x="47811" y="47857"/>
                      <a:pt x="47811" y="124429"/>
                    </a:cubicBezTo>
                    <a:cubicBezTo>
                      <a:pt x="47811" y="124429"/>
                      <a:pt x="47811" y="124429"/>
                      <a:pt x="78770" y="88536"/>
                    </a:cubicBezTo>
                    <a:cubicBezTo>
                      <a:pt x="81151" y="86143"/>
                      <a:pt x="83533" y="86143"/>
                      <a:pt x="85914" y="86143"/>
                    </a:cubicBezTo>
                    <a:cubicBezTo>
                      <a:pt x="90677" y="86143"/>
                      <a:pt x="93058" y="86143"/>
                      <a:pt x="93058" y="88536"/>
                    </a:cubicBezTo>
                    <a:cubicBezTo>
                      <a:pt x="93058" y="88536"/>
                      <a:pt x="93058" y="88536"/>
                      <a:pt x="169264" y="174679"/>
                    </a:cubicBezTo>
                    <a:cubicBezTo>
                      <a:pt x="169264" y="174679"/>
                      <a:pt x="169264" y="174679"/>
                      <a:pt x="193079" y="145965"/>
                    </a:cubicBezTo>
                    <a:cubicBezTo>
                      <a:pt x="195460" y="143572"/>
                      <a:pt x="197841" y="143572"/>
                      <a:pt x="200223" y="143572"/>
                    </a:cubicBezTo>
                    <a:cubicBezTo>
                      <a:pt x="204986" y="143572"/>
                      <a:pt x="207367" y="143572"/>
                      <a:pt x="207367" y="145965"/>
                    </a:cubicBezTo>
                    <a:cubicBezTo>
                      <a:pt x="207367" y="145965"/>
                      <a:pt x="207367" y="145965"/>
                      <a:pt x="238326" y="179465"/>
                    </a:cubicBezTo>
                    <a:cubicBezTo>
                      <a:pt x="238326" y="179465"/>
                      <a:pt x="238326" y="179465"/>
                      <a:pt x="238326" y="47857"/>
                    </a:cubicBezTo>
                    <a:close/>
                    <a:moveTo>
                      <a:pt x="47811" y="38286"/>
                    </a:moveTo>
                    <a:cubicBezTo>
                      <a:pt x="47811" y="38286"/>
                      <a:pt x="47811" y="38286"/>
                      <a:pt x="238326" y="38286"/>
                    </a:cubicBezTo>
                    <a:cubicBezTo>
                      <a:pt x="245470" y="38286"/>
                      <a:pt x="247851" y="43072"/>
                      <a:pt x="247851" y="47857"/>
                    </a:cubicBezTo>
                    <a:cubicBezTo>
                      <a:pt x="247851" y="47857"/>
                      <a:pt x="247851" y="47857"/>
                      <a:pt x="247851" y="220144"/>
                    </a:cubicBezTo>
                    <a:cubicBezTo>
                      <a:pt x="247851" y="224930"/>
                      <a:pt x="245470" y="229715"/>
                      <a:pt x="238326" y="229715"/>
                    </a:cubicBezTo>
                    <a:cubicBezTo>
                      <a:pt x="238326" y="229715"/>
                      <a:pt x="238326" y="229715"/>
                      <a:pt x="47811" y="229715"/>
                    </a:cubicBezTo>
                    <a:cubicBezTo>
                      <a:pt x="43049" y="229715"/>
                      <a:pt x="38286" y="224930"/>
                      <a:pt x="38286" y="220144"/>
                    </a:cubicBezTo>
                    <a:cubicBezTo>
                      <a:pt x="38286" y="220144"/>
                      <a:pt x="38286" y="220144"/>
                      <a:pt x="38286" y="47857"/>
                    </a:cubicBezTo>
                    <a:cubicBezTo>
                      <a:pt x="38286" y="43072"/>
                      <a:pt x="43049" y="38286"/>
                      <a:pt x="47811" y="38286"/>
                    </a:cubicBezTo>
                    <a:close/>
                    <a:moveTo>
                      <a:pt x="38151" y="19143"/>
                    </a:moveTo>
                    <a:cubicBezTo>
                      <a:pt x="28613" y="19143"/>
                      <a:pt x="19076" y="26321"/>
                      <a:pt x="19076" y="38286"/>
                    </a:cubicBezTo>
                    <a:cubicBezTo>
                      <a:pt x="19076" y="38286"/>
                      <a:pt x="19076" y="38286"/>
                      <a:pt x="19076" y="268000"/>
                    </a:cubicBezTo>
                    <a:cubicBezTo>
                      <a:pt x="19076" y="277572"/>
                      <a:pt x="28613" y="287143"/>
                      <a:pt x="38151" y="287143"/>
                    </a:cubicBezTo>
                    <a:cubicBezTo>
                      <a:pt x="38151" y="287143"/>
                      <a:pt x="38151" y="287143"/>
                      <a:pt x="247986" y="287143"/>
                    </a:cubicBezTo>
                    <a:cubicBezTo>
                      <a:pt x="259908" y="287143"/>
                      <a:pt x="267061" y="277572"/>
                      <a:pt x="267061" y="268000"/>
                    </a:cubicBezTo>
                    <a:lnTo>
                      <a:pt x="267061" y="38286"/>
                    </a:lnTo>
                    <a:cubicBezTo>
                      <a:pt x="267061" y="26321"/>
                      <a:pt x="259908" y="19143"/>
                      <a:pt x="247986" y="19143"/>
                    </a:cubicBezTo>
                    <a:cubicBezTo>
                      <a:pt x="247986" y="19143"/>
                      <a:pt x="247986" y="19143"/>
                      <a:pt x="38151" y="19143"/>
                    </a:cubicBezTo>
                    <a:close/>
                    <a:moveTo>
                      <a:pt x="38151" y="0"/>
                    </a:moveTo>
                    <a:cubicBezTo>
                      <a:pt x="38151" y="0"/>
                      <a:pt x="38151" y="0"/>
                      <a:pt x="247986" y="0"/>
                    </a:cubicBezTo>
                    <a:cubicBezTo>
                      <a:pt x="269446" y="0"/>
                      <a:pt x="286137" y="16750"/>
                      <a:pt x="286137" y="38286"/>
                    </a:cubicBezTo>
                    <a:cubicBezTo>
                      <a:pt x="286137" y="38286"/>
                      <a:pt x="286137" y="38286"/>
                      <a:pt x="286137" y="268000"/>
                    </a:cubicBezTo>
                    <a:cubicBezTo>
                      <a:pt x="286137" y="289536"/>
                      <a:pt x="269446" y="306286"/>
                      <a:pt x="247986" y="306286"/>
                    </a:cubicBezTo>
                    <a:cubicBezTo>
                      <a:pt x="247986" y="306286"/>
                      <a:pt x="247986" y="306286"/>
                      <a:pt x="38151" y="306286"/>
                    </a:cubicBezTo>
                    <a:cubicBezTo>
                      <a:pt x="19076" y="306286"/>
                      <a:pt x="0" y="289536"/>
                      <a:pt x="0" y="268000"/>
                    </a:cubicBezTo>
                    <a:cubicBezTo>
                      <a:pt x="0" y="268000"/>
                      <a:pt x="0" y="268000"/>
                      <a:pt x="0" y="38286"/>
                    </a:cubicBezTo>
                    <a:cubicBezTo>
                      <a:pt x="0" y="16750"/>
                      <a:pt x="19076" y="0"/>
                      <a:pt x="381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2" name="íṩḻîḑê">
              <a:extLst>
                <a:ext uri="{FF2B5EF4-FFF2-40B4-BE49-F238E27FC236}">
                  <a16:creationId xmlns:a16="http://schemas.microsoft.com/office/drawing/2014/main" id="{A41B31D5-ABF6-43C3-8FB4-FD5056F7DC9D}"/>
                </a:ext>
              </a:extLst>
            </p:cNvPr>
            <p:cNvGrpSpPr/>
            <p:nvPr/>
          </p:nvGrpSpPr>
          <p:grpSpPr>
            <a:xfrm>
              <a:off x="6840060" y="3695603"/>
              <a:ext cx="3845940" cy="963597"/>
              <a:chOff x="6780086" y="2984169"/>
              <a:chExt cx="3845940" cy="963597"/>
            </a:xfrm>
          </p:grpSpPr>
          <p:sp>
            <p:nvSpPr>
              <p:cNvPr id="51" name="íšḻîḑê">
                <a:extLst>
                  <a:ext uri="{FF2B5EF4-FFF2-40B4-BE49-F238E27FC236}">
                    <a16:creationId xmlns:a16="http://schemas.microsoft.com/office/drawing/2014/main" id="{26E90084-963A-4903-88D5-7822F9E4D462}"/>
                  </a:ext>
                </a:extLst>
              </p:cNvPr>
              <p:cNvSpPr/>
              <p:nvPr/>
            </p:nvSpPr>
            <p:spPr bwMode="auto">
              <a:xfrm>
                <a:off x="6780086" y="3375728"/>
                <a:ext cx="3845940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腹股沟疝病人的护理</a:t>
                </a:r>
              </a:p>
            </p:txBody>
          </p:sp>
          <p:sp>
            <p:nvSpPr>
              <p:cNvPr id="52" name="íṧlïde">
                <a:extLst>
                  <a:ext uri="{FF2B5EF4-FFF2-40B4-BE49-F238E27FC236}">
                    <a16:creationId xmlns:a16="http://schemas.microsoft.com/office/drawing/2014/main" id="{CE4AE21A-C66D-42DC-A8E7-9A0300686480}"/>
                  </a:ext>
                </a:extLst>
              </p:cNvPr>
              <p:cNvSpPr txBox="1"/>
              <p:nvPr/>
            </p:nvSpPr>
            <p:spPr bwMode="auto">
              <a:xfrm>
                <a:off x="6780086" y="2984169"/>
                <a:ext cx="3845940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dirty="0"/>
                  <a:t>02</a:t>
                </a:r>
              </a:p>
            </p:txBody>
          </p:sp>
        </p:grpSp>
        <p:grpSp>
          <p:nvGrpSpPr>
            <p:cNvPr id="43" name="ïśḻïḍe">
              <a:extLst>
                <a:ext uri="{FF2B5EF4-FFF2-40B4-BE49-F238E27FC236}">
                  <a16:creationId xmlns:a16="http://schemas.microsoft.com/office/drawing/2014/main" id="{7C609C75-83FD-494E-A4A4-AF9ED334598D}"/>
                </a:ext>
              </a:extLst>
            </p:cNvPr>
            <p:cNvGrpSpPr/>
            <p:nvPr/>
          </p:nvGrpSpPr>
          <p:grpSpPr>
            <a:xfrm>
              <a:off x="6200903" y="5169196"/>
              <a:ext cx="579183" cy="579183"/>
              <a:chOff x="6200903" y="5060279"/>
              <a:chExt cx="579183" cy="579183"/>
            </a:xfrm>
          </p:grpSpPr>
          <p:sp>
            <p:nvSpPr>
              <p:cNvPr id="49" name="íṥliḑé">
                <a:extLst>
                  <a:ext uri="{FF2B5EF4-FFF2-40B4-BE49-F238E27FC236}">
                    <a16:creationId xmlns:a16="http://schemas.microsoft.com/office/drawing/2014/main" id="{8AFB9892-F7C1-4381-B7C4-60CF5EA4AE5B}"/>
                  </a:ext>
                </a:extLst>
              </p:cNvPr>
              <p:cNvSpPr/>
              <p:nvPr/>
            </p:nvSpPr>
            <p:spPr>
              <a:xfrm>
                <a:off x="6200903" y="5060279"/>
                <a:ext cx="579183" cy="57918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ṩľîḍe">
                <a:extLst>
                  <a:ext uri="{FF2B5EF4-FFF2-40B4-BE49-F238E27FC236}">
                    <a16:creationId xmlns:a16="http://schemas.microsoft.com/office/drawing/2014/main" id="{1F72A67A-4E66-48D4-BB74-5B51A666A67F}"/>
                  </a:ext>
                </a:extLst>
              </p:cNvPr>
              <p:cNvSpPr/>
              <p:nvPr/>
            </p:nvSpPr>
            <p:spPr bwMode="auto">
              <a:xfrm>
                <a:off x="6337905" y="5230479"/>
                <a:ext cx="305178" cy="238782"/>
              </a:xfrm>
              <a:custGeom>
                <a:avLst/>
                <a:gdLst>
                  <a:gd name="connsiteX0" fmla="*/ 127653 w 305178"/>
                  <a:gd name="connsiteY0" fmla="*/ 76572 h 238782"/>
                  <a:gd name="connsiteX1" fmla="*/ 132439 w 305178"/>
                  <a:gd name="connsiteY1" fmla="*/ 81358 h 238782"/>
                  <a:gd name="connsiteX2" fmla="*/ 127653 w 305178"/>
                  <a:gd name="connsiteY2" fmla="*/ 86144 h 238782"/>
                  <a:gd name="connsiteX3" fmla="*/ 91760 w 305178"/>
                  <a:gd name="connsiteY3" fmla="*/ 88537 h 238782"/>
                  <a:gd name="connsiteX4" fmla="*/ 86975 w 305178"/>
                  <a:gd name="connsiteY4" fmla="*/ 93322 h 238782"/>
                  <a:gd name="connsiteX5" fmla="*/ 84582 w 305178"/>
                  <a:gd name="connsiteY5" fmla="*/ 110072 h 238782"/>
                  <a:gd name="connsiteX6" fmla="*/ 79796 w 305178"/>
                  <a:gd name="connsiteY6" fmla="*/ 114858 h 238782"/>
                  <a:gd name="connsiteX7" fmla="*/ 75010 w 305178"/>
                  <a:gd name="connsiteY7" fmla="*/ 110072 h 238782"/>
                  <a:gd name="connsiteX8" fmla="*/ 77403 w 305178"/>
                  <a:gd name="connsiteY8" fmla="*/ 83751 h 238782"/>
                  <a:gd name="connsiteX9" fmla="*/ 84582 w 305178"/>
                  <a:gd name="connsiteY9" fmla="*/ 78965 h 238782"/>
                  <a:gd name="connsiteX10" fmla="*/ 127653 w 305178"/>
                  <a:gd name="connsiteY10" fmla="*/ 76572 h 238782"/>
                  <a:gd name="connsiteX11" fmla="*/ 133149 w 305178"/>
                  <a:gd name="connsiteY11" fmla="*/ 46062 h 238782"/>
                  <a:gd name="connsiteX12" fmla="*/ 56122 w 305178"/>
                  <a:gd name="connsiteY12" fmla="*/ 55036 h 238782"/>
                  <a:gd name="connsiteX13" fmla="*/ 56122 w 305178"/>
                  <a:gd name="connsiteY13" fmla="*/ 174679 h 238782"/>
                  <a:gd name="connsiteX14" fmla="*/ 208391 w 305178"/>
                  <a:gd name="connsiteY14" fmla="*/ 174679 h 238782"/>
                  <a:gd name="connsiteX15" fmla="*/ 208391 w 305178"/>
                  <a:gd name="connsiteY15" fmla="*/ 55036 h 238782"/>
                  <a:gd name="connsiteX16" fmla="*/ 133149 w 305178"/>
                  <a:gd name="connsiteY16" fmla="*/ 46062 h 238782"/>
                  <a:gd name="connsiteX17" fmla="*/ 132257 w 305178"/>
                  <a:gd name="connsiteY17" fmla="*/ 38286 h 238782"/>
                  <a:gd name="connsiteX18" fmla="*/ 210770 w 305178"/>
                  <a:gd name="connsiteY18" fmla="*/ 45464 h 238782"/>
                  <a:gd name="connsiteX19" fmla="*/ 217908 w 305178"/>
                  <a:gd name="connsiteY19" fmla="*/ 52643 h 238782"/>
                  <a:gd name="connsiteX20" fmla="*/ 217908 w 305178"/>
                  <a:gd name="connsiteY20" fmla="*/ 177072 h 238782"/>
                  <a:gd name="connsiteX21" fmla="*/ 210770 w 305178"/>
                  <a:gd name="connsiteY21" fmla="*/ 184251 h 238782"/>
                  <a:gd name="connsiteX22" fmla="*/ 132257 w 305178"/>
                  <a:gd name="connsiteY22" fmla="*/ 191429 h 238782"/>
                  <a:gd name="connsiteX23" fmla="*/ 53742 w 305178"/>
                  <a:gd name="connsiteY23" fmla="*/ 184251 h 238782"/>
                  <a:gd name="connsiteX24" fmla="*/ 46605 w 305178"/>
                  <a:gd name="connsiteY24" fmla="*/ 177072 h 238782"/>
                  <a:gd name="connsiteX25" fmla="*/ 46605 w 305178"/>
                  <a:gd name="connsiteY25" fmla="*/ 52643 h 238782"/>
                  <a:gd name="connsiteX26" fmla="*/ 53742 w 305178"/>
                  <a:gd name="connsiteY26" fmla="*/ 45464 h 238782"/>
                  <a:gd name="connsiteX27" fmla="*/ 132257 w 305178"/>
                  <a:gd name="connsiteY27" fmla="*/ 38286 h 238782"/>
                  <a:gd name="connsiteX28" fmla="*/ 151695 w 305178"/>
                  <a:gd name="connsiteY28" fmla="*/ 19699 h 238782"/>
                  <a:gd name="connsiteX29" fmla="*/ 29802 w 305178"/>
                  <a:gd name="connsiteY29" fmla="*/ 28654 h 238782"/>
                  <a:gd name="connsiteX30" fmla="*/ 29802 w 305178"/>
                  <a:gd name="connsiteY30" fmla="*/ 202965 h 238782"/>
                  <a:gd name="connsiteX31" fmla="*/ 275376 w 305178"/>
                  <a:gd name="connsiteY31" fmla="*/ 202965 h 238782"/>
                  <a:gd name="connsiteX32" fmla="*/ 275376 w 305178"/>
                  <a:gd name="connsiteY32" fmla="*/ 28654 h 238782"/>
                  <a:gd name="connsiteX33" fmla="*/ 151695 w 305178"/>
                  <a:gd name="connsiteY33" fmla="*/ 19699 h 238782"/>
                  <a:gd name="connsiteX34" fmla="*/ 151397 w 305178"/>
                  <a:gd name="connsiteY34" fmla="*/ 0 h 238782"/>
                  <a:gd name="connsiteX35" fmla="*/ 277760 w 305178"/>
                  <a:gd name="connsiteY35" fmla="*/ 9551 h 238782"/>
                  <a:gd name="connsiteX36" fmla="*/ 294450 w 305178"/>
                  <a:gd name="connsiteY36" fmla="*/ 23878 h 238782"/>
                  <a:gd name="connsiteX37" fmla="*/ 294450 w 305178"/>
                  <a:gd name="connsiteY37" fmla="*/ 207741 h 238782"/>
                  <a:gd name="connsiteX38" fmla="*/ 277760 w 305178"/>
                  <a:gd name="connsiteY38" fmla="*/ 222068 h 238782"/>
                  <a:gd name="connsiteX39" fmla="*/ 215771 w 305178"/>
                  <a:gd name="connsiteY39" fmla="*/ 229231 h 238782"/>
                  <a:gd name="connsiteX40" fmla="*/ 218155 w 305178"/>
                  <a:gd name="connsiteY40" fmla="*/ 229231 h 238782"/>
                  <a:gd name="connsiteX41" fmla="*/ 151397 w 305178"/>
                  <a:gd name="connsiteY41" fmla="*/ 238782 h 238782"/>
                  <a:gd name="connsiteX42" fmla="*/ 84639 w 305178"/>
                  <a:gd name="connsiteY42" fmla="*/ 229231 h 238782"/>
                  <a:gd name="connsiteX43" fmla="*/ 87023 w 305178"/>
                  <a:gd name="connsiteY43" fmla="*/ 229231 h 238782"/>
                  <a:gd name="connsiteX44" fmla="*/ 27418 w 305178"/>
                  <a:gd name="connsiteY44" fmla="*/ 222068 h 238782"/>
                  <a:gd name="connsiteX45" fmla="*/ 10728 w 305178"/>
                  <a:gd name="connsiteY45" fmla="*/ 207741 h 238782"/>
                  <a:gd name="connsiteX46" fmla="*/ 10728 w 305178"/>
                  <a:gd name="connsiteY46" fmla="*/ 23878 h 238782"/>
                  <a:gd name="connsiteX47" fmla="*/ 27418 w 305178"/>
                  <a:gd name="connsiteY47" fmla="*/ 9551 h 238782"/>
                  <a:gd name="connsiteX48" fmla="*/ 151397 w 305178"/>
                  <a:gd name="connsiteY48" fmla="*/ 0 h 23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5178" h="238782">
                    <a:moveTo>
                      <a:pt x="127653" y="76572"/>
                    </a:moveTo>
                    <a:cubicBezTo>
                      <a:pt x="130046" y="76572"/>
                      <a:pt x="132439" y="76572"/>
                      <a:pt x="132439" y="81358"/>
                    </a:cubicBezTo>
                    <a:cubicBezTo>
                      <a:pt x="132439" y="83751"/>
                      <a:pt x="130046" y="86144"/>
                      <a:pt x="127653" y="86144"/>
                    </a:cubicBezTo>
                    <a:cubicBezTo>
                      <a:pt x="127653" y="86144"/>
                      <a:pt x="127653" y="86144"/>
                      <a:pt x="91760" y="88537"/>
                    </a:cubicBezTo>
                    <a:cubicBezTo>
                      <a:pt x="89367" y="88537"/>
                      <a:pt x="86975" y="90929"/>
                      <a:pt x="86975" y="93322"/>
                    </a:cubicBezTo>
                    <a:cubicBezTo>
                      <a:pt x="86975" y="93322"/>
                      <a:pt x="86975" y="93322"/>
                      <a:pt x="84582" y="110072"/>
                    </a:cubicBezTo>
                    <a:cubicBezTo>
                      <a:pt x="84582" y="114858"/>
                      <a:pt x="82189" y="114858"/>
                      <a:pt x="79796" y="114858"/>
                    </a:cubicBezTo>
                    <a:cubicBezTo>
                      <a:pt x="77403" y="114858"/>
                      <a:pt x="75010" y="114858"/>
                      <a:pt x="75010" y="110072"/>
                    </a:cubicBezTo>
                    <a:cubicBezTo>
                      <a:pt x="75010" y="110072"/>
                      <a:pt x="75010" y="110072"/>
                      <a:pt x="77403" y="83751"/>
                    </a:cubicBezTo>
                    <a:cubicBezTo>
                      <a:pt x="79796" y="81358"/>
                      <a:pt x="82189" y="78965"/>
                      <a:pt x="84582" y="78965"/>
                    </a:cubicBezTo>
                    <a:cubicBezTo>
                      <a:pt x="84582" y="78965"/>
                      <a:pt x="84582" y="78965"/>
                      <a:pt x="127653" y="76572"/>
                    </a:cubicBezTo>
                    <a:close/>
                    <a:moveTo>
                      <a:pt x="133149" y="46062"/>
                    </a:moveTo>
                    <a:cubicBezTo>
                      <a:pt x="107870" y="46062"/>
                      <a:pt x="82294" y="49054"/>
                      <a:pt x="56122" y="55036"/>
                    </a:cubicBezTo>
                    <a:cubicBezTo>
                      <a:pt x="44226" y="95715"/>
                      <a:pt x="44226" y="134001"/>
                      <a:pt x="56122" y="174679"/>
                    </a:cubicBezTo>
                    <a:cubicBezTo>
                      <a:pt x="108465" y="184251"/>
                      <a:pt x="158428" y="184251"/>
                      <a:pt x="208391" y="174679"/>
                    </a:cubicBezTo>
                    <a:cubicBezTo>
                      <a:pt x="222666" y="134001"/>
                      <a:pt x="222666" y="95715"/>
                      <a:pt x="208391" y="55036"/>
                    </a:cubicBezTo>
                    <a:cubicBezTo>
                      <a:pt x="183409" y="49054"/>
                      <a:pt x="158428" y="46062"/>
                      <a:pt x="133149" y="46062"/>
                    </a:cubicBezTo>
                    <a:close/>
                    <a:moveTo>
                      <a:pt x="132257" y="38286"/>
                    </a:moveTo>
                    <a:cubicBezTo>
                      <a:pt x="158428" y="38286"/>
                      <a:pt x="184599" y="40679"/>
                      <a:pt x="210770" y="45464"/>
                    </a:cubicBezTo>
                    <a:cubicBezTo>
                      <a:pt x="213150" y="45464"/>
                      <a:pt x="215529" y="47857"/>
                      <a:pt x="217908" y="52643"/>
                    </a:cubicBezTo>
                    <a:cubicBezTo>
                      <a:pt x="232183" y="93322"/>
                      <a:pt x="232183" y="136393"/>
                      <a:pt x="217908" y="177072"/>
                    </a:cubicBezTo>
                    <a:cubicBezTo>
                      <a:pt x="215529" y="181858"/>
                      <a:pt x="213150" y="184251"/>
                      <a:pt x="210770" y="184251"/>
                    </a:cubicBezTo>
                    <a:cubicBezTo>
                      <a:pt x="184599" y="189036"/>
                      <a:pt x="158428" y="191429"/>
                      <a:pt x="132257" y="191429"/>
                    </a:cubicBezTo>
                    <a:cubicBezTo>
                      <a:pt x="106085" y="191429"/>
                      <a:pt x="79914" y="189036"/>
                      <a:pt x="53742" y="184251"/>
                    </a:cubicBezTo>
                    <a:cubicBezTo>
                      <a:pt x="51363" y="184251"/>
                      <a:pt x="48984" y="181858"/>
                      <a:pt x="46605" y="177072"/>
                    </a:cubicBezTo>
                    <a:cubicBezTo>
                      <a:pt x="34709" y="136393"/>
                      <a:pt x="34709" y="93322"/>
                      <a:pt x="46605" y="52643"/>
                    </a:cubicBezTo>
                    <a:cubicBezTo>
                      <a:pt x="48984" y="47857"/>
                      <a:pt x="51363" y="45464"/>
                      <a:pt x="53742" y="45464"/>
                    </a:cubicBezTo>
                    <a:cubicBezTo>
                      <a:pt x="79914" y="40679"/>
                      <a:pt x="106085" y="38286"/>
                      <a:pt x="132257" y="38286"/>
                    </a:cubicBezTo>
                    <a:close/>
                    <a:moveTo>
                      <a:pt x="151695" y="19699"/>
                    </a:moveTo>
                    <a:cubicBezTo>
                      <a:pt x="110866" y="19699"/>
                      <a:pt x="70334" y="22684"/>
                      <a:pt x="29802" y="28654"/>
                    </a:cubicBezTo>
                    <a:cubicBezTo>
                      <a:pt x="15496" y="85962"/>
                      <a:pt x="15496" y="145657"/>
                      <a:pt x="29802" y="202965"/>
                    </a:cubicBezTo>
                    <a:cubicBezTo>
                      <a:pt x="110866" y="212516"/>
                      <a:pt x="191929" y="212516"/>
                      <a:pt x="275376" y="202965"/>
                    </a:cubicBezTo>
                    <a:cubicBezTo>
                      <a:pt x="289682" y="145657"/>
                      <a:pt x="289682" y="85962"/>
                      <a:pt x="275376" y="28654"/>
                    </a:cubicBezTo>
                    <a:cubicBezTo>
                      <a:pt x="233653" y="22684"/>
                      <a:pt x="192525" y="19699"/>
                      <a:pt x="151695" y="19699"/>
                    </a:cubicBezTo>
                    <a:close/>
                    <a:moveTo>
                      <a:pt x="151397" y="0"/>
                    </a:moveTo>
                    <a:cubicBezTo>
                      <a:pt x="194313" y="0"/>
                      <a:pt x="234845" y="2388"/>
                      <a:pt x="277760" y="9551"/>
                    </a:cubicBezTo>
                    <a:cubicBezTo>
                      <a:pt x="284913" y="9551"/>
                      <a:pt x="292066" y="14327"/>
                      <a:pt x="294450" y="23878"/>
                    </a:cubicBezTo>
                    <a:cubicBezTo>
                      <a:pt x="308755" y="83574"/>
                      <a:pt x="308755" y="145657"/>
                      <a:pt x="294450" y="207741"/>
                    </a:cubicBezTo>
                    <a:cubicBezTo>
                      <a:pt x="292066" y="214904"/>
                      <a:pt x="284913" y="222068"/>
                      <a:pt x="277760" y="222068"/>
                    </a:cubicBezTo>
                    <a:cubicBezTo>
                      <a:pt x="256303" y="224455"/>
                      <a:pt x="237229" y="226843"/>
                      <a:pt x="215771" y="229231"/>
                    </a:cubicBezTo>
                    <a:cubicBezTo>
                      <a:pt x="218155" y="229231"/>
                      <a:pt x="218155" y="229231"/>
                      <a:pt x="218155" y="229231"/>
                    </a:cubicBezTo>
                    <a:cubicBezTo>
                      <a:pt x="218155" y="236394"/>
                      <a:pt x="189545" y="238782"/>
                      <a:pt x="151397" y="238782"/>
                    </a:cubicBezTo>
                    <a:cubicBezTo>
                      <a:pt x="115634" y="238782"/>
                      <a:pt x="84639" y="236394"/>
                      <a:pt x="84639" y="229231"/>
                    </a:cubicBezTo>
                    <a:cubicBezTo>
                      <a:pt x="84639" y="229231"/>
                      <a:pt x="84639" y="229231"/>
                      <a:pt x="87023" y="229231"/>
                    </a:cubicBezTo>
                    <a:cubicBezTo>
                      <a:pt x="65565" y="226843"/>
                      <a:pt x="46491" y="224455"/>
                      <a:pt x="27418" y="222068"/>
                    </a:cubicBezTo>
                    <a:cubicBezTo>
                      <a:pt x="17881" y="222068"/>
                      <a:pt x="13112" y="214904"/>
                      <a:pt x="10728" y="207741"/>
                    </a:cubicBezTo>
                    <a:cubicBezTo>
                      <a:pt x="-3577" y="145657"/>
                      <a:pt x="-3577" y="83574"/>
                      <a:pt x="10728" y="23878"/>
                    </a:cubicBezTo>
                    <a:cubicBezTo>
                      <a:pt x="13112" y="14327"/>
                      <a:pt x="17881" y="9551"/>
                      <a:pt x="27418" y="9551"/>
                    </a:cubicBezTo>
                    <a:cubicBezTo>
                      <a:pt x="67949" y="2388"/>
                      <a:pt x="110866" y="0"/>
                      <a:pt x="1513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anchor="ctr">
                <a:no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4" name="îṧ1îḍê">
              <a:extLst>
                <a:ext uri="{FF2B5EF4-FFF2-40B4-BE49-F238E27FC236}">
                  <a16:creationId xmlns:a16="http://schemas.microsoft.com/office/drawing/2014/main" id="{F6E34A12-07D0-476F-AF4B-162DE97C1BFE}"/>
                </a:ext>
              </a:extLst>
            </p:cNvPr>
            <p:cNvGrpSpPr/>
            <p:nvPr/>
          </p:nvGrpSpPr>
          <p:grpSpPr>
            <a:xfrm>
              <a:off x="6840060" y="5023749"/>
              <a:ext cx="3845940" cy="963597"/>
              <a:chOff x="6780086" y="2984169"/>
              <a:chExt cx="3845940" cy="963597"/>
            </a:xfrm>
          </p:grpSpPr>
          <p:sp>
            <p:nvSpPr>
              <p:cNvPr id="47" name="ïṣľïďé">
                <a:extLst>
                  <a:ext uri="{FF2B5EF4-FFF2-40B4-BE49-F238E27FC236}">
                    <a16:creationId xmlns:a16="http://schemas.microsoft.com/office/drawing/2014/main" id="{D990B2DE-F22B-40B0-8EBA-604478156F9A}"/>
                  </a:ext>
                </a:extLst>
              </p:cNvPr>
              <p:cNvSpPr/>
              <p:nvPr/>
            </p:nvSpPr>
            <p:spPr bwMode="auto">
              <a:xfrm>
                <a:off x="6780086" y="3375728"/>
                <a:ext cx="3845940" cy="572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其他腹外疝病人的护理</a:t>
                </a:r>
              </a:p>
            </p:txBody>
          </p:sp>
          <p:sp>
            <p:nvSpPr>
              <p:cNvPr id="48" name="íṡliḓè">
                <a:extLst>
                  <a:ext uri="{FF2B5EF4-FFF2-40B4-BE49-F238E27FC236}">
                    <a16:creationId xmlns:a16="http://schemas.microsoft.com/office/drawing/2014/main" id="{6F92F1CF-6F81-4093-AE5A-EF66F6839C4B}"/>
                  </a:ext>
                </a:extLst>
              </p:cNvPr>
              <p:cNvSpPr txBox="1"/>
              <p:nvPr/>
            </p:nvSpPr>
            <p:spPr bwMode="auto">
              <a:xfrm>
                <a:off x="6780086" y="2984169"/>
                <a:ext cx="3845940" cy="391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dirty="0"/>
                  <a:t>03</a:t>
                </a:r>
              </a:p>
            </p:txBody>
          </p:sp>
        </p:grp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4053E63A-C5C0-4A76-8E7D-C011DC410719}"/>
                </a:ext>
              </a:extLst>
            </p:cNvPr>
            <p:cNvCxnSpPr/>
            <p:nvPr/>
          </p:nvCxnSpPr>
          <p:spPr>
            <a:xfrm>
              <a:off x="6963030" y="3429000"/>
              <a:ext cx="360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B7E92199-D2FB-4E1B-9DD5-E9C2747662D4}"/>
                </a:ext>
              </a:extLst>
            </p:cNvPr>
            <p:cNvCxnSpPr/>
            <p:nvPr/>
          </p:nvCxnSpPr>
          <p:spPr>
            <a:xfrm>
              <a:off x="6963030" y="4757145"/>
              <a:ext cx="360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73F9DBF1-337C-4EC5-822C-83CCF9DE8ECA}"/>
              </a:ext>
            </a:extLst>
          </p:cNvPr>
          <p:cNvCxnSpPr/>
          <p:nvPr/>
        </p:nvCxnSpPr>
        <p:spPr>
          <a:xfrm>
            <a:off x="7809227" y="5938219"/>
            <a:ext cx="379796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810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19224C-FCA1-4F64-A10D-6EAF27B76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4" y="834232"/>
            <a:ext cx="11554691" cy="6023768"/>
          </a:xfrm>
          <a:prstGeom prst="rect">
            <a:avLst/>
          </a:prstGeom>
        </p:spPr>
      </p:pic>
      <p:sp>
        <p:nvSpPr>
          <p:cNvPr id="3" name="îšļiḓè">
            <a:extLst>
              <a:ext uri="{FF2B5EF4-FFF2-40B4-BE49-F238E27FC236}">
                <a16:creationId xmlns:a16="http://schemas.microsoft.com/office/drawing/2014/main" id="{8EA42890-310C-4BA1-97A7-D319963B71ED}"/>
              </a:ext>
            </a:extLst>
          </p:cNvPr>
          <p:cNvSpPr/>
          <p:nvPr/>
        </p:nvSpPr>
        <p:spPr>
          <a:xfrm>
            <a:off x="108730" y="119016"/>
            <a:ext cx="4329920" cy="576310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三种疝的鉴别要点</a:t>
            </a:r>
          </a:p>
        </p:txBody>
      </p:sp>
    </p:spTree>
    <p:extLst>
      <p:ext uri="{BB962C8B-B14F-4D97-AF65-F5344CB8AC3E}">
        <p14:creationId xmlns:p14="http://schemas.microsoft.com/office/powerpoint/2010/main" val="401930280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6"/>
          <p:cNvSpPr txBox="1"/>
          <p:nvPr/>
        </p:nvSpPr>
        <p:spPr>
          <a:xfrm rot="19002399">
            <a:off x="8102821" y="1403706"/>
            <a:ext cx="3553496" cy="71571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600" b="1" dirty="0">
                <a:solidFill>
                  <a:srgbClr val="7FEFD2"/>
                </a:solidFill>
                <a:latin typeface="+mn-lt"/>
              </a:rPr>
              <a:t>THANKS</a:t>
            </a:r>
            <a:endParaRPr lang="zh-CN" altLang="en-US" sz="16600" b="1" dirty="0">
              <a:solidFill>
                <a:srgbClr val="7FEFD2"/>
              </a:solidFill>
              <a:latin typeface="+mn-lt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E03A92BA-7FC6-4D4F-96B6-D5CD00F2D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8120" y="1468582"/>
            <a:ext cx="8859319" cy="3086100"/>
          </a:xfrm>
        </p:spPr>
        <p:txBody>
          <a:bodyPr>
            <a:normAutofit/>
          </a:bodyPr>
          <a:lstStyle/>
          <a:p>
            <a:r>
              <a:rPr lang="zh-CN" altLang="en-US" sz="6600" dirty="0"/>
              <a:t>谢 谢 聆 听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7296912" y="801904"/>
            <a:ext cx="2450592" cy="656792"/>
          </a:xfrm>
        </p:spPr>
        <p:txBody>
          <a:bodyPr>
            <a:normAutofit fontScale="90000"/>
          </a:bodyPr>
          <a:lstStyle/>
          <a:p>
            <a:pPr algn="r"/>
            <a:r>
              <a:rPr lang="zh-CN" altLang="en-US" sz="4400" dirty="0"/>
              <a:t>概   述</a:t>
            </a:r>
            <a:endParaRPr lang="zh-CN" altLang="en-US" sz="4400" b="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796FE5-F360-46A3-A6D9-38E2C4BF0A96}"/>
              </a:ext>
            </a:extLst>
          </p:cNvPr>
          <p:cNvSpPr/>
          <p:nvPr/>
        </p:nvSpPr>
        <p:spPr>
          <a:xfrm>
            <a:off x="3218689" y="5272963"/>
            <a:ext cx="8668512" cy="12840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腹外疝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是由腹腔内脏器或组织连同壁腹膜，经腹壁薄弱点或孔隙向体表突出，在局部形成的包块 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0D7B3F-1413-48C6-984D-2FADCD360A73}"/>
              </a:ext>
            </a:extLst>
          </p:cNvPr>
          <p:cNvSpPr/>
          <p:nvPr/>
        </p:nvSpPr>
        <p:spPr>
          <a:xfrm>
            <a:off x="7562088" y="1779955"/>
            <a:ext cx="4296728" cy="32431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体内任何脏器或组织离开其正常解剖部位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通过先天或后天形成的薄弱点、缺损或孔隙进入另一部位，称为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</a:rPr>
              <a:t>疝</a:t>
            </a:r>
            <a:r>
              <a:rPr lang="en-US" altLang="zh-CN" sz="2800" b="1" dirty="0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lang="en-US" altLang="zh-CN" sz="2800" b="1" dirty="0" err="1">
                <a:solidFill>
                  <a:srgbClr val="C00000"/>
                </a:solidFill>
                <a:latin typeface="+mj-ea"/>
                <a:ea typeface="+mj-ea"/>
              </a:rPr>
              <a:t>shan</a:t>
            </a:r>
            <a:r>
              <a:rPr lang="en-US" altLang="zh-CN" sz="2800" b="1" dirty="0">
                <a:solidFill>
                  <a:srgbClr val="C00000"/>
                </a:solidFill>
                <a:latin typeface="+mj-ea"/>
                <a:ea typeface="+mj-ea"/>
              </a:rPr>
              <a:t>)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5EFBCA-E381-4075-A30B-82C4DEE6E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50" b="11456"/>
          <a:stretch/>
        </p:blipFill>
        <p:spPr>
          <a:xfrm>
            <a:off x="251290" y="2709717"/>
            <a:ext cx="4247558" cy="23103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1F18851-E5F0-409D-994C-26D7F04952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2211" b="2881"/>
          <a:stretch/>
        </p:blipFill>
        <p:spPr>
          <a:xfrm>
            <a:off x="251290" y="118872"/>
            <a:ext cx="4251364" cy="24140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EFB60F2-BC6D-468B-B5AC-4CC45FBA9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17"/>
          <a:stretch/>
        </p:blipFill>
        <p:spPr>
          <a:xfrm>
            <a:off x="4654296" y="165924"/>
            <a:ext cx="2743200" cy="484996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6117ADB-F684-40C7-9A56-6A8798921C16}"/>
              </a:ext>
            </a:extLst>
          </p:cNvPr>
          <p:cNvSpPr txBox="1"/>
          <p:nvPr/>
        </p:nvSpPr>
        <p:spPr>
          <a:xfrm>
            <a:off x="10163048" y="226629"/>
            <a:ext cx="1473200" cy="16041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ln w="22225">
                  <a:solidFill>
                    <a:srgbClr val="3F4749"/>
                  </a:solidFill>
                </a:ln>
                <a:solidFill>
                  <a:srgbClr val="7FEFD2"/>
                </a:solidFill>
                <a:latin typeface="Impact" panose="020B0806030902050204" pitchFamily="34" charset="0"/>
              </a:rPr>
              <a:t>01</a:t>
            </a:r>
            <a:endParaRPr lang="zh-CN" altLang="en-US" dirty="0">
              <a:ln w="22225">
                <a:solidFill>
                  <a:srgbClr val="3F4749"/>
                </a:solidFill>
              </a:ln>
              <a:solidFill>
                <a:srgbClr val="7FEFD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ļiḓè">
            <a:extLst>
              <a:ext uri="{FF2B5EF4-FFF2-40B4-BE49-F238E27FC236}">
                <a16:creationId xmlns:a16="http://schemas.microsoft.com/office/drawing/2014/main" id="{1A3FBF39-E80A-4D4D-A92C-C9378C75DB29}"/>
              </a:ext>
            </a:extLst>
          </p:cNvPr>
          <p:cNvSpPr/>
          <p:nvPr/>
        </p:nvSpPr>
        <p:spPr>
          <a:xfrm>
            <a:off x="442105" y="328565"/>
            <a:ext cx="2877166" cy="700135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病因及发病机制</a:t>
            </a:r>
          </a:p>
        </p:txBody>
      </p:sp>
      <p:sp>
        <p:nvSpPr>
          <p:cNvPr id="3" name="箭头: V 形 2">
            <a:extLst>
              <a:ext uri="{FF2B5EF4-FFF2-40B4-BE49-F238E27FC236}">
                <a16:creationId xmlns:a16="http://schemas.microsoft.com/office/drawing/2014/main" id="{7D5EF06A-C747-47C3-88DE-455D8EC38F2F}"/>
              </a:ext>
            </a:extLst>
          </p:cNvPr>
          <p:cNvSpPr/>
          <p:nvPr/>
        </p:nvSpPr>
        <p:spPr>
          <a:xfrm>
            <a:off x="521208" y="1463040"/>
            <a:ext cx="594360" cy="2926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id="{DB85D447-B14F-423A-88A9-02C2EDF32661}"/>
              </a:ext>
            </a:extLst>
          </p:cNvPr>
          <p:cNvSpPr/>
          <p:nvPr/>
        </p:nvSpPr>
        <p:spPr>
          <a:xfrm>
            <a:off x="527304" y="3736848"/>
            <a:ext cx="594360" cy="2926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A45184-C364-4C1D-A426-7B8F8CCC3B96}"/>
              </a:ext>
            </a:extLst>
          </p:cNvPr>
          <p:cNvSpPr txBox="1"/>
          <p:nvPr/>
        </p:nvSpPr>
        <p:spPr>
          <a:xfrm>
            <a:off x="1261872" y="1307592"/>
            <a:ext cx="560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腹壁强度降低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疝发生的</a:t>
            </a:r>
            <a:r>
              <a:rPr lang="zh-CN" altLang="en-US" sz="2800" b="1" dirty="0">
                <a:solidFill>
                  <a:srgbClr val="C00000"/>
                </a:solidFill>
              </a:rPr>
              <a:t>基础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DF65F2-73FA-4090-A957-E1A84D7D9408}"/>
              </a:ext>
            </a:extLst>
          </p:cNvPr>
          <p:cNvSpPr txBox="1"/>
          <p:nvPr/>
        </p:nvSpPr>
        <p:spPr>
          <a:xfrm>
            <a:off x="1203960" y="3590544"/>
            <a:ext cx="560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腹内压增高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疝发生的</a:t>
            </a:r>
            <a:r>
              <a:rPr lang="zh-CN" altLang="en-US" sz="2800" b="1" dirty="0">
                <a:solidFill>
                  <a:srgbClr val="C00000"/>
                </a:solidFill>
              </a:rPr>
              <a:t>诱发因素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4AC08B7-DD31-4BB2-94BC-8BF67322CBCA}"/>
              </a:ext>
            </a:extLst>
          </p:cNvPr>
          <p:cNvSpPr/>
          <p:nvPr/>
        </p:nvSpPr>
        <p:spPr>
          <a:xfrm>
            <a:off x="669925" y="1722412"/>
            <a:ext cx="11097768" cy="145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/>
              <a:t>(1) </a:t>
            </a:r>
            <a:r>
              <a:rPr lang="zh-CN" altLang="en-US" sz="2400" dirty="0"/>
              <a:t>先天性</a:t>
            </a:r>
            <a:r>
              <a:rPr lang="en-US" altLang="zh-CN" sz="2400" dirty="0"/>
              <a:t>:</a:t>
            </a:r>
            <a:r>
              <a:rPr lang="zh-CN" altLang="en-US" sz="2400" dirty="0"/>
              <a:t>某些组织穿过腹壁的部位</a:t>
            </a:r>
            <a:r>
              <a:rPr lang="en-US" altLang="zh-CN" sz="2400" dirty="0"/>
              <a:t>,</a:t>
            </a:r>
            <a:r>
              <a:rPr lang="zh-CN" altLang="en-US" sz="2400" dirty="0"/>
              <a:t>如股管、脐环、腹股沟管</a:t>
            </a:r>
            <a:r>
              <a:rPr lang="en-US" altLang="zh-CN" sz="2400" dirty="0"/>
              <a:t>;</a:t>
            </a:r>
            <a:r>
              <a:rPr lang="zh-CN" altLang="en-US" sz="2400" dirty="0"/>
              <a:t>腹白线发育不全</a:t>
            </a:r>
            <a:r>
              <a:rPr lang="en-US" altLang="zh-CN" sz="2400" dirty="0"/>
              <a:t>;</a:t>
            </a:r>
            <a:br>
              <a:rPr lang="en-US" altLang="zh-CN" sz="2400" dirty="0"/>
            </a:br>
            <a:r>
              <a:rPr lang="en-US" altLang="zh-CN" sz="2400" dirty="0"/>
              <a:t>(2)</a:t>
            </a:r>
            <a:r>
              <a:rPr lang="zh-CN" altLang="en-US" sz="2400" dirty="0"/>
              <a:t>后天性</a:t>
            </a:r>
            <a:r>
              <a:rPr lang="en-US" altLang="zh-CN" sz="2400" dirty="0"/>
              <a:t>:</a:t>
            </a:r>
            <a:r>
              <a:rPr lang="zh-CN" altLang="en-US" sz="2400" dirty="0"/>
              <a:t>手术切口愈合不良，外伤、瘢痕、感染、神经损伤、老年久病、肥胖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A0E1461-D35A-44B8-BD5D-C4B1831ECEFC}"/>
              </a:ext>
            </a:extLst>
          </p:cNvPr>
          <p:cNvSpPr/>
          <p:nvPr/>
        </p:nvSpPr>
        <p:spPr>
          <a:xfrm>
            <a:off x="669925" y="4277606"/>
            <a:ext cx="7233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慢性咳嗽、便秘、排尿困难、妊娠、腹水、举重等 </a:t>
            </a:r>
          </a:p>
        </p:txBody>
      </p:sp>
      <p:sp>
        <p:nvSpPr>
          <p:cNvPr id="9" name="爆炸形: 14 pt  8">
            <a:extLst>
              <a:ext uri="{FF2B5EF4-FFF2-40B4-BE49-F238E27FC236}">
                <a16:creationId xmlns:a16="http://schemas.microsoft.com/office/drawing/2014/main" id="{367D640F-AAB8-4B01-9DDD-6B2CFA036D2A}"/>
              </a:ext>
            </a:extLst>
          </p:cNvPr>
          <p:cNvSpPr/>
          <p:nvPr/>
        </p:nvSpPr>
        <p:spPr>
          <a:xfrm>
            <a:off x="0" y="4672584"/>
            <a:ext cx="7214616" cy="2185416"/>
          </a:xfrm>
          <a:prstGeom prst="irregularSeal2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B513C0-4729-48FE-9807-25CCBABD1F22}"/>
              </a:ext>
            </a:extLst>
          </p:cNvPr>
          <p:cNvSpPr txBox="1"/>
          <p:nvPr/>
        </p:nvSpPr>
        <p:spPr>
          <a:xfrm>
            <a:off x="1261872" y="5151740"/>
            <a:ext cx="4626864" cy="130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</a:rPr>
              <a:t>注意</a:t>
            </a:r>
            <a:r>
              <a:rPr lang="en-US" altLang="zh-CN" sz="2800" b="1" dirty="0">
                <a:solidFill>
                  <a:srgbClr val="C00000"/>
                </a:solidFill>
              </a:rPr>
              <a:t>:</a:t>
            </a:r>
            <a:r>
              <a:rPr lang="zh-CN" altLang="en-US" sz="2800" b="1" dirty="0">
                <a:solidFill>
                  <a:srgbClr val="C00000"/>
                </a:solidFill>
              </a:rPr>
              <a:t>腹壁强度正常时，腹内压增高，则不致发生疝</a:t>
            </a:r>
          </a:p>
        </p:txBody>
      </p:sp>
    </p:spTree>
    <p:extLst>
      <p:ext uri="{BB962C8B-B14F-4D97-AF65-F5344CB8AC3E}">
        <p14:creationId xmlns:p14="http://schemas.microsoft.com/office/powerpoint/2010/main" val="1883203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ļiḓè">
            <a:extLst>
              <a:ext uri="{FF2B5EF4-FFF2-40B4-BE49-F238E27FC236}">
                <a16:creationId xmlns:a16="http://schemas.microsoft.com/office/drawing/2014/main" id="{C5C49C8D-4E8A-4AF1-B8B4-AB126DB2670B}"/>
              </a:ext>
            </a:extLst>
          </p:cNvPr>
          <p:cNvSpPr/>
          <p:nvPr/>
        </p:nvSpPr>
        <p:spPr>
          <a:xfrm>
            <a:off x="442105" y="328565"/>
            <a:ext cx="2877166" cy="700135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病理解剖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6688186-2F14-4A01-B195-5CC114B0AC8C}"/>
              </a:ext>
            </a:extLst>
          </p:cNvPr>
          <p:cNvSpPr/>
          <p:nvPr/>
        </p:nvSpPr>
        <p:spPr>
          <a:xfrm>
            <a:off x="5495544" y="1340612"/>
            <a:ext cx="6024944" cy="148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/>
              <a:t>典型腹外疝由</a:t>
            </a:r>
            <a:r>
              <a:rPr lang="zh-CN" altLang="en-US" sz="3200" b="1" dirty="0">
                <a:solidFill>
                  <a:srgbClr val="C00000"/>
                </a:solidFill>
              </a:rPr>
              <a:t>疝环</a:t>
            </a:r>
            <a:r>
              <a:rPr lang="zh-CN" altLang="en-US" sz="3200" b="1" dirty="0"/>
              <a:t>、</a:t>
            </a:r>
            <a:r>
              <a:rPr lang="zh-CN" altLang="en-US" sz="3200" b="1" dirty="0">
                <a:solidFill>
                  <a:srgbClr val="C00000"/>
                </a:solidFill>
              </a:rPr>
              <a:t>疝囊</a:t>
            </a:r>
            <a:r>
              <a:rPr lang="zh-CN" altLang="en-US" sz="3200" b="1" dirty="0"/>
              <a:t>、</a:t>
            </a:r>
            <a:r>
              <a:rPr lang="zh-CN" altLang="en-US" sz="3200" b="1" dirty="0">
                <a:solidFill>
                  <a:srgbClr val="C00000"/>
                </a:solidFill>
              </a:rPr>
              <a:t>疝内容物</a:t>
            </a:r>
            <a:r>
              <a:rPr lang="zh-CN" altLang="en-US" sz="3200" b="1" dirty="0"/>
              <a:t>和</a:t>
            </a:r>
            <a:r>
              <a:rPr lang="zh-CN" altLang="en-US" sz="3200" b="1" dirty="0">
                <a:solidFill>
                  <a:srgbClr val="C00000"/>
                </a:solidFill>
              </a:rPr>
              <a:t>疝外被盖</a:t>
            </a:r>
            <a:r>
              <a:rPr lang="zh-CN" altLang="en-US" sz="3200" b="1" dirty="0"/>
              <a:t>四部分组成。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DF1B1D-85FA-46DF-B085-ED8B31604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34" t="21333" r="17267" b="1733"/>
          <a:stretch/>
        </p:blipFill>
        <p:spPr>
          <a:xfrm>
            <a:off x="423037" y="1130300"/>
            <a:ext cx="4965038" cy="554482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3DBDD16-ED63-4295-9E6B-9E50712B98E9}"/>
              </a:ext>
            </a:extLst>
          </p:cNvPr>
          <p:cNvSpPr/>
          <p:nvPr/>
        </p:nvSpPr>
        <p:spPr>
          <a:xfrm>
            <a:off x="5544312" y="3232511"/>
            <a:ext cx="5976176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疝内容物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进入疝囊的腹内脏器或组织，以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小肠最为多见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大网膜次之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230412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ļiḓè">
            <a:extLst>
              <a:ext uri="{FF2B5EF4-FFF2-40B4-BE49-F238E27FC236}">
                <a16:creationId xmlns:a16="http://schemas.microsoft.com/office/drawing/2014/main" id="{E21EB002-8DDB-4A64-9244-188E49AD9D19}"/>
              </a:ext>
            </a:extLst>
          </p:cNvPr>
          <p:cNvSpPr/>
          <p:nvPr/>
        </p:nvSpPr>
        <p:spPr>
          <a:xfrm>
            <a:off x="442105" y="328565"/>
            <a:ext cx="2877166" cy="700135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临床分型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116ACE-A99F-4A23-A061-718AD0384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953388" y="1028700"/>
            <a:ext cx="9571355" cy="29904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085F29-A9EF-4443-B390-70DF8852B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268"/>
          <a:stretch/>
        </p:blipFill>
        <p:spPr>
          <a:xfrm>
            <a:off x="1108838" y="4107147"/>
            <a:ext cx="6771538" cy="885477"/>
          </a:xfrm>
          <a:prstGeom prst="rect">
            <a:avLst/>
          </a:prstGeom>
        </p:spPr>
      </p:pic>
      <p:sp>
        <p:nvSpPr>
          <p:cNvPr id="5" name="对话气泡: 矩形 4">
            <a:extLst>
              <a:ext uri="{FF2B5EF4-FFF2-40B4-BE49-F238E27FC236}">
                <a16:creationId xmlns:a16="http://schemas.microsoft.com/office/drawing/2014/main" id="{D6CEBC68-E92B-4B8A-B20E-36A8225ADD9F}"/>
              </a:ext>
            </a:extLst>
          </p:cNvPr>
          <p:cNvSpPr/>
          <p:nvPr/>
        </p:nvSpPr>
        <p:spPr>
          <a:xfrm>
            <a:off x="6742546" y="683491"/>
            <a:ext cx="3288145" cy="1681018"/>
          </a:xfrm>
          <a:prstGeom prst="wedgeRectCallout">
            <a:avLst>
              <a:gd name="adj1" fmla="val -61563"/>
              <a:gd name="adj2" fmla="val 63599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336626D-EB45-44BE-95D6-23964B4AF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1583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ļiḓè">
            <a:extLst>
              <a:ext uri="{FF2B5EF4-FFF2-40B4-BE49-F238E27FC236}">
                <a16:creationId xmlns:a16="http://schemas.microsoft.com/office/drawing/2014/main" id="{48DC3E95-81D7-47C7-9D2F-165AFBD31ABF}"/>
              </a:ext>
            </a:extLst>
          </p:cNvPr>
          <p:cNvSpPr/>
          <p:nvPr/>
        </p:nvSpPr>
        <p:spPr>
          <a:xfrm>
            <a:off x="442105" y="328565"/>
            <a:ext cx="2877166" cy="700135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临床分型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4D8CD0-2179-40B8-81E0-95C5E9B1A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4" b="-3538"/>
          <a:stretch/>
        </p:blipFill>
        <p:spPr>
          <a:xfrm>
            <a:off x="6823835" y="1145312"/>
            <a:ext cx="4832675" cy="3663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6377FAD-AF74-4FB7-9D7F-C477618B4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53" b="3634"/>
          <a:stretch/>
        </p:blipFill>
        <p:spPr>
          <a:xfrm>
            <a:off x="3678054" y="1130300"/>
            <a:ext cx="2883002" cy="2271268"/>
          </a:xfrm>
          <a:prstGeom prst="rect">
            <a:avLst/>
          </a:prstGeom>
          <a:ln>
            <a:solidFill>
              <a:srgbClr val="3F4749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8BA47F0-5931-42A1-ABC1-D2B9AA267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50" y="1130300"/>
            <a:ext cx="3301697" cy="51101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A95240-48BC-47A9-A58F-123C23B1D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726" y="3547872"/>
            <a:ext cx="2885810" cy="26925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7093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>
            <a:extLst>
              <a:ext uri="{FF2B5EF4-FFF2-40B4-BE49-F238E27FC236}">
                <a16:creationId xmlns:a16="http://schemas.microsoft.com/office/drawing/2014/main" id="{E404577A-4522-42AF-AE3C-1BB2886EEF6B}"/>
              </a:ext>
            </a:extLst>
          </p:cNvPr>
          <p:cNvSpPr txBox="1">
            <a:spLocks/>
          </p:cNvSpPr>
          <p:nvPr/>
        </p:nvSpPr>
        <p:spPr>
          <a:xfrm>
            <a:off x="1380744" y="572892"/>
            <a:ext cx="8466392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4400" dirty="0"/>
              <a:t>腹股沟疝病人的护理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7B5FB5-079C-4A07-A12F-7BA327B6D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19" b="4580"/>
          <a:stretch/>
        </p:blipFill>
        <p:spPr>
          <a:xfrm>
            <a:off x="669925" y="1349707"/>
            <a:ext cx="10230143" cy="357558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6117ADB-F684-40C7-9A56-6A8798921C16}"/>
              </a:ext>
            </a:extLst>
          </p:cNvPr>
          <p:cNvSpPr txBox="1"/>
          <p:nvPr/>
        </p:nvSpPr>
        <p:spPr>
          <a:xfrm>
            <a:off x="10190480" y="126045"/>
            <a:ext cx="1473200" cy="16041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ln w="22225">
                  <a:solidFill>
                    <a:srgbClr val="3F4749"/>
                  </a:solidFill>
                </a:ln>
                <a:solidFill>
                  <a:srgbClr val="7FEFD2"/>
                </a:solidFill>
                <a:latin typeface="Impact" panose="020B0806030902050204" pitchFamily="34" charset="0"/>
              </a:rPr>
              <a:t>02</a:t>
            </a:r>
            <a:endParaRPr lang="zh-CN" altLang="en-US" dirty="0">
              <a:ln w="22225">
                <a:solidFill>
                  <a:srgbClr val="3F4749"/>
                </a:solidFill>
              </a:ln>
              <a:solidFill>
                <a:srgbClr val="7FEFD2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4C6013E-E854-494F-9739-57977A5E6088}"/>
              </a:ext>
            </a:extLst>
          </p:cNvPr>
          <p:cNvSpPr/>
          <p:nvPr/>
        </p:nvSpPr>
        <p:spPr>
          <a:xfrm>
            <a:off x="2855005" y="5179445"/>
            <a:ext cx="9052976" cy="13691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发生在腹股沟区的腹外疝统称</a:t>
            </a:r>
            <a:r>
              <a:rPr lang="zh-CN" altLang="en-US" sz="3000" b="1" dirty="0">
                <a:solidFill>
                  <a:srgbClr val="C00000"/>
                </a:solidFill>
                <a:latin typeface="+mj-ea"/>
                <a:ea typeface="+mj-ea"/>
              </a:rPr>
              <a:t>腹股沟疝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，根据疝环与腹壁下动脉的关系，可分为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腹股沟斜疝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</a:rPr>
              <a:t>腹股沟直疝</a:t>
            </a:r>
            <a:r>
              <a: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11833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šļiḓè">
            <a:extLst>
              <a:ext uri="{FF2B5EF4-FFF2-40B4-BE49-F238E27FC236}">
                <a16:creationId xmlns:a16="http://schemas.microsoft.com/office/drawing/2014/main" id="{CDCB00B4-0F8F-4367-ABB8-59CC837AB525}"/>
              </a:ext>
            </a:extLst>
          </p:cNvPr>
          <p:cNvSpPr/>
          <p:nvPr/>
        </p:nvSpPr>
        <p:spPr>
          <a:xfrm>
            <a:off x="442105" y="328565"/>
            <a:ext cx="2877166" cy="700135"/>
          </a:xfrm>
          <a:prstGeom prst="roundRect">
            <a:avLst>
              <a:gd name="adj" fmla="val 3824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ctr"/>
            <a:r>
              <a:rPr lang="zh-CN" altLang="en-US" sz="3200" b="1" dirty="0">
                <a:solidFill>
                  <a:schemeClr val="tx1"/>
                </a:solidFill>
              </a:rPr>
              <a:t>概  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6EF5A76-5BAB-476A-84F8-B5A173829C63}"/>
              </a:ext>
            </a:extLst>
          </p:cNvPr>
          <p:cNvSpPr/>
          <p:nvPr/>
        </p:nvSpPr>
        <p:spPr>
          <a:xfrm>
            <a:off x="1065229" y="1150434"/>
            <a:ext cx="10455259" cy="2334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</a:rPr>
              <a:t>腹股沟斜疝</a:t>
            </a:r>
            <a:r>
              <a:rPr lang="en-US" altLang="zh-CN" sz="2800" b="1" dirty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疝内容物从腹壁下动脉</a:t>
            </a:r>
            <a:r>
              <a:rPr lang="zh-CN" altLang="en-US" sz="2400" b="1" dirty="0">
                <a:solidFill>
                  <a:srgbClr val="C00000"/>
                </a:solidFill>
              </a:rPr>
              <a:t>外侧</a:t>
            </a:r>
            <a:r>
              <a:rPr lang="zh-CN" altLang="en-US" sz="2400" b="1" dirty="0"/>
              <a:t>的腹股沟管</a:t>
            </a:r>
            <a:r>
              <a:rPr lang="zh-CN" altLang="en-US" sz="2400" b="1" dirty="0">
                <a:solidFill>
                  <a:srgbClr val="C00000"/>
                </a:solidFill>
              </a:rPr>
              <a:t>深环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内环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突出，向内、向下、向前斜行经过腹股沟管，再穿过腹股沟管</a:t>
            </a:r>
            <a:r>
              <a:rPr lang="zh-CN" altLang="en-US" sz="2400" b="1" dirty="0">
                <a:solidFill>
                  <a:srgbClr val="C00000"/>
                </a:solidFill>
              </a:rPr>
              <a:t>浅环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外环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，</a:t>
            </a:r>
            <a:r>
              <a:rPr lang="zh-CN" altLang="en-US" sz="2400" b="1" dirty="0">
                <a:solidFill>
                  <a:srgbClr val="C00000"/>
                </a:solidFill>
              </a:rPr>
              <a:t>可进入阴囊</a:t>
            </a:r>
            <a:r>
              <a:rPr lang="zh-CN" altLang="en-US" sz="2400" b="1" dirty="0"/>
              <a:t>，称为腹股沟斜疝。占腹外疝之</a:t>
            </a:r>
            <a:r>
              <a:rPr lang="en-US" altLang="zh-CN" sz="2400" b="1" dirty="0"/>
              <a:t>90%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838E37-9E0B-4A2B-9489-94C532CCE1E7}"/>
              </a:ext>
            </a:extLst>
          </p:cNvPr>
          <p:cNvSpPr/>
          <p:nvPr/>
        </p:nvSpPr>
        <p:spPr>
          <a:xfrm>
            <a:off x="1048660" y="3623998"/>
            <a:ext cx="10471828" cy="1780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</a:rPr>
              <a:t>腹股沟直疝</a:t>
            </a:r>
            <a:r>
              <a:rPr lang="en-US" altLang="zh-CN" sz="2800" b="1" dirty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疝内容物由腹壁下动脉</a:t>
            </a:r>
            <a:r>
              <a:rPr lang="zh-CN" altLang="en-US" sz="2400" b="1" dirty="0">
                <a:solidFill>
                  <a:srgbClr val="C00000"/>
                </a:solidFill>
              </a:rPr>
              <a:t>内侧</a:t>
            </a:r>
            <a:r>
              <a:rPr lang="zh-CN" altLang="en-US" sz="2400" b="1" dirty="0"/>
              <a:t>的直疝三角区，直接由后向前突出，</a:t>
            </a:r>
            <a:r>
              <a:rPr lang="zh-CN" altLang="en-US" sz="2400" b="1" dirty="0">
                <a:solidFill>
                  <a:srgbClr val="C00000"/>
                </a:solidFill>
              </a:rPr>
              <a:t>不经过内环也不进入阴囊</a:t>
            </a:r>
            <a:r>
              <a:rPr lang="zh-CN" altLang="en-US" sz="2400" b="1" dirty="0"/>
              <a:t>。以老年男性多见。</a:t>
            </a: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id="{E4828D97-0F33-4904-865A-55F5D03D4CCA}"/>
              </a:ext>
            </a:extLst>
          </p:cNvPr>
          <p:cNvSpPr/>
          <p:nvPr/>
        </p:nvSpPr>
        <p:spPr>
          <a:xfrm>
            <a:off x="372745" y="1402082"/>
            <a:ext cx="594360" cy="2926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箭头: V 形 5">
            <a:extLst>
              <a:ext uri="{FF2B5EF4-FFF2-40B4-BE49-F238E27FC236}">
                <a16:creationId xmlns:a16="http://schemas.microsoft.com/office/drawing/2014/main" id="{68090335-1EE4-407F-94ED-31FBA4707E22}"/>
              </a:ext>
            </a:extLst>
          </p:cNvPr>
          <p:cNvSpPr/>
          <p:nvPr/>
        </p:nvSpPr>
        <p:spPr>
          <a:xfrm>
            <a:off x="372745" y="3890194"/>
            <a:ext cx="594360" cy="2926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07824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a13ec0c6-7f3e-4340-a8a7-9e771235e72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3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3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21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3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4750"/>
</p:tagLst>
</file>

<file path=ppt/theme/theme1.xml><?xml version="1.0" encoding="utf-8"?>
<a:theme xmlns:a="http://schemas.openxmlformats.org/drawingml/2006/main" name="主题5">
  <a:themeElements>
    <a:clrScheme name="20171020-0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3B290"/>
      </a:accent1>
      <a:accent2>
        <a:srgbClr val="1A765E"/>
      </a:accent2>
      <a:accent3>
        <a:srgbClr val="2C7394"/>
      </a:accent3>
      <a:accent4>
        <a:srgbClr val="2D8990"/>
      </a:accent4>
      <a:accent5>
        <a:srgbClr val="259BAB"/>
      </a:accent5>
      <a:accent6>
        <a:srgbClr val="08AA7F"/>
      </a:accent6>
      <a:hlink>
        <a:srgbClr val="92278F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171020-02">
    <a:dk1>
      <a:srgbClr val="000000"/>
    </a:dk1>
    <a:lt1>
      <a:srgbClr val="FFFFFF"/>
    </a:lt1>
    <a:dk2>
      <a:srgbClr val="778495"/>
    </a:dk2>
    <a:lt2>
      <a:srgbClr val="F0F0F0"/>
    </a:lt2>
    <a:accent1>
      <a:srgbClr val="33B290"/>
    </a:accent1>
    <a:accent2>
      <a:srgbClr val="1A765E"/>
    </a:accent2>
    <a:accent3>
      <a:srgbClr val="2C7394"/>
    </a:accent3>
    <a:accent4>
      <a:srgbClr val="2D8990"/>
    </a:accent4>
    <a:accent5>
      <a:srgbClr val="259BAB"/>
    </a:accent5>
    <a:accent6>
      <a:srgbClr val="08AA7F"/>
    </a:accent6>
    <a:hlink>
      <a:srgbClr val="92278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20171020-02">
    <a:dk1>
      <a:srgbClr val="000000"/>
    </a:dk1>
    <a:lt1>
      <a:srgbClr val="FFFFFF"/>
    </a:lt1>
    <a:dk2>
      <a:srgbClr val="778495"/>
    </a:dk2>
    <a:lt2>
      <a:srgbClr val="F0F0F0"/>
    </a:lt2>
    <a:accent1>
      <a:srgbClr val="33B290"/>
    </a:accent1>
    <a:accent2>
      <a:srgbClr val="1A765E"/>
    </a:accent2>
    <a:accent3>
      <a:srgbClr val="2C7394"/>
    </a:accent3>
    <a:accent4>
      <a:srgbClr val="2D8990"/>
    </a:accent4>
    <a:accent5>
      <a:srgbClr val="259BAB"/>
    </a:accent5>
    <a:accent6>
      <a:srgbClr val="08AA7F"/>
    </a:accent6>
    <a:hlink>
      <a:srgbClr val="92278F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20171020-02">
    <a:dk1>
      <a:srgbClr val="000000"/>
    </a:dk1>
    <a:lt1>
      <a:srgbClr val="FFFFFF"/>
    </a:lt1>
    <a:dk2>
      <a:srgbClr val="778495"/>
    </a:dk2>
    <a:lt2>
      <a:srgbClr val="F0F0F0"/>
    </a:lt2>
    <a:accent1>
      <a:srgbClr val="33B290"/>
    </a:accent1>
    <a:accent2>
      <a:srgbClr val="1A765E"/>
    </a:accent2>
    <a:accent3>
      <a:srgbClr val="2C7394"/>
    </a:accent3>
    <a:accent4>
      <a:srgbClr val="2D8990"/>
    </a:accent4>
    <a:accent5>
      <a:srgbClr val="259BAB"/>
    </a:accent5>
    <a:accent6>
      <a:srgbClr val="08AA7F"/>
    </a:accent6>
    <a:hlink>
      <a:srgbClr val="92278F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20171020-02">
    <a:dk1>
      <a:srgbClr val="000000"/>
    </a:dk1>
    <a:lt1>
      <a:srgbClr val="FFFFFF"/>
    </a:lt1>
    <a:dk2>
      <a:srgbClr val="778495"/>
    </a:dk2>
    <a:lt2>
      <a:srgbClr val="F0F0F0"/>
    </a:lt2>
    <a:accent1>
      <a:srgbClr val="33B290"/>
    </a:accent1>
    <a:accent2>
      <a:srgbClr val="1A765E"/>
    </a:accent2>
    <a:accent3>
      <a:srgbClr val="2C7394"/>
    </a:accent3>
    <a:accent4>
      <a:srgbClr val="2D8990"/>
    </a:accent4>
    <a:accent5>
      <a:srgbClr val="259BAB"/>
    </a:accent5>
    <a:accent6>
      <a:srgbClr val="08AA7F"/>
    </a:accent6>
    <a:hlink>
      <a:srgbClr val="92278F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20171020-02">
    <a:dk1>
      <a:srgbClr val="000000"/>
    </a:dk1>
    <a:lt1>
      <a:srgbClr val="FFFFFF"/>
    </a:lt1>
    <a:dk2>
      <a:srgbClr val="778495"/>
    </a:dk2>
    <a:lt2>
      <a:srgbClr val="F0F0F0"/>
    </a:lt2>
    <a:accent1>
      <a:srgbClr val="33B290"/>
    </a:accent1>
    <a:accent2>
      <a:srgbClr val="1A765E"/>
    </a:accent2>
    <a:accent3>
      <a:srgbClr val="2C7394"/>
    </a:accent3>
    <a:accent4>
      <a:srgbClr val="2D8990"/>
    </a:accent4>
    <a:accent5>
      <a:srgbClr val="259BAB"/>
    </a:accent5>
    <a:accent6>
      <a:srgbClr val="08AA7F"/>
    </a:accent6>
    <a:hlink>
      <a:srgbClr val="92278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493</TotalTime>
  <Words>592</Words>
  <Application>Microsoft Office PowerPoint</Application>
  <PresentationFormat>宽屏</PresentationFormat>
  <Paragraphs>91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黑体</vt:lpstr>
      <vt:lpstr>微软雅黑</vt:lpstr>
      <vt:lpstr>Arial</vt:lpstr>
      <vt:lpstr>Calibri</vt:lpstr>
      <vt:lpstr>Impact</vt:lpstr>
      <vt:lpstr>主题5</vt:lpstr>
      <vt:lpstr> 腹外疝病人的护理</vt:lpstr>
      <vt:lpstr>PowerPoint 演示文稿</vt:lpstr>
      <vt:lpstr>概   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谢 聆 听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蕊 杨</cp:lastModifiedBy>
  <cp:revision>29</cp:revision>
  <cp:lastPrinted>2017-12-17T16:00:00Z</cp:lastPrinted>
  <dcterms:created xsi:type="dcterms:W3CDTF">2017-12-17T16:00:00Z</dcterms:created>
  <dcterms:modified xsi:type="dcterms:W3CDTF">2019-08-26T14:12:24Z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