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2" r:id="rId5"/>
    <p:sldMasterId id="2147483694" r:id="rId6"/>
    <p:sldMasterId id="2147483706" r:id="rId7"/>
    <p:sldMasterId id="2147483718" r:id="rId8"/>
    <p:sldMasterId id="2147483730" r:id="rId9"/>
    <p:sldMasterId id="2147483742" r:id="rId10"/>
    <p:sldMasterId id="2147483756" r:id="rId11"/>
    <p:sldMasterId id="2147483768" r:id="rId12"/>
    <p:sldMasterId id="2147483780" r:id="rId13"/>
    <p:sldMasterId id="2147483792" r:id="rId14"/>
    <p:sldMasterId id="2147483804" r:id="rId15"/>
    <p:sldMasterId id="2147483816" r:id="rId16"/>
    <p:sldMasterId id="2147483828" r:id="rId17"/>
  </p:sldMasterIdLst>
  <p:notesMasterIdLst>
    <p:notesMasterId r:id="rId19"/>
  </p:notesMasterIdLst>
  <p:handoutMasterIdLst>
    <p:handoutMasterId r:id="rId89"/>
  </p:handoutMasterIdLst>
  <p:sldIdLst>
    <p:sldId id="788" r:id="rId18"/>
    <p:sldId id="1127" r:id="rId20"/>
    <p:sldId id="1128" r:id="rId21"/>
    <p:sldId id="1134" r:id="rId22"/>
    <p:sldId id="789" r:id="rId23"/>
    <p:sldId id="1135" r:id="rId24"/>
    <p:sldId id="1123" r:id="rId25"/>
    <p:sldId id="1130" r:id="rId26"/>
    <p:sldId id="1129" r:id="rId27"/>
    <p:sldId id="1138" r:id="rId28"/>
    <p:sldId id="1136" r:id="rId29"/>
    <p:sldId id="1499" r:id="rId30"/>
    <p:sldId id="1137" r:id="rId31"/>
    <p:sldId id="1139" r:id="rId32"/>
    <p:sldId id="1140" r:id="rId33"/>
    <p:sldId id="1205" r:id="rId34"/>
    <p:sldId id="1206" r:id="rId35"/>
    <p:sldId id="1375" r:id="rId36"/>
    <p:sldId id="1207" r:id="rId37"/>
    <p:sldId id="1144" r:id="rId38"/>
    <p:sldId id="1308" r:id="rId39"/>
    <p:sldId id="1146" r:id="rId40"/>
    <p:sldId id="1147" r:id="rId41"/>
    <p:sldId id="1148" r:id="rId42"/>
    <p:sldId id="1149" r:id="rId43"/>
    <p:sldId id="1153" r:id="rId44"/>
    <p:sldId id="1208" r:id="rId45"/>
    <p:sldId id="1209" r:id="rId46"/>
    <p:sldId id="1428" r:id="rId47"/>
    <p:sldId id="1210" r:id="rId48"/>
    <p:sldId id="1429" r:id="rId49"/>
    <p:sldId id="1430" r:id="rId50"/>
    <p:sldId id="1212" r:id="rId51"/>
    <p:sldId id="1498" r:id="rId52"/>
    <p:sldId id="1132" r:id="rId53"/>
    <p:sldId id="1160" r:id="rId54"/>
    <p:sldId id="1161" r:id="rId55"/>
    <p:sldId id="1162" r:id="rId56"/>
    <p:sldId id="1186" r:id="rId57"/>
    <p:sldId id="1188" r:id="rId58"/>
    <p:sldId id="1187" r:id="rId59"/>
    <p:sldId id="1190" r:id="rId60"/>
    <p:sldId id="1191" r:id="rId61"/>
    <p:sldId id="1192" r:id="rId62"/>
    <p:sldId id="1195" r:id="rId63"/>
    <p:sldId id="1200" r:id="rId64"/>
    <p:sldId id="1196" r:id="rId65"/>
    <p:sldId id="1201" r:id="rId66"/>
    <p:sldId id="1177" r:id="rId67"/>
    <p:sldId id="1179" r:id="rId68"/>
    <p:sldId id="1178" r:id="rId69"/>
    <p:sldId id="1197" r:id="rId70"/>
    <p:sldId id="1181" r:id="rId71"/>
    <p:sldId id="1199" r:id="rId72"/>
    <p:sldId id="1183" r:id="rId73"/>
    <p:sldId id="1471" r:id="rId74"/>
    <p:sldId id="1472" r:id="rId75"/>
    <p:sldId id="1184" r:id="rId76"/>
    <p:sldId id="1485" r:id="rId77"/>
    <p:sldId id="1133" r:id="rId78"/>
    <p:sldId id="1089" r:id="rId79"/>
    <p:sldId id="1088" r:id="rId80"/>
    <p:sldId id="1090" r:id="rId81"/>
    <p:sldId id="1204" r:id="rId82"/>
    <p:sldId id="1092" r:id="rId83"/>
    <p:sldId id="1473" r:id="rId84"/>
    <p:sldId id="1369" r:id="rId85"/>
    <p:sldId id="1370" r:id="rId86"/>
    <p:sldId id="1043" r:id="rId87"/>
    <p:sldId id="610" r:id="rId88"/>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EC9"/>
    <a:srgbClr val="000000"/>
    <a:srgbClr val="FFFFFF"/>
    <a:srgbClr val="000800"/>
    <a:srgbClr val="000099"/>
    <a:srgbClr val="1C1C1C"/>
    <a:srgbClr val="C02500"/>
    <a:srgbClr val="FF674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p:restoredTop sz="94666"/>
  </p:normalViewPr>
  <p:slideViewPr>
    <p:cSldViewPr showGuides="1">
      <p:cViewPr varScale="1">
        <p:scale>
          <a:sx n="70" d="100"/>
          <a:sy n="70" d="100"/>
        </p:scale>
        <p:origin x="-1164" y="-96"/>
      </p:cViewPr>
      <p:guideLst>
        <p:guide orient="horz" pos="3859"/>
        <p:guide orient="horz" pos="247"/>
        <p:guide orient="horz" pos="4109"/>
        <p:guide orient="horz" pos="118"/>
        <p:guide pos="5561"/>
        <p:guide pos="2934"/>
        <p:guide pos="27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Master" Target="slideMasters/slideMaster8.xml"/><Relationship Id="rId89" Type="http://schemas.openxmlformats.org/officeDocument/2006/relationships/handoutMaster" Target="handoutMasters/handoutMaster1.xml"/><Relationship Id="rId88" Type="http://schemas.openxmlformats.org/officeDocument/2006/relationships/slide" Target="slides/slide70.xml"/><Relationship Id="rId87" Type="http://schemas.openxmlformats.org/officeDocument/2006/relationships/slide" Target="slides/slide69.xml"/><Relationship Id="rId86" Type="http://schemas.openxmlformats.org/officeDocument/2006/relationships/slide" Target="slides/slide68.xml"/><Relationship Id="rId85" Type="http://schemas.openxmlformats.org/officeDocument/2006/relationships/slide" Target="slides/slide67.xml"/><Relationship Id="rId84" Type="http://schemas.openxmlformats.org/officeDocument/2006/relationships/slide" Target="slides/slide66.xml"/><Relationship Id="rId83" Type="http://schemas.openxmlformats.org/officeDocument/2006/relationships/slide" Target="slides/slide65.xml"/><Relationship Id="rId82" Type="http://schemas.openxmlformats.org/officeDocument/2006/relationships/slide" Target="slides/slide64.xml"/><Relationship Id="rId81" Type="http://schemas.openxmlformats.org/officeDocument/2006/relationships/slide" Target="slides/slide63.xml"/><Relationship Id="rId80" Type="http://schemas.openxmlformats.org/officeDocument/2006/relationships/slide" Target="slides/slide62.xml"/><Relationship Id="rId8" Type="http://schemas.openxmlformats.org/officeDocument/2006/relationships/slideMaster" Target="slideMasters/slideMaster7.xml"/><Relationship Id="rId79" Type="http://schemas.openxmlformats.org/officeDocument/2006/relationships/slide" Target="slides/slide61.xml"/><Relationship Id="rId78" Type="http://schemas.openxmlformats.org/officeDocument/2006/relationships/slide" Target="slides/slide60.xml"/><Relationship Id="rId77" Type="http://schemas.openxmlformats.org/officeDocument/2006/relationships/slide" Target="slides/slide59.xml"/><Relationship Id="rId76" Type="http://schemas.openxmlformats.org/officeDocument/2006/relationships/slide" Target="slides/slide58.xml"/><Relationship Id="rId75" Type="http://schemas.openxmlformats.org/officeDocument/2006/relationships/slide" Target="slides/slide57.xml"/><Relationship Id="rId74" Type="http://schemas.openxmlformats.org/officeDocument/2006/relationships/slide" Target="slides/slide56.xml"/><Relationship Id="rId73" Type="http://schemas.openxmlformats.org/officeDocument/2006/relationships/slide" Target="slides/slide55.xml"/><Relationship Id="rId72" Type="http://schemas.openxmlformats.org/officeDocument/2006/relationships/slide" Target="slides/slide54.xml"/><Relationship Id="rId71" Type="http://schemas.openxmlformats.org/officeDocument/2006/relationships/slide" Target="slides/slide53.xml"/><Relationship Id="rId70" Type="http://schemas.openxmlformats.org/officeDocument/2006/relationships/slide" Target="slides/slide52.xml"/><Relationship Id="rId7" Type="http://schemas.openxmlformats.org/officeDocument/2006/relationships/slideMaster" Target="slideMasters/slideMaster6.xml"/><Relationship Id="rId69" Type="http://schemas.openxmlformats.org/officeDocument/2006/relationships/slide" Target="slides/slide51.xml"/><Relationship Id="rId68" Type="http://schemas.openxmlformats.org/officeDocument/2006/relationships/slide" Target="slides/slide50.xml"/><Relationship Id="rId67" Type="http://schemas.openxmlformats.org/officeDocument/2006/relationships/slide" Target="slides/slide49.xml"/><Relationship Id="rId66" Type="http://schemas.openxmlformats.org/officeDocument/2006/relationships/slide" Target="slides/slide48.xml"/><Relationship Id="rId65" Type="http://schemas.openxmlformats.org/officeDocument/2006/relationships/slide" Target="slides/slide47.xml"/><Relationship Id="rId64" Type="http://schemas.openxmlformats.org/officeDocument/2006/relationships/slide" Target="slides/slide46.xml"/><Relationship Id="rId63" Type="http://schemas.openxmlformats.org/officeDocument/2006/relationships/slide" Target="slides/slide45.xml"/><Relationship Id="rId62" Type="http://schemas.openxmlformats.org/officeDocument/2006/relationships/slide" Target="slides/slide44.xml"/><Relationship Id="rId61" Type="http://schemas.openxmlformats.org/officeDocument/2006/relationships/slide" Target="slides/slide43.xml"/><Relationship Id="rId60" Type="http://schemas.openxmlformats.org/officeDocument/2006/relationships/slide" Target="slides/slide42.xml"/><Relationship Id="rId6" Type="http://schemas.openxmlformats.org/officeDocument/2006/relationships/slideMaster" Target="slideMasters/slideMaster5.xml"/><Relationship Id="rId59" Type="http://schemas.openxmlformats.org/officeDocument/2006/relationships/slide" Target="slides/slide41.xml"/><Relationship Id="rId58" Type="http://schemas.openxmlformats.org/officeDocument/2006/relationships/slide" Target="slides/slide40.xml"/><Relationship Id="rId57" Type="http://schemas.openxmlformats.org/officeDocument/2006/relationships/slide" Target="slides/slide39.xml"/><Relationship Id="rId56" Type="http://schemas.openxmlformats.org/officeDocument/2006/relationships/slide" Target="slides/slide38.xml"/><Relationship Id="rId55" Type="http://schemas.openxmlformats.org/officeDocument/2006/relationships/slide" Target="slides/slide37.xml"/><Relationship Id="rId54" Type="http://schemas.openxmlformats.org/officeDocument/2006/relationships/slide" Target="slides/slide36.xml"/><Relationship Id="rId53" Type="http://schemas.openxmlformats.org/officeDocument/2006/relationships/slide" Target="slides/slide35.xml"/><Relationship Id="rId52" Type="http://schemas.openxmlformats.org/officeDocument/2006/relationships/slide" Target="slides/slide34.xml"/><Relationship Id="rId51" Type="http://schemas.openxmlformats.org/officeDocument/2006/relationships/slide" Target="slides/slide33.xml"/><Relationship Id="rId50" Type="http://schemas.openxmlformats.org/officeDocument/2006/relationships/slide" Target="slides/slide32.xml"/><Relationship Id="rId5" Type="http://schemas.openxmlformats.org/officeDocument/2006/relationships/slideMaster" Target="slideMasters/slideMaster4.xml"/><Relationship Id="rId49" Type="http://schemas.openxmlformats.org/officeDocument/2006/relationships/slide" Target="slides/slide31.xml"/><Relationship Id="rId48" Type="http://schemas.openxmlformats.org/officeDocument/2006/relationships/slide" Target="slides/slide30.xml"/><Relationship Id="rId47" Type="http://schemas.openxmlformats.org/officeDocument/2006/relationships/slide" Target="slides/slide29.xml"/><Relationship Id="rId46" Type="http://schemas.openxmlformats.org/officeDocument/2006/relationships/slide" Target="slides/slide28.xml"/><Relationship Id="rId45" Type="http://schemas.openxmlformats.org/officeDocument/2006/relationships/slide" Target="slides/slide27.xml"/><Relationship Id="rId44" Type="http://schemas.openxmlformats.org/officeDocument/2006/relationships/slide" Target="slides/slide26.xml"/><Relationship Id="rId43" Type="http://schemas.openxmlformats.org/officeDocument/2006/relationships/slide" Target="slides/slide25.xml"/><Relationship Id="rId42" Type="http://schemas.openxmlformats.org/officeDocument/2006/relationships/slide" Target="slides/slide24.xml"/><Relationship Id="rId41" Type="http://schemas.openxmlformats.org/officeDocument/2006/relationships/slide" Target="slides/slide23.xml"/><Relationship Id="rId40" Type="http://schemas.openxmlformats.org/officeDocument/2006/relationships/slide" Target="slides/slide22.xml"/><Relationship Id="rId4" Type="http://schemas.openxmlformats.org/officeDocument/2006/relationships/slideMaster" Target="slideMasters/slideMaster3.xml"/><Relationship Id="rId39" Type="http://schemas.openxmlformats.org/officeDocument/2006/relationships/slide" Target="slides/slide21.xml"/><Relationship Id="rId38" Type="http://schemas.openxmlformats.org/officeDocument/2006/relationships/slide" Target="slides/slide20.xml"/><Relationship Id="rId37" Type="http://schemas.openxmlformats.org/officeDocument/2006/relationships/slide" Target="slides/slide19.xml"/><Relationship Id="rId36" Type="http://schemas.openxmlformats.org/officeDocument/2006/relationships/slide" Target="slides/slide18.xml"/><Relationship Id="rId35" Type="http://schemas.openxmlformats.org/officeDocument/2006/relationships/slide" Target="slides/slide17.xml"/><Relationship Id="rId34" Type="http://schemas.openxmlformats.org/officeDocument/2006/relationships/slide" Target="slides/slide16.xml"/><Relationship Id="rId33" Type="http://schemas.openxmlformats.org/officeDocument/2006/relationships/slide" Target="slides/slide15.xml"/><Relationship Id="rId32" Type="http://schemas.openxmlformats.org/officeDocument/2006/relationships/slide" Target="slides/slide14.xml"/><Relationship Id="rId31" Type="http://schemas.openxmlformats.org/officeDocument/2006/relationships/slide" Target="slides/slide13.xml"/><Relationship Id="rId30" Type="http://schemas.openxmlformats.org/officeDocument/2006/relationships/slide" Target="slides/slide12.xml"/><Relationship Id="rId3" Type="http://schemas.openxmlformats.org/officeDocument/2006/relationships/slideMaster" Target="slideMasters/slideMaster2.xml"/><Relationship Id="rId29" Type="http://schemas.openxmlformats.org/officeDocument/2006/relationships/slide" Target="slides/slide11.xml"/><Relationship Id="rId28" Type="http://schemas.openxmlformats.org/officeDocument/2006/relationships/slide" Target="slides/slide10.xml"/><Relationship Id="rId27" Type="http://schemas.openxmlformats.org/officeDocument/2006/relationships/slide" Target="slides/slide9.xml"/><Relationship Id="rId26" Type="http://schemas.openxmlformats.org/officeDocument/2006/relationships/slide" Target="slides/slide8.xml"/><Relationship Id="rId25" Type="http://schemas.openxmlformats.org/officeDocument/2006/relationships/slide" Target="slides/slide7.xml"/><Relationship Id="rId24" Type="http://schemas.openxmlformats.org/officeDocument/2006/relationships/slide" Target="slides/slide6.xml"/><Relationship Id="rId23" Type="http://schemas.openxmlformats.org/officeDocument/2006/relationships/slide" Target="slides/slide5.xml"/><Relationship Id="rId22" Type="http://schemas.openxmlformats.org/officeDocument/2006/relationships/slide" Target="slides/slide4.xml"/><Relationship Id="rId21" Type="http://schemas.openxmlformats.org/officeDocument/2006/relationships/slide" Target="slides/slide3.xml"/><Relationship Id="rId20" Type="http://schemas.openxmlformats.org/officeDocument/2006/relationships/slide" Target="slides/slide2.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华文细黑" panose="02010600040101010101" pitchFamily="2" charset="-122"/>
                <a:cs typeface="+mn-ea"/>
              </a:rPr>
            </a:fld>
            <a:endParaRPr lang="zh-CN" alt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b="0" i="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b="0" 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6564" name="Rectangle 4"/>
          <p:cNvSpPr>
            <a:spLocks noGrp="1" noRot="1" noChangeAspect="1"/>
          </p:cNvSpPr>
          <p:nvPr>
            <p:ph type="sldImg"/>
          </p:nvPr>
        </p:nvSpPr>
        <p:spPr>
          <a:xfrm>
            <a:off x="1143000" y="685800"/>
            <a:ext cx="4572000" cy="3429000"/>
          </a:xfrm>
          <a:prstGeom prst="rect">
            <a:avLst/>
          </a:prstGeom>
          <a:noFill/>
          <a:ln w="9525">
            <a:noFill/>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b="0" i="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p>
            <a:pPr lvl="0" algn="r" eaLnBrk="1" fontAlgn="base" hangingPunct="1"/>
            <a:fld id="{9A0DB2DC-4C9A-4742-B13C-FB6460FD3503}" type="slidenum">
              <a:rPr lang="en-US" altLang="zh-CN" sz="1200" b="0" i="1" strike="noStrike" noProof="1" dirty="0">
                <a:latin typeface="Arial" panose="020B0604020202020204" pitchFamily="34" charset="0"/>
                <a:ea typeface="华文细黑" panose="02010600040101010101" pitchFamily="2" charset="-122"/>
                <a:cs typeface="+mn-ea"/>
              </a:rPr>
            </a:fld>
            <a:endParaRPr lang="en-US" altLang="zh-CN" sz="1200" b="0" i="1"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TextEdit="1"/>
          </p:cNvSpPr>
          <p:nvPr>
            <p:ph type="sldImg"/>
          </p:nvPr>
        </p:nvSpPr>
        <p:spPr/>
      </p:sp>
      <p:sp>
        <p:nvSpPr>
          <p:cNvPr id="68610" name="备注占位符 2"/>
          <p:cNvSpPr>
            <a:spLocks noGrp="1"/>
          </p:cNvSpPr>
          <p:nvPr>
            <p:ph type="body"/>
          </p:nvPr>
        </p:nvSpPr>
        <p:spPr/>
        <p:txBody>
          <a:bodyPr wrap="square" lIns="91440" tIns="45720" rIns="91440" bIns="45720" anchor="t"/>
          <a:lstStyle/>
          <a:p>
            <a:pPr lvl="0"/>
            <a:endParaRPr lang="zh-CN" altLang="en-US" dirty="0">
              <a:ea typeface="宋体" panose="02010600030101010101" pitchFamily="2" charset="-122"/>
            </a:endParaRPr>
          </a:p>
        </p:txBody>
      </p:sp>
      <p:sp>
        <p:nvSpPr>
          <p:cNvPr id="6861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p:sp>
      <p:sp>
        <p:nvSpPr>
          <p:cNvPr id="83970" name="备注占位符 2"/>
          <p:cNvSpPr>
            <a:spLocks noGrp="1"/>
          </p:cNvSpPr>
          <p:nvPr>
            <p:ph type="body"/>
          </p:nvPr>
        </p:nvSpPr>
        <p:spPr/>
        <p:txBody>
          <a:bodyPr wrap="square" lIns="91440" tIns="45720" rIns="91440" bIns="45720" anchor="t"/>
          <a:lstStyle/>
          <a:p>
            <a:pPr lvl="0"/>
            <a:endParaRPr lang="zh-CN" altLang="en-US" dirty="0">
              <a:ea typeface="宋体" panose="02010600030101010101" pitchFamily="2" charset="-122"/>
            </a:endParaRPr>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US" altLang="zh-CN" sz="1200" b="0" i="1" dirty="0">
                <a:latin typeface="Calibri" panose="020F0502020204030204" pitchFamily="34" charset="0"/>
                <a:ea typeface="宋体" panose="02010600030101010101" pitchFamily="2" charset="-122"/>
              </a:rPr>
            </a:fld>
            <a:endParaRPr lang="en-US" altLang="zh-CN" sz="1200" b="0" i="1"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7413"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26629"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27651" name="图片 7" descr="3.4.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9" name="日期占位符 1"/>
          <p:cNvSpPr>
            <a:spLocks noGrp="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10" name="灯片编号占位符 2"/>
          <p:cNvSpPr>
            <a:spLocks noGrp="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eaLnBrk="1" fontAlgn="base" hangingPunct="1"/>
            <a:fld id="{9A0DB2DC-4C9A-4742-B13C-FB6460FD3503}" type="slidenum">
              <a:rPr lang="zh-CN" altLang="en-US" sz="1400" b="0" i="1" noProof="1" dirty="0">
                <a:latin typeface="Arial" panose="020B0604020202020204" pitchFamily="34" charset="0"/>
                <a:ea typeface="华文细黑" panose="02010600040101010101" pitchFamily="2" charset="-122"/>
                <a:cs typeface="+mn-ea"/>
              </a:rPr>
            </a:fld>
            <a:endParaRPr lang="zh-CN" altLang="en-US" sz="1400" b="0" i="1" noProof="1"/>
          </a:p>
        </p:txBody>
      </p:sp>
      <p:sp>
        <p:nvSpPr>
          <p:cNvPr id="11" name="页脚占位符 3"/>
          <p:cNvSpPr>
            <a:spLocks noGrp="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 name="灯片编号占位符 7"/>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9" name="页脚占位符 8"/>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 name="灯片编号占位符 3"/>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5" name="页脚占位符 4"/>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 name="灯片编号占位符 2"/>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4" name="页脚占位符 3"/>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0725" name="图片 6" descr="w04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over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pic>
        <p:nvPicPr>
          <p:cNvPr id="31749" name="图片 6" descr="w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chemeClr val="bg1"/>
        </a:solidFill>
        <a:effectLst/>
      </p:bgPr>
    </p:bg>
    <p:spTree>
      <p:nvGrpSpPr>
        <p:cNvPr id="1" name=""/>
        <p:cNvGrpSpPr/>
        <p:nvPr/>
      </p:nvGrpSpPr>
      <p:grpSpPr>
        <a:xfrm>
          <a:off x="0" y="0"/>
          <a:ext cx="0" cy="0"/>
          <a:chOff x="0" y="0"/>
          <a:chExt cx="0" cy="0"/>
        </a:xfrm>
      </p:grpSpPr>
      <p:pic>
        <p:nvPicPr>
          <p:cNvPr id="32773" name="图片 6" descr="图片1.jpg"/>
          <p:cNvPicPr>
            <a:picLocks noChangeAspect="1"/>
          </p:cNvPicPr>
          <p:nvPr userDrawn="1"/>
        </p:nvPicPr>
        <p:blipFill>
          <a:blip r:embed="rId2" cstate="print"/>
          <a:stretch>
            <a:fillRect/>
          </a:stretch>
        </p:blipFill>
        <p:spPr>
          <a:xfrm>
            <a:off x="19050" y="0"/>
            <a:ext cx="9105900" cy="6858000"/>
          </a:xfrm>
          <a:prstGeom prst="rect">
            <a:avLst/>
          </a:prstGeom>
          <a:noFill/>
          <a:ln w="9525">
            <a:noFill/>
          </a:ln>
        </p:spPr>
      </p:pic>
    </p:spTree>
  </p:cSld>
  <p:clrMapOvr>
    <a:masterClrMapping/>
  </p:clrMapOvr>
  <p:transition>
    <p:cover dir="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88913"/>
            <a:ext cx="2051050" cy="61198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188913"/>
            <a:ext cx="6003925" cy="61198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33797"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图片与标题">
    <p:bg>
      <p:bgPr>
        <a:solidFill>
          <a:schemeClr val="bg1"/>
        </a:solidFill>
        <a:effectLst/>
      </p:bgPr>
    </p:bg>
    <p:spTree>
      <p:nvGrpSpPr>
        <p:cNvPr id="1" name=""/>
        <p:cNvGrpSpPr/>
        <p:nvPr/>
      </p:nvGrpSpPr>
      <p:grpSpPr>
        <a:xfrm>
          <a:off x="0" y="0"/>
          <a:ext cx="0" cy="0"/>
          <a:chOff x="0" y="0"/>
          <a:chExt cx="0" cy="0"/>
        </a:xfrm>
      </p:grpSpPr>
      <p:pic>
        <p:nvPicPr>
          <p:cNvPr id="34821"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pic>
        <p:nvPicPr>
          <p:cNvPr id="35845" name="图片 6" descr="w0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_节标题">
    <p:bg>
      <p:bgPr>
        <a:solidFill>
          <a:schemeClr val="bg1"/>
        </a:solidFill>
        <a:effectLst/>
      </p:bgPr>
    </p:bg>
    <p:spTree>
      <p:nvGrpSpPr>
        <p:cNvPr id="1" name=""/>
        <p:cNvGrpSpPr/>
        <p:nvPr/>
      </p:nvGrpSpPr>
      <p:grpSpPr>
        <a:xfrm>
          <a:off x="0" y="0"/>
          <a:ext cx="0" cy="0"/>
          <a:chOff x="0" y="0"/>
          <a:chExt cx="0" cy="0"/>
        </a:xfrm>
      </p:grpSpPr>
      <p:pic>
        <p:nvPicPr>
          <p:cNvPr id="3686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3_节标题">
    <p:bg>
      <p:bgPr>
        <a:solidFill>
          <a:schemeClr val="bg1"/>
        </a:solidFill>
        <a:effectLst/>
      </p:bgPr>
    </p:bg>
    <p:spTree>
      <p:nvGrpSpPr>
        <p:cNvPr id="1" name=""/>
        <p:cNvGrpSpPr/>
        <p:nvPr/>
      </p:nvGrpSpPr>
      <p:grpSpPr>
        <a:xfrm>
          <a:off x="0" y="0"/>
          <a:ext cx="0" cy="0"/>
          <a:chOff x="0" y="0"/>
          <a:chExt cx="0" cy="0"/>
        </a:xfrm>
      </p:grpSpPr>
      <p:pic>
        <p:nvPicPr>
          <p:cNvPr id="3789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4_节标题">
    <p:bg>
      <p:bgPr>
        <a:solidFill>
          <a:schemeClr val="bg1"/>
        </a:solidFill>
        <a:effectLst/>
      </p:bgPr>
    </p:bg>
    <p:spTree>
      <p:nvGrpSpPr>
        <p:cNvPr id="1" name=""/>
        <p:cNvGrpSpPr/>
        <p:nvPr/>
      </p:nvGrpSpPr>
      <p:grpSpPr>
        <a:xfrm>
          <a:off x="0" y="0"/>
          <a:ext cx="0" cy="0"/>
          <a:chOff x="0" y="0"/>
          <a:chExt cx="0" cy="0"/>
        </a:xfrm>
      </p:grpSpPr>
      <p:pic>
        <p:nvPicPr>
          <p:cNvPr id="3891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5_节标题">
    <p:bg>
      <p:bgPr>
        <a:solidFill>
          <a:schemeClr val="bg1"/>
        </a:solidFill>
        <a:effectLst/>
      </p:bgPr>
    </p:bg>
    <p:spTree>
      <p:nvGrpSpPr>
        <p:cNvPr id="1" name=""/>
        <p:cNvGrpSpPr/>
        <p:nvPr/>
      </p:nvGrpSpPr>
      <p:grpSpPr>
        <a:xfrm>
          <a:off x="0" y="0"/>
          <a:ext cx="0" cy="0"/>
          <a:chOff x="0" y="0"/>
          <a:chExt cx="0" cy="0"/>
        </a:xfrm>
      </p:grpSpPr>
      <p:pic>
        <p:nvPicPr>
          <p:cNvPr id="3994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6_节标题">
    <p:bg>
      <p:bgPr>
        <a:solidFill>
          <a:schemeClr val="bg1"/>
        </a:solidFill>
        <a:effectLst/>
      </p:bgPr>
    </p:bg>
    <p:spTree>
      <p:nvGrpSpPr>
        <p:cNvPr id="1" name=""/>
        <p:cNvGrpSpPr/>
        <p:nvPr/>
      </p:nvGrpSpPr>
      <p:grpSpPr>
        <a:xfrm>
          <a:off x="0" y="0"/>
          <a:ext cx="0" cy="0"/>
          <a:chOff x="0" y="0"/>
          <a:chExt cx="0" cy="0"/>
        </a:xfrm>
      </p:grpSpPr>
      <p:pic>
        <p:nvPicPr>
          <p:cNvPr id="4096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7_节标题">
    <p:bg>
      <p:bgPr>
        <a:solidFill>
          <a:schemeClr val="bg1"/>
        </a:solidFill>
        <a:effectLst/>
      </p:bgPr>
    </p:bg>
    <p:spTree>
      <p:nvGrpSpPr>
        <p:cNvPr id="1" name=""/>
        <p:cNvGrpSpPr/>
        <p:nvPr/>
      </p:nvGrpSpPr>
      <p:grpSpPr>
        <a:xfrm>
          <a:off x="0" y="0"/>
          <a:ext cx="0" cy="0"/>
          <a:chOff x="0" y="0"/>
          <a:chExt cx="0" cy="0"/>
        </a:xfrm>
      </p:grpSpPr>
      <p:pic>
        <p:nvPicPr>
          <p:cNvPr id="4198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8_节标题">
    <p:bg>
      <p:bgPr>
        <a:solidFill>
          <a:schemeClr val="bg1"/>
        </a:solidFill>
        <a:effectLst/>
      </p:bgPr>
    </p:bg>
    <p:spTree>
      <p:nvGrpSpPr>
        <p:cNvPr id="1" name=""/>
        <p:cNvGrpSpPr/>
        <p:nvPr/>
      </p:nvGrpSpPr>
      <p:grpSpPr>
        <a:xfrm>
          <a:off x="0" y="0"/>
          <a:ext cx="0" cy="0"/>
          <a:chOff x="0" y="0"/>
          <a:chExt cx="0" cy="0"/>
        </a:xfrm>
      </p:grpSpPr>
      <p:pic>
        <p:nvPicPr>
          <p:cNvPr id="4301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9_节标题">
    <p:bg>
      <p:bgPr>
        <a:solidFill>
          <a:schemeClr val="bg1"/>
        </a:solidFill>
        <a:effectLst/>
      </p:bgPr>
    </p:bg>
    <p:spTree>
      <p:nvGrpSpPr>
        <p:cNvPr id="1" name=""/>
        <p:cNvGrpSpPr/>
        <p:nvPr/>
      </p:nvGrpSpPr>
      <p:grpSpPr>
        <a:xfrm>
          <a:off x="0" y="0"/>
          <a:ext cx="0" cy="0"/>
          <a:chOff x="0" y="0"/>
          <a:chExt cx="0" cy="0"/>
        </a:xfrm>
      </p:grpSpPr>
      <p:pic>
        <p:nvPicPr>
          <p:cNvPr id="4403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0_节标题">
    <p:bg>
      <p:bgPr>
        <a:solidFill>
          <a:schemeClr val="bg1"/>
        </a:solidFill>
        <a:effectLst/>
      </p:bgPr>
    </p:bg>
    <p:spTree>
      <p:nvGrpSpPr>
        <p:cNvPr id="1" name=""/>
        <p:cNvGrpSpPr/>
        <p:nvPr/>
      </p:nvGrpSpPr>
      <p:grpSpPr>
        <a:xfrm>
          <a:off x="0" y="0"/>
          <a:ext cx="0" cy="0"/>
          <a:chOff x="0" y="0"/>
          <a:chExt cx="0" cy="0"/>
        </a:xfrm>
      </p:grpSpPr>
      <p:pic>
        <p:nvPicPr>
          <p:cNvPr id="4506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1_节标题">
    <p:bg>
      <p:bgPr>
        <a:solidFill>
          <a:schemeClr val="bg1"/>
        </a:solidFill>
        <a:effectLst/>
      </p:bgPr>
    </p:bg>
    <p:spTree>
      <p:nvGrpSpPr>
        <p:cNvPr id="1" name=""/>
        <p:cNvGrpSpPr/>
        <p:nvPr/>
      </p:nvGrpSpPr>
      <p:grpSpPr>
        <a:xfrm>
          <a:off x="0" y="0"/>
          <a:ext cx="0" cy="0"/>
          <a:chOff x="0" y="0"/>
          <a:chExt cx="0" cy="0"/>
        </a:xfrm>
      </p:grpSpPr>
      <p:pic>
        <p:nvPicPr>
          <p:cNvPr id="4608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2_节标题">
    <p:bg>
      <p:bgPr>
        <a:solidFill>
          <a:schemeClr val="bg1"/>
        </a:solidFill>
        <a:effectLst/>
      </p:bgPr>
    </p:bg>
    <p:spTree>
      <p:nvGrpSpPr>
        <p:cNvPr id="1" name=""/>
        <p:cNvGrpSpPr/>
        <p:nvPr/>
      </p:nvGrpSpPr>
      <p:grpSpPr>
        <a:xfrm>
          <a:off x="0" y="0"/>
          <a:ext cx="0" cy="0"/>
          <a:chOff x="0" y="0"/>
          <a:chExt cx="0" cy="0"/>
        </a:xfrm>
      </p:grpSpPr>
      <p:pic>
        <p:nvPicPr>
          <p:cNvPr id="4710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3_节标题">
    <p:bg>
      <p:bgPr>
        <a:solidFill>
          <a:schemeClr val="bg1"/>
        </a:solidFill>
        <a:effectLst/>
      </p:bgPr>
    </p:bg>
    <p:spTree>
      <p:nvGrpSpPr>
        <p:cNvPr id="1" name=""/>
        <p:cNvGrpSpPr/>
        <p:nvPr/>
      </p:nvGrpSpPr>
      <p:grpSpPr>
        <a:xfrm>
          <a:off x="0" y="0"/>
          <a:ext cx="0" cy="0"/>
          <a:chOff x="0" y="0"/>
          <a:chExt cx="0" cy="0"/>
        </a:xfrm>
      </p:grpSpPr>
      <p:pic>
        <p:nvPicPr>
          <p:cNvPr id="4813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4_节标题">
    <p:bg>
      <p:bgPr>
        <a:solidFill>
          <a:schemeClr val="bg1"/>
        </a:solidFill>
        <a:effectLst/>
      </p:bgPr>
    </p:bg>
    <p:spTree>
      <p:nvGrpSpPr>
        <p:cNvPr id="1" name=""/>
        <p:cNvGrpSpPr/>
        <p:nvPr/>
      </p:nvGrpSpPr>
      <p:grpSpPr>
        <a:xfrm>
          <a:off x="0" y="0"/>
          <a:ext cx="0" cy="0"/>
          <a:chOff x="0" y="0"/>
          <a:chExt cx="0" cy="0"/>
        </a:xfrm>
      </p:grpSpPr>
      <p:pic>
        <p:nvPicPr>
          <p:cNvPr id="4915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5_节标题">
    <p:bg>
      <p:bgPr>
        <a:solidFill>
          <a:schemeClr val="bg1"/>
        </a:solidFill>
        <a:effectLst/>
      </p:bgPr>
    </p:bg>
    <p:spTree>
      <p:nvGrpSpPr>
        <p:cNvPr id="1" name=""/>
        <p:cNvGrpSpPr/>
        <p:nvPr/>
      </p:nvGrpSpPr>
      <p:grpSpPr>
        <a:xfrm>
          <a:off x="0" y="0"/>
          <a:ext cx="0" cy="0"/>
          <a:chOff x="0" y="0"/>
          <a:chExt cx="0" cy="0"/>
        </a:xfrm>
      </p:grpSpPr>
      <p:pic>
        <p:nvPicPr>
          <p:cNvPr id="5018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6_节标题">
    <p:bg>
      <p:bgPr>
        <a:solidFill>
          <a:schemeClr val="bg1"/>
        </a:solidFill>
        <a:effectLst/>
      </p:bgPr>
    </p:bg>
    <p:spTree>
      <p:nvGrpSpPr>
        <p:cNvPr id="1" name=""/>
        <p:cNvGrpSpPr/>
        <p:nvPr/>
      </p:nvGrpSpPr>
      <p:grpSpPr>
        <a:xfrm>
          <a:off x="0" y="0"/>
          <a:ext cx="0" cy="0"/>
          <a:chOff x="0" y="0"/>
          <a:chExt cx="0" cy="0"/>
        </a:xfrm>
      </p:grpSpPr>
      <p:pic>
        <p:nvPicPr>
          <p:cNvPr id="5120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7_节标题">
    <p:bg>
      <p:bgPr>
        <a:solidFill>
          <a:schemeClr val="bg1"/>
        </a:solidFill>
        <a:effectLst/>
      </p:bgPr>
    </p:bg>
    <p:spTree>
      <p:nvGrpSpPr>
        <p:cNvPr id="1" name=""/>
        <p:cNvGrpSpPr/>
        <p:nvPr/>
      </p:nvGrpSpPr>
      <p:grpSpPr>
        <a:xfrm>
          <a:off x="0" y="0"/>
          <a:ext cx="0" cy="0"/>
          <a:chOff x="0" y="0"/>
          <a:chExt cx="0" cy="0"/>
        </a:xfrm>
      </p:grpSpPr>
      <p:pic>
        <p:nvPicPr>
          <p:cNvPr id="5222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8_节标题">
    <p:bg>
      <p:bgPr>
        <a:solidFill>
          <a:schemeClr val="bg1"/>
        </a:solidFill>
        <a:effectLst/>
      </p:bgPr>
    </p:bg>
    <p:spTree>
      <p:nvGrpSpPr>
        <p:cNvPr id="1" name=""/>
        <p:cNvGrpSpPr/>
        <p:nvPr/>
      </p:nvGrpSpPr>
      <p:grpSpPr>
        <a:xfrm>
          <a:off x="0" y="0"/>
          <a:ext cx="0" cy="0"/>
          <a:chOff x="0" y="0"/>
          <a:chExt cx="0" cy="0"/>
        </a:xfrm>
      </p:grpSpPr>
      <p:pic>
        <p:nvPicPr>
          <p:cNvPr id="5325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9_节标题">
    <p:bg>
      <p:bgPr>
        <a:solidFill>
          <a:schemeClr val="bg1"/>
        </a:solidFill>
        <a:effectLst/>
      </p:bgPr>
    </p:bg>
    <p:spTree>
      <p:nvGrpSpPr>
        <p:cNvPr id="1" name=""/>
        <p:cNvGrpSpPr/>
        <p:nvPr/>
      </p:nvGrpSpPr>
      <p:grpSpPr>
        <a:xfrm>
          <a:off x="0" y="0"/>
          <a:ext cx="0" cy="0"/>
          <a:chOff x="0" y="0"/>
          <a:chExt cx="0" cy="0"/>
        </a:xfrm>
      </p:grpSpPr>
      <p:pic>
        <p:nvPicPr>
          <p:cNvPr id="5427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0_节标题">
    <p:bg>
      <p:bgPr>
        <a:solidFill>
          <a:schemeClr val="bg1"/>
        </a:solidFill>
        <a:effectLst/>
      </p:bgPr>
    </p:bg>
    <p:spTree>
      <p:nvGrpSpPr>
        <p:cNvPr id="1" name=""/>
        <p:cNvGrpSpPr/>
        <p:nvPr/>
      </p:nvGrpSpPr>
      <p:grpSpPr>
        <a:xfrm>
          <a:off x="0" y="0"/>
          <a:ext cx="0" cy="0"/>
          <a:chOff x="0" y="0"/>
          <a:chExt cx="0" cy="0"/>
        </a:xfrm>
      </p:grpSpPr>
      <p:pic>
        <p:nvPicPr>
          <p:cNvPr id="5530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1_节标题">
    <p:bg>
      <p:bgPr>
        <a:solidFill>
          <a:schemeClr val="bg1"/>
        </a:solidFill>
        <a:effectLst/>
      </p:bgPr>
    </p:bg>
    <p:spTree>
      <p:nvGrpSpPr>
        <p:cNvPr id="1" name=""/>
        <p:cNvGrpSpPr/>
        <p:nvPr/>
      </p:nvGrpSpPr>
      <p:grpSpPr>
        <a:xfrm>
          <a:off x="0" y="0"/>
          <a:ext cx="0" cy="0"/>
          <a:chOff x="0" y="0"/>
          <a:chExt cx="0" cy="0"/>
        </a:xfrm>
      </p:grpSpPr>
      <p:pic>
        <p:nvPicPr>
          <p:cNvPr id="5632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1843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18438" name="图片 7" descr="w03.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8439" name="图片 8" descr="w041.png"/>
          <p:cNvPicPr>
            <a:picLocks noChangeAspect="1"/>
          </p:cNvPicPr>
          <p:nvPr userDrawn="1"/>
        </p:nvPicPr>
        <p:blipFill>
          <a:blip r:embed="rId4" cstate="print"/>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2_节标题">
    <p:bg>
      <p:bgPr>
        <a:solidFill>
          <a:schemeClr val="bg1"/>
        </a:solidFill>
        <a:effectLst/>
      </p:bgPr>
    </p:bg>
    <p:spTree>
      <p:nvGrpSpPr>
        <p:cNvPr id="1" name=""/>
        <p:cNvGrpSpPr/>
        <p:nvPr/>
      </p:nvGrpSpPr>
      <p:grpSpPr>
        <a:xfrm>
          <a:off x="0" y="0"/>
          <a:ext cx="0" cy="0"/>
          <a:chOff x="0" y="0"/>
          <a:chExt cx="0" cy="0"/>
        </a:xfrm>
      </p:grpSpPr>
      <p:pic>
        <p:nvPicPr>
          <p:cNvPr id="5734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3_节标题">
    <p:bg>
      <p:bgPr>
        <a:solidFill>
          <a:schemeClr val="bg1"/>
        </a:solidFill>
        <a:effectLst/>
      </p:bgPr>
    </p:bg>
    <p:spTree>
      <p:nvGrpSpPr>
        <p:cNvPr id="1" name=""/>
        <p:cNvGrpSpPr/>
        <p:nvPr/>
      </p:nvGrpSpPr>
      <p:grpSpPr>
        <a:xfrm>
          <a:off x="0" y="0"/>
          <a:ext cx="0" cy="0"/>
          <a:chOff x="0" y="0"/>
          <a:chExt cx="0" cy="0"/>
        </a:xfrm>
      </p:grpSpPr>
      <p:pic>
        <p:nvPicPr>
          <p:cNvPr id="5837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4_节标题">
    <p:bg>
      <p:bgPr>
        <a:solidFill>
          <a:schemeClr val="bg1"/>
        </a:solidFill>
        <a:effectLst/>
      </p:bgPr>
    </p:bg>
    <p:spTree>
      <p:nvGrpSpPr>
        <p:cNvPr id="1" name=""/>
        <p:cNvGrpSpPr/>
        <p:nvPr/>
      </p:nvGrpSpPr>
      <p:grpSpPr>
        <a:xfrm>
          <a:off x="0" y="0"/>
          <a:ext cx="0" cy="0"/>
          <a:chOff x="0" y="0"/>
          <a:chExt cx="0" cy="0"/>
        </a:xfrm>
      </p:grpSpPr>
      <p:pic>
        <p:nvPicPr>
          <p:cNvPr id="5939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5_节标题">
    <p:bg>
      <p:bgPr>
        <a:solidFill>
          <a:schemeClr val="bg1"/>
        </a:solidFill>
        <a:effectLst/>
      </p:bgPr>
    </p:bg>
    <p:spTree>
      <p:nvGrpSpPr>
        <p:cNvPr id="1" name=""/>
        <p:cNvGrpSpPr/>
        <p:nvPr/>
      </p:nvGrpSpPr>
      <p:grpSpPr>
        <a:xfrm>
          <a:off x="0" y="0"/>
          <a:ext cx="0" cy="0"/>
          <a:chOff x="0" y="0"/>
          <a:chExt cx="0" cy="0"/>
        </a:xfrm>
      </p:grpSpPr>
      <p:pic>
        <p:nvPicPr>
          <p:cNvPr id="6042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6_节标题">
    <p:bg>
      <p:bgPr>
        <a:solidFill>
          <a:schemeClr val="bg1"/>
        </a:solidFill>
        <a:effectLst/>
      </p:bgPr>
    </p:bg>
    <p:spTree>
      <p:nvGrpSpPr>
        <p:cNvPr id="1" name=""/>
        <p:cNvGrpSpPr/>
        <p:nvPr/>
      </p:nvGrpSpPr>
      <p:grpSpPr>
        <a:xfrm>
          <a:off x="0" y="0"/>
          <a:ext cx="0" cy="0"/>
          <a:chOff x="0" y="0"/>
          <a:chExt cx="0" cy="0"/>
        </a:xfrm>
      </p:grpSpPr>
      <p:pic>
        <p:nvPicPr>
          <p:cNvPr id="6144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7_节标题">
    <p:bg>
      <p:bgPr>
        <a:solidFill>
          <a:schemeClr val="bg1"/>
        </a:solidFill>
        <a:effectLst/>
      </p:bgPr>
    </p:bg>
    <p:spTree>
      <p:nvGrpSpPr>
        <p:cNvPr id="1" name=""/>
        <p:cNvGrpSpPr/>
        <p:nvPr/>
      </p:nvGrpSpPr>
      <p:grpSpPr>
        <a:xfrm>
          <a:off x="0" y="0"/>
          <a:ext cx="0" cy="0"/>
          <a:chOff x="0" y="0"/>
          <a:chExt cx="0" cy="0"/>
        </a:xfrm>
      </p:grpSpPr>
      <p:pic>
        <p:nvPicPr>
          <p:cNvPr id="6246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8_节标题">
    <p:bg>
      <p:bgPr>
        <a:solidFill>
          <a:schemeClr val="bg1"/>
        </a:solidFill>
        <a:effectLst/>
      </p:bgPr>
    </p:bg>
    <p:spTree>
      <p:nvGrpSpPr>
        <p:cNvPr id="1" name=""/>
        <p:cNvGrpSpPr/>
        <p:nvPr/>
      </p:nvGrpSpPr>
      <p:grpSpPr>
        <a:xfrm>
          <a:off x="0" y="0"/>
          <a:ext cx="0" cy="0"/>
          <a:chOff x="0" y="0"/>
          <a:chExt cx="0" cy="0"/>
        </a:xfrm>
      </p:grpSpPr>
      <p:pic>
        <p:nvPicPr>
          <p:cNvPr id="6349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垂直排列标题与文本">
    <p:bg>
      <p:bgPr>
        <a:solidFill>
          <a:schemeClr val="bg1"/>
        </a:solidFill>
        <a:effectLst/>
      </p:bgPr>
    </p:bg>
    <p:spTree>
      <p:nvGrpSpPr>
        <p:cNvPr id="1" name=""/>
        <p:cNvGrpSpPr/>
        <p:nvPr/>
      </p:nvGrpSpPr>
      <p:grpSpPr>
        <a:xfrm>
          <a:off x="0" y="0"/>
          <a:ext cx="0" cy="0"/>
          <a:chOff x="0" y="0"/>
          <a:chExt cx="0" cy="0"/>
        </a:xfrm>
      </p:grpSpPr>
      <p:pic>
        <p:nvPicPr>
          <p:cNvPr id="64517" name="图片 6" descr="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64518" name="图片 7" descr="w42.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1946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over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pic>
        <p:nvPicPr>
          <p:cNvPr id="20485" name="图片 6" descr="w0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88913"/>
            <a:ext cx="2051050" cy="61198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188913"/>
            <a:ext cx="6003925" cy="61198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pic>
        <p:nvPicPr>
          <p:cNvPr id="21509"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22533" name="图片 6" descr="w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pic>
        <p:nvPicPr>
          <p:cNvPr id="23557"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chemeClr val="bg1"/>
        </a:solidFill>
        <a:effectLst/>
      </p:bgPr>
    </p:bg>
    <p:spTree>
      <p:nvGrpSpPr>
        <p:cNvPr id="1" name=""/>
        <p:cNvGrpSpPr/>
        <p:nvPr/>
      </p:nvGrpSpPr>
      <p:grpSpPr>
        <a:xfrm>
          <a:off x="0" y="0"/>
          <a:ext cx="0" cy="0"/>
          <a:chOff x="0" y="0"/>
          <a:chExt cx="0" cy="0"/>
        </a:xfrm>
      </p:grpSpPr>
      <p:pic>
        <p:nvPicPr>
          <p:cNvPr id="24581" name="图片 6" descr="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solidFill>
          <a:schemeClr val="bg1"/>
        </a:solidFill>
        <a:effectLst/>
      </p:bgPr>
    </p:bg>
    <p:spTree>
      <p:nvGrpSpPr>
        <p:cNvPr id="1" name=""/>
        <p:cNvGrpSpPr/>
        <p:nvPr/>
      </p:nvGrpSpPr>
      <p:grpSpPr>
        <a:xfrm>
          <a:off x="0" y="0"/>
          <a:ext cx="0" cy="0"/>
          <a:chOff x="0" y="0"/>
          <a:chExt cx="0" cy="0"/>
        </a:xfrm>
      </p:grpSpPr>
      <p:pic>
        <p:nvPicPr>
          <p:cNvPr id="25605" name="图片 6" descr="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25606" name="图片 7" descr="w42.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仅标题">
    <p:bg>
      <p:bgPr>
        <a:solidFill>
          <a:schemeClr val="bg1"/>
        </a:solidFill>
        <a:effectLst/>
      </p:bgPr>
    </p:bg>
    <p:spTree>
      <p:nvGrpSpPr>
        <p:cNvPr id="1" name=""/>
        <p:cNvGrpSpPr/>
        <p:nvPr/>
      </p:nvGrpSpPr>
      <p:grpSpPr>
        <a:xfrm>
          <a:off x="0" y="0"/>
          <a:ext cx="0" cy="0"/>
          <a:chOff x="0" y="0"/>
          <a:chExt cx="0" cy="0"/>
        </a:xfrm>
      </p:grpSpPr>
      <p:sp>
        <p:nvSpPr>
          <p:cNvPr id="7" name="空心弧 6"/>
          <p:cNvSpPr/>
          <p:nvPr/>
        </p:nvSpPr>
        <p:spPr bwMode="auto">
          <a:xfrm rot="7086271">
            <a:off x="5078413" y="2563813"/>
            <a:ext cx="1482725" cy="1482725"/>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2743200" y="2869200"/>
            <a:ext cx="3276000" cy="1008000"/>
          </a:xfrm>
        </p:spPr>
        <p:txBody>
          <a:bodyPr anchor="t">
            <a:normAutofit/>
          </a:bodyPr>
          <a:lstStyle>
            <a:lvl1pPr>
              <a:defRPr sz="6000" b="0"/>
            </a:lvl1pPr>
          </a:lstStyle>
          <a:p>
            <a:pPr fontAlgn="base"/>
            <a:r>
              <a:rPr lang="zh-CN" altLang="en-US" strike="noStrike" noProof="1" smtClean="0"/>
              <a:t>单击此处编辑母版标题样式</a:t>
            </a:r>
            <a:endParaRPr lang="zh-CN" altLang="en-US" strike="noStrike" noProof="1"/>
          </a:p>
        </p:txBody>
      </p:sp>
      <p:sp>
        <p:nvSpPr>
          <p:cNvPr id="5" name="文本占位符 4"/>
          <p:cNvSpPr>
            <a:spLocks noGrp="1"/>
          </p:cNvSpPr>
          <p:nvPr>
            <p:ph type="body" sz="quarter" idx="10"/>
          </p:nvPr>
        </p:nvSpPr>
        <p:spPr>
          <a:xfrm>
            <a:off x="3024000" y="3916799"/>
            <a:ext cx="2192400" cy="527615"/>
          </a:xfrm>
        </p:spPr>
        <p:txBody>
          <a:bodyPr>
            <a:normAutofit/>
          </a:bodyPr>
          <a:lstStyle>
            <a:lvl1pPr marL="0" indent="0" algn="dist">
              <a:buNone/>
              <a:defRPr sz="1800">
                <a:solidFill>
                  <a:schemeClr val="accent2"/>
                </a:solidFill>
              </a:defRPr>
            </a:lvl1pPr>
          </a:lstStyle>
          <a:p>
            <a:pPr lvl="0" fontAlgn="base"/>
            <a:r>
              <a:rPr lang="zh-CN" altLang="en-US" strike="noStrike" noProof="1" smtClean="0"/>
              <a:t>单击此处编辑母版文本样式</a:t>
            </a:r>
            <a:endParaRPr lang="zh-CN" altLang="en-US" strike="noStrike" noProof="1" smtClean="0"/>
          </a:p>
        </p:txBody>
      </p:sp>
      <p:sp>
        <p:nvSpPr>
          <p:cNvPr id="8" name="日期占位符 7"/>
          <p:cNvSpPr>
            <a:spLocks noGrp="1"/>
          </p:cNvSpPr>
          <p:nvPr>
            <p:ph type="dt" sz="half" idx="2"/>
          </p:nvPr>
        </p:nvSpPr>
        <p:spPr>
          <a:xfrm>
            <a:off x="628650" y="6356350"/>
            <a:ext cx="2057400" cy="365125"/>
          </a:xfrm>
          <a:prstGeom prst="rect">
            <a:avLst/>
          </a:prstGeom>
        </p:spPr>
        <p:txBody>
          <a:bodyPr/>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 name="页脚占位符 8"/>
          <p:cNvSpPr>
            <a:spLocks noGrp="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1" i="0"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10" name="灯片编号占位符 9"/>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latin typeface="Arial" panose="020B0604020202020204" pitchFamily="34" charset="0"/>
                <a:ea typeface="Arial" panose="020B0604020202020204" pitchFamily="34" charset="0"/>
                <a:cs typeface="+mn-ea"/>
              </a:rPr>
            </a:fld>
            <a:endParaRPr lang="zh-CN" altLang="en-US" strike="noStrike" noProof="1">
              <a:ea typeface="Arial" panose="020B0604020202020204" pitchFamily="34" charset="0"/>
            </a:endParaRPr>
          </a:p>
        </p:txBody>
      </p:sp>
    </p:spTree>
  </p:cSld>
  <p:clrMapOvr>
    <a:masterClrMapping/>
  </p:clrMapOvr>
  <p:transition>
    <p:cover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2"/>
          </p:nvPr>
        </p:nvSpPr>
        <p:spPr>
          <a:xfrm>
            <a:off x="628650" y="6356350"/>
            <a:ext cx="2057400" cy="365125"/>
          </a:xfrm>
          <a:prstGeom prst="rect">
            <a:avLst/>
          </a:prstGeom>
        </p:spPr>
        <p:txBody>
          <a:bodyPr/>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 name="页脚占位符 7"/>
          <p:cNvSpPr>
            <a:spLocks noGrp="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1" i="0"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9" name="灯片编号占位符 8"/>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latin typeface="Arial" panose="020B0604020202020204" pitchFamily="34" charset="0"/>
                <a:ea typeface="Arial" panose="020B0604020202020204" pitchFamily="34" charset="0"/>
                <a:cs typeface="+mn-ea"/>
              </a:rPr>
            </a:fld>
            <a:endParaRPr lang="zh-CN" altLang="en-US" strike="noStrike" noProof="1">
              <a:ea typeface="Arial" panose="020B0604020202020204" pitchFamily="34" charset="0"/>
            </a:endParaRP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0.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3.jpe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3.jpe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3.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3.jpe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3" Type="http://schemas.openxmlformats.org/officeDocument/2006/relationships/theme" Target="../theme/theme14.xml"/><Relationship Id="rId12" Type="http://schemas.openxmlformats.org/officeDocument/2006/relationships/image" Target="../media/image13.jpe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3" Type="http://schemas.openxmlformats.org/officeDocument/2006/relationships/theme" Target="../theme/theme15.xml"/><Relationship Id="rId12" Type="http://schemas.openxmlformats.org/officeDocument/2006/relationships/image" Target="../media/image13.jpeg"/><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4" Type="http://schemas.openxmlformats.org/officeDocument/2006/relationships/theme" Target="../theme/theme16.xml"/><Relationship Id="rId43" Type="http://schemas.openxmlformats.org/officeDocument/2006/relationships/image" Target="../media/image10.jpeg"/><Relationship Id="rId42" Type="http://schemas.openxmlformats.org/officeDocument/2006/relationships/slideLayout" Target="../slideLayouts/slideLayout207.xml"/><Relationship Id="rId41" Type="http://schemas.openxmlformats.org/officeDocument/2006/relationships/slideLayout" Target="../slideLayouts/slideLayout206.xml"/><Relationship Id="rId40" Type="http://schemas.openxmlformats.org/officeDocument/2006/relationships/slideLayout" Target="../slideLayouts/slideLayout205.xml"/><Relationship Id="rId4" Type="http://schemas.openxmlformats.org/officeDocument/2006/relationships/slideLayout" Target="../slideLayouts/slideLayout169.xml"/><Relationship Id="rId39" Type="http://schemas.openxmlformats.org/officeDocument/2006/relationships/slideLayout" Target="../slideLayouts/slideLayout204.xml"/><Relationship Id="rId38" Type="http://schemas.openxmlformats.org/officeDocument/2006/relationships/slideLayout" Target="../slideLayouts/slideLayout203.xml"/><Relationship Id="rId37" Type="http://schemas.openxmlformats.org/officeDocument/2006/relationships/slideLayout" Target="../slideLayouts/slideLayout202.xml"/><Relationship Id="rId36" Type="http://schemas.openxmlformats.org/officeDocument/2006/relationships/slideLayout" Target="../slideLayouts/slideLayout201.xml"/><Relationship Id="rId35" Type="http://schemas.openxmlformats.org/officeDocument/2006/relationships/slideLayout" Target="../slideLayouts/slideLayout200.xml"/><Relationship Id="rId34" Type="http://schemas.openxmlformats.org/officeDocument/2006/relationships/slideLayout" Target="../slideLayouts/slideLayout199.xml"/><Relationship Id="rId33" Type="http://schemas.openxmlformats.org/officeDocument/2006/relationships/slideLayout" Target="../slideLayouts/slideLayout198.xml"/><Relationship Id="rId32" Type="http://schemas.openxmlformats.org/officeDocument/2006/relationships/slideLayout" Target="../slideLayouts/slideLayout197.xml"/><Relationship Id="rId31" Type="http://schemas.openxmlformats.org/officeDocument/2006/relationships/slideLayout" Target="../slideLayouts/slideLayout196.xml"/><Relationship Id="rId30" Type="http://schemas.openxmlformats.org/officeDocument/2006/relationships/slideLayout" Target="../slideLayouts/slideLayout195.xml"/><Relationship Id="rId3" Type="http://schemas.openxmlformats.org/officeDocument/2006/relationships/slideLayout" Target="../slideLayouts/slideLayout168.xml"/><Relationship Id="rId29" Type="http://schemas.openxmlformats.org/officeDocument/2006/relationships/slideLayout" Target="../slideLayouts/slideLayout194.xml"/><Relationship Id="rId28" Type="http://schemas.openxmlformats.org/officeDocument/2006/relationships/slideLayout" Target="../slideLayouts/slideLayout193.xml"/><Relationship Id="rId27" Type="http://schemas.openxmlformats.org/officeDocument/2006/relationships/slideLayout" Target="../slideLayouts/slideLayout192.xml"/><Relationship Id="rId26" Type="http://schemas.openxmlformats.org/officeDocument/2006/relationships/slideLayout" Target="../slideLayouts/slideLayout191.xml"/><Relationship Id="rId25" Type="http://schemas.openxmlformats.org/officeDocument/2006/relationships/slideLayout" Target="../slideLayouts/slideLayout190.xml"/><Relationship Id="rId24" Type="http://schemas.openxmlformats.org/officeDocument/2006/relationships/slideLayout" Target="../slideLayouts/slideLayout189.xml"/><Relationship Id="rId23" Type="http://schemas.openxmlformats.org/officeDocument/2006/relationships/slideLayout" Target="../slideLayouts/slideLayout188.xml"/><Relationship Id="rId22" Type="http://schemas.openxmlformats.org/officeDocument/2006/relationships/slideLayout" Target="../slideLayouts/slideLayout187.xml"/><Relationship Id="rId21" Type="http://schemas.openxmlformats.org/officeDocument/2006/relationships/slideLayout" Target="../slideLayouts/slideLayout186.xml"/><Relationship Id="rId20" Type="http://schemas.openxmlformats.org/officeDocument/2006/relationships/slideLayout" Target="../slideLayouts/slideLayout185.xml"/><Relationship Id="rId2" Type="http://schemas.openxmlformats.org/officeDocument/2006/relationships/slideLayout" Target="../slideLayouts/slideLayout167.xml"/><Relationship Id="rId19" Type="http://schemas.openxmlformats.org/officeDocument/2006/relationships/slideLayout" Target="../slideLayouts/slideLayout184.xml"/><Relationship Id="rId18" Type="http://schemas.openxmlformats.org/officeDocument/2006/relationships/slideLayout" Target="../slideLayouts/slideLayout183.xml"/><Relationship Id="rId17" Type="http://schemas.openxmlformats.org/officeDocument/2006/relationships/slideLayout" Target="../slideLayouts/slideLayout182.xml"/><Relationship Id="rId16" Type="http://schemas.openxmlformats.org/officeDocument/2006/relationships/slideLayout" Target="../slideLayouts/slideLayout181.xml"/><Relationship Id="rId15" Type="http://schemas.openxmlformats.org/officeDocument/2006/relationships/slideLayout" Target="../slideLayouts/slideLayout180.xml"/><Relationship Id="rId14" Type="http://schemas.openxmlformats.org/officeDocument/2006/relationships/slideLayout" Target="../slideLayouts/slideLayout179.xml"/><Relationship Id="rId13" Type="http://schemas.openxmlformats.org/officeDocument/2006/relationships/slideLayout" Target="../slideLayouts/slideLayout178.xml"/><Relationship Id="rId12" Type="http://schemas.openxmlformats.org/officeDocument/2006/relationships/slideLayout" Target="../slideLayouts/slideLayout177.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image" Target="../media/image12.jpe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image" Target="../media/image13.jpeg"/><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3" Type="http://schemas.openxmlformats.org/officeDocument/2006/relationships/theme" Target="../theme/theme4.xml"/><Relationship Id="rId12" Type="http://schemas.openxmlformats.org/officeDocument/2006/relationships/image" Target="../media/image14.jpeg"/><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3" Type="http://schemas.openxmlformats.org/officeDocument/2006/relationships/theme" Target="../theme/theme5.xml"/><Relationship Id="rId12" Type="http://schemas.openxmlformats.org/officeDocument/2006/relationships/image" Target="../media/image15.jpeg"/><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2.xml"/><Relationship Id="rId8" Type="http://schemas.openxmlformats.org/officeDocument/2006/relationships/slideLayout" Target="../slideLayouts/slideLayout61.xml"/><Relationship Id="rId7" Type="http://schemas.openxmlformats.org/officeDocument/2006/relationships/slideLayout" Target="../slideLayouts/slideLayout60.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3" Type="http://schemas.openxmlformats.org/officeDocument/2006/relationships/slideLayout" Target="../slideLayouts/slideLayout56.xml"/><Relationship Id="rId2" Type="http://schemas.openxmlformats.org/officeDocument/2006/relationships/slideLayout" Target="../slideLayouts/slideLayout55.xml"/><Relationship Id="rId13" Type="http://schemas.openxmlformats.org/officeDocument/2006/relationships/theme" Target="../theme/theme6.xml"/><Relationship Id="rId12" Type="http://schemas.openxmlformats.org/officeDocument/2006/relationships/image" Target="../media/image13.jpeg"/><Relationship Id="rId11" Type="http://schemas.openxmlformats.org/officeDocument/2006/relationships/slideLayout" Target="../slideLayouts/slideLayout64.xml"/><Relationship Id="rId10" Type="http://schemas.openxmlformats.org/officeDocument/2006/relationships/slideLayout" Target="../slideLayouts/slideLayout63.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3.xml"/><Relationship Id="rId8" Type="http://schemas.openxmlformats.org/officeDocument/2006/relationships/slideLayout" Target="../slideLayouts/slideLayout72.xml"/><Relationship Id="rId7" Type="http://schemas.openxmlformats.org/officeDocument/2006/relationships/slideLayout" Target="../slideLayouts/slideLayout71.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3" Type="http://schemas.openxmlformats.org/officeDocument/2006/relationships/theme" Target="../theme/theme7.xml"/><Relationship Id="rId12" Type="http://schemas.openxmlformats.org/officeDocument/2006/relationships/image" Target="../media/image13.jpeg"/><Relationship Id="rId11" Type="http://schemas.openxmlformats.org/officeDocument/2006/relationships/slideLayout" Target="../slideLayouts/slideLayout75.xml"/><Relationship Id="rId10" Type="http://schemas.openxmlformats.org/officeDocument/2006/relationships/slideLayout" Target="../slideLayouts/slideLayout74.xml"/><Relationship Id="rId1"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4.xml"/><Relationship Id="rId8" Type="http://schemas.openxmlformats.org/officeDocument/2006/relationships/slideLayout" Target="../slideLayouts/slideLayout83.xml"/><Relationship Id="rId7" Type="http://schemas.openxmlformats.org/officeDocument/2006/relationships/slideLayout" Target="../slideLayouts/slideLayout82.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3" Type="http://schemas.openxmlformats.org/officeDocument/2006/relationships/slideLayout" Target="../slideLayouts/slideLayout78.xml"/><Relationship Id="rId2" Type="http://schemas.openxmlformats.org/officeDocument/2006/relationships/slideLayout" Target="../slideLayouts/slideLayout77.xml"/><Relationship Id="rId13" Type="http://schemas.openxmlformats.org/officeDocument/2006/relationships/theme" Target="../theme/theme8.xml"/><Relationship Id="rId12" Type="http://schemas.openxmlformats.org/officeDocument/2006/relationships/image" Target="../media/image13.jpeg"/><Relationship Id="rId11" Type="http://schemas.openxmlformats.org/officeDocument/2006/relationships/slideLayout" Target="../slideLayouts/slideLayout86.xml"/><Relationship Id="rId10" Type="http://schemas.openxmlformats.org/officeDocument/2006/relationships/slideLayout" Target="../slideLayouts/slideLayout85.xml"/><Relationship Id="rId1"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5" Type="http://schemas.openxmlformats.org/officeDocument/2006/relationships/theme" Target="../theme/theme9.xml"/><Relationship Id="rId14" Type="http://schemas.openxmlformats.org/officeDocument/2006/relationships/image" Target="../media/image13.jpeg"/><Relationship Id="rId13" Type="http://schemas.openxmlformats.org/officeDocument/2006/relationships/slideLayout" Target="../slideLayouts/slideLayout99.xml"/><Relationship Id="rId12" Type="http://schemas.openxmlformats.org/officeDocument/2006/relationships/slideLayout" Target="../slideLayouts/slideLayout98.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blipFill dpi="0" rotWithShape="1">
            <a:blip r:embed="rId11"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7"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02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9" name="Rectangle 5"/>
          <p:cNvSpPr/>
          <p:nvPr/>
        </p:nvSpPr>
        <p:spPr>
          <a:xfrm>
            <a:off x="3851275" y="6524625"/>
            <a:ext cx="1439863" cy="196850"/>
          </a:xfrm>
          <a:prstGeom prst="rect">
            <a:avLst/>
          </a:prstGeom>
          <a:noFill/>
          <a:ln w="9525">
            <a:noFill/>
          </a:ln>
        </p:spPr>
        <p:txBody>
          <a:bodyPr anchor="t"/>
          <a:lstStyle/>
          <a:p>
            <a:pPr lvl="0" indent="0" algn="ctr"/>
            <a:r>
              <a:rPr lang="de-DE" altLang="en-US" sz="1000" i="1" dirty="0">
                <a:latin typeface="Arial" panose="020B0604020202020204" pitchFamily="34" charset="0"/>
                <a:ea typeface="华文细黑" panose="02010600040101010101" pitchFamily="2" charset="-122"/>
              </a:rPr>
              <a:t>Page </a:t>
            </a:r>
            <a:r>
              <a:rPr lang="de-DE" altLang="en-US" sz="1000" i="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i="1" dirty="0">
                <a:latin typeface="Arial" panose="020B0604020202020204" pitchFamily="34" charset="0"/>
                <a:ea typeface="华文细黑" panose="02010600040101010101" pitchFamily="2" charset="-122"/>
              </a:rPr>
              <a:t> </a:t>
            </a:r>
            <a:fld id="{9A0DB2DC-4C9A-4742-B13C-FB6460FD3503}" type="slidenum">
              <a:rPr lang="zh-CN" altLang="en-US" sz="1000" i="1" dirty="0">
                <a:latin typeface="Arial" panose="020B0604020202020204" pitchFamily="34" charset="0"/>
                <a:ea typeface="华文细黑" panose="02010600040101010101" pitchFamily="2" charset="-122"/>
              </a:rPr>
            </a:fld>
            <a:endParaRPr lang="zh-CN" altLang="en-US" sz="1000" i="1" dirty="0">
              <a:latin typeface="Arial" panose="020B0604020202020204" pitchFamily="34" charset="0"/>
              <a:ea typeface="华文细黑" panose="02010600040101010101" pitchFamily="2" charset="-122"/>
            </a:endParaRPr>
          </a:p>
        </p:txBody>
      </p:sp>
      <p:sp>
        <p:nvSpPr>
          <p:cNvPr id="1030" name="Rectangle 7"/>
          <p:cNvSpPr>
            <a:spLocks noChangeArrowheads="1"/>
          </p:cNvSpPr>
          <p:nvPr/>
        </p:nvSpPr>
        <p:spPr bwMode="auto">
          <a:xfrm>
            <a:off x="468313" y="260350"/>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LOGO</a:t>
            </a:r>
            <a:endPar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43"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44"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0245"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024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1267"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1268"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1269"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1270"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2291"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2292"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2293"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2294"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3315"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3316"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331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3318"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4339"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4340"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4341"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4342"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5363"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5364"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5365"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536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blipFill dpi="0" rotWithShape="1">
            <a:blip r:embed="rId43"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87"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638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6389" name="Rectangle 5"/>
          <p:cNvSpPr/>
          <p:nvPr/>
        </p:nvSpPr>
        <p:spPr>
          <a:xfrm>
            <a:off x="3851275" y="6524625"/>
            <a:ext cx="1439863" cy="196850"/>
          </a:xfrm>
          <a:prstGeom prst="rect">
            <a:avLst/>
          </a:prstGeom>
          <a:noFill/>
          <a:ln w="9525">
            <a:noFill/>
          </a:ln>
        </p:spPr>
        <p:txBody>
          <a:bodyPr anchor="t"/>
          <a:lstStyle/>
          <a:p>
            <a:pPr lvl="0" indent="0" algn="ctr"/>
            <a:r>
              <a:rPr lang="de-DE" altLang="en-US" sz="1000" i="1" dirty="0">
                <a:latin typeface="Arial" panose="020B0604020202020204" pitchFamily="34" charset="0"/>
                <a:ea typeface="华文细黑" panose="02010600040101010101" pitchFamily="2" charset="-122"/>
              </a:rPr>
              <a:t>Page </a:t>
            </a:r>
            <a:r>
              <a:rPr lang="de-DE" altLang="en-US" sz="1000" i="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i="1" dirty="0">
                <a:latin typeface="Arial" panose="020B0604020202020204" pitchFamily="34" charset="0"/>
                <a:ea typeface="华文细黑" panose="02010600040101010101" pitchFamily="2" charset="-122"/>
              </a:rPr>
              <a:t> </a:t>
            </a:r>
            <a:fld id="{9A0DB2DC-4C9A-4742-B13C-FB6460FD3503}" type="slidenum">
              <a:rPr lang="zh-CN" altLang="en-US" sz="1000" i="1" dirty="0">
                <a:latin typeface="Arial" panose="020B0604020202020204" pitchFamily="34" charset="0"/>
                <a:ea typeface="华文细黑" panose="02010600040101010101" pitchFamily="2" charset="-122"/>
              </a:rPr>
            </a:fld>
            <a:endParaRPr lang="zh-CN" altLang="en-US" sz="1000" i="1" dirty="0">
              <a:latin typeface="Arial" panose="020B0604020202020204" pitchFamily="34" charset="0"/>
              <a:ea typeface="华文细黑" panose="02010600040101010101" pitchFamily="2" charset="-122"/>
            </a:endParaRPr>
          </a:p>
        </p:txBody>
      </p:sp>
      <p:sp>
        <p:nvSpPr>
          <p:cNvPr id="1030" name="Rectangle 7"/>
          <p:cNvSpPr>
            <a:spLocks noChangeArrowheads="1"/>
          </p:cNvSpPr>
          <p:nvPr/>
        </p:nvSpPr>
        <p:spPr bwMode="auto">
          <a:xfrm>
            <a:off x="468313" y="260350"/>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LOGO</a:t>
            </a:r>
            <a:endPar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 id="2147483862" r:id="rId34"/>
    <p:sldLayoutId id="2147483863" r:id="rId35"/>
    <p:sldLayoutId id="2147483864" r:id="rId36"/>
    <p:sldLayoutId id="2147483865" r:id="rId37"/>
    <p:sldLayoutId id="2147483866" r:id="rId38"/>
    <p:sldLayoutId id="2147483867" r:id="rId39"/>
    <p:sldLayoutId id="2147483868" r:id="rId40"/>
    <p:sldLayoutId id="2147483869" r:id="rId41"/>
    <p:sldLayoutId id="2147483870" r:id="rId42"/>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blipFill dpi="0" rotWithShape="1">
            <a:blip r:embed="rId11"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051" name="Rectangle 3"/>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2" name="Rectangle 4"/>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3" name="Rectangle 5"/>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buFont typeface="Arial" panose="020B0604020202020204" pitchFamily="34" charset="0"/>
              <a:buNone/>
              <a:defRPr sz="1400" b="0" i="1">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2055" name="Rectangle 7"/>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buFont typeface="Arial" panose="020B0604020202020204" pitchFamily="34" charset="0"/>
              <a:buNone/>
              <a:defRPr sz="1400" b="0" i="1">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cover dir="u"/>
  </p:transition>
  <p:hf sldNum="0" hdr="0" ftr="0" dt="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075"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307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
        <p:nvSpPr>
          <p:cNvPr id="307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blipFill dpi="0" rotWithShape="1">
            <a:blip r:embed="rId12"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099" name="Rectangle 5"/>
          <p:cNvSpPr txBox="1">
            <a:spLocks noChangeArrowheads="1"/>
          </p:cNvSpPr>
          <p:nvPr/>
        </p:nvSpPr>
        <p:spPr bwMode="auto">
          <a:xfrm>
            <a:off x="468313" y="6092825"/>
            <a:ext cx="2338388" cy="765175"/>
          </a:xfrm>
          <a:prstGeom prst="rect">
            <a:avLst/>
          </a:prstGeom>
          <a:noFill/>
          <a:ln w="9525">
            <a:noFill/>
            <a:miter lim="800000"/>
          </a:ln>
        </p:spPr>
        <p:txBody>
          <a:bodyPr lIns="0" rIns="0"/>
          <a:lstStyle/>
          <a:p>
            <a:pPr marL="0" marR="0" lvl="0" indent="0" algn="l" defTabSz="914400" rtl="0" eaLnBrk="0" fontAlgn="base" latinLnBrk="0" hangingPunct="0">
              <a:lnSpc>
                <a:spcPct val="100000"/>
              </a:lnSpc>
              <a:spcBef>
                <a:spcPct val="60000"/>
              </a:spcBef>
              <a:spcAft>
                <a:spcPct val="0"/>
              </a:spcAft>
              <a:buClr>
                <a:schemeClr val="accent1"/>
              </a:buClr>
              <a:buSzTx/>
              <a:buFont typeface="Arial" panose="020B0604020202020204" pitchFamily="34" charset="0"/>
              <a:buNone/>
              <a:defRPr/>
            </a:pPr>
            <a:r>
              <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由</a:t>
            </a:r>
            <a:r>
              <a:rPr kumimoji="0" lang="en-US" altLang="zh-CN"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NordriDesign</a:t>
            </a:r>
            <a:r>
              <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™提供</a:t>
            </a:r>
            <a:endPar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None/>
              <a:defRPr/>
            </a:pPr>
            <a:r>
              <a:rPr kumimoji="0" lang="en-US" altLang="zh-CN"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www.nordridesign.com</a:t>
            </a:r>
            <a:endParaRPr kumimoji="0" lang="en-US" altLang="en-US" sz="1400" b="0" i="1" u="none" strike="noStrike" kern="1200" cap="none" spc="0" normalizeH="0" baseline="0" noProof="1">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4100"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4101"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512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5124"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5126" name="Rectangle 10"/>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147"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6148"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6150"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7171"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7172"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7174"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819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195"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196"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819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8198"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cstate="print"/>
          <a:stretch>
            <a:fillRect/>
          </a:stretch>
        </a:blipFill>
        <a:effectLst/>
      </p:bgPr>
    </p:bg>
    <p:spTree>
      <p:nvGrpSpPr>
        <p:cNvPr id="1" name=""/>
        <p:cNvGrpSpPr/>
        <p:nvPr/>
      </p:nvGrpSpPr>
      <p:grpSpPr>
        <a:xfrm>
          <a:off x="0" y="0"/>
          <a:ext cx="0" cy="0"/>
          <a:chOff x="0" y="0"/>
          <a:chExt cx="0" cy="0"/>
        </a:xfrm>
      </p:grpSpPr>
      <p:sp>
        <p:nvSpPr>
          <p:cNvPr id="9218"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219"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220"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9221"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9222"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77.xml"/><Relationship Id="rId3" Type="http://schemas.openxmlformats.org/officeDocument/2006/relationships/tags" Target="../tags/tag1.xml"/><Relationship Id="rId2" Type="http://schemas.openxmlformats.org/officeDocument/2006/relationships/image" Target="../media/image19.png"/><Relationship Id="rId1"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3.xml"/><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4.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5.xml"/><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9.xml"/><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6.xml"/><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7.xml"/><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8.xml"/><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5.xml"/><Relationship Id="rId1" Type="http://schemas.openxmlformats.org/officeDocument/2006/relationships/image" Target="../media/image2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image" Target="../media/image42.png"/><Relationship Id="rId1"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1.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2.xml"/><Relationship Id="rId1" Type="http://schemas.openxmlformats.org/officeDocument/2006/relationships/hyperlink" Target="http://www.nhfpc.gov.cn/" TargetMode="Externa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3.xml"/><Relationship Id="rId1"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4.xml"/><Relationship Id="rId1"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85.xml"/><Relationship Id="rId2" Type="http://schemas.openxmlformats.org/officeDocument/2006/relationships/image" Target="../media/image47.png"/><Relationship Id="rId1"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7.xml"/><Relationship Id="rId1"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8.xml"/><Relationship Id="rId1"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9.xml"/><Relationship Id="rId1"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92.xml"/><Relationship Id="rId1"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93.xml"/><Relationship Id="rId1"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95.xml"/><Relationship Id="rId1"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10.xml"/><Relationship Id="rId1"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98.xml"/><Relationship Id="rId2" Type="http://schemas.openxmlformats.org/officeDocument/2006/relationships/tags" Target="../tags/tag11.xml"/><Relationship Id="rId1"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12.xml"/><Relationship Id="rId1" Type="http://schemas.openxmlformats.org/officeDocument/2006/relationships/image" Target="../media/image56.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01.xml"/><Relationship Id="rId2" Type="http://schemas.openxmlformats.org/officeDocument/2006/relationships/tags" Target="../tags/tag13.xml"/><Relationship Id="rId1" Type="http://schemas.openxmlformats.org/officeDocument/2006/relationships/image" Target="../media/image58.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02.xml"/><Relationship Id="rId1" Type="http://schemas.openxmlformats.org/officeDocument/2006/relationships/image" Target="../media/image59.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03.xml"/><Relationship Id="rId1" Type="http://schemas.openxmlformats.org/officeDocument/2006/relationships/image" Target="../media/image60.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03.xml"/><Relationship Id="rId1" Type="http://schemas.openxmlformats.org/officeDocument/2006/relationships/image" Target="../media/image61.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03.xml"/><Relationship Id="rId1"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04.xml"/><Relationship Id="rId2" Type="http://schemas.openxmlformats.org/officeDocument/2006/relationships/tags" Target="../tags/tag14.xml"/><Relationship Id="rId1"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04.xml"/><Relationship Id="rId2" Type="http://schemas.openxmlformats.org/officeDocument/2006/relationships/tags" Target="../tags/tag15.xml"/><Relationship Id="rId1" Type="http://schemas.openxmlformats.org/officeDocument/2006/relationships/image" Target="../media/image6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image" Target="../media/image2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8.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9.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image" Target="../media/image22.jpe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tags" Target="../tags/tag16.xml"/><Relationship Id="rId1" Type="http://schemas.openxmlformats.org/officeDocument/2006/relationships/image" Target="../media/image7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586" name="图片 3" descr="98h58PICEb2_1024"/>
          <p:cNvPicPr>
            <a:picLocks noChangeAspect="1"/>
          </p:cNvPicPr>
          <p:nvPr/>
        </p:nvPicPr>
        <p:blipFill>
          <a:blip r:embed="rId1" cstate="print"/>
          <a:stretch>
            <a:fillRect/>
          </a:stretch>
        </p:blipFill>
        <p:spPr>
          <a:xfrm>
            <a:off x="-180975" y="-26987"/>
            <a:ext cx="10058400" cy="7018337"/>
          </a:xfrm>
          <a:prstGeom prst="rect">
            <a:avLst/>
          </a:prstGeom>
          <a:noFill/>
          <a:ln w="9525">
            <a:noFill/>
          </a:ln>
        </p:spPr>
      </p:pic>
      <p:sp>
        <p:nvSpPr>
          <p:cNvPr id="67587" name="副标题 2"/>
          <p:cNvSpPr>
            <a:spLocks noGrp="1"/>
          </p:cNvSpPr>
          <p:nvPr>
            <p:ph type="subTitle"/>
          </p:nvPr>
        </p:nvSpPr>
        <p:spPr>
          <a:xfrm>
            <a:off x="5715000" y="2571750"/>
            <a:ext cx="3429000" cy="542925"/>
          </a:xfrm>
        </p:spPr>
        <p:txBody>
          <a:bodyPr wrap="square" lIns="91440" tIns="45720" rIns="91440" bIns="45720" anchor="t"/>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342900" lvl="0" indent="-342900" algn="l">
              <a:buNone/>
            </a:pPr>
            <a:r>
              <a:rPr lang="en-US" altLang="zh-CN" sz="2400" dirty="0"/>
              <a:t>            </a:t>
            </a:r>
            <a:r>
              <a:rPr lang="en-US" altLang="zh-CN" sz="2400" dirty="0" smtClean="0"/>
              <a:t>2017</a:t>
            </a:r>
            <a:r>
              <a:rPr lang="en-US" altLang="en-US" sz="2400" dirty="0" smtClean="0"/>
              <a:t>年7月</a:t>
            </a:r>
            <a:endParaRPr lang="en-US" altLang="en-US" sz="2400" dirty="0"/>
          </a:p>
        </p:txBody>
      </p:sp>
      <p:sp>
        <p:nvSpPr>
          <p:cNvPr id="67588" name="文本框 3"/>
          <p:cNvSpPr txBox="1"/>
          <p:nvPr/>
        </p:nvSpPr>
        <p:spPr>
          <a:xfrm>
            <a:off x="1643380" y="929005"/>
            <a:ext cx="7829550" cy="1511935"/>
          </a:xfrm>
          <a:prstGeom prst="rect">
            <a:avLst/>
          </a:prstGeom>
          <a:noFill/>
          <a:ln w="9525">
            <a:noFill/>
          </a:ln>
        </p:spPr>
        <p:txBody>
          <a:bodyPr anchor="b"/>
          <a:lstStyle/>
          <a:p>
            <a:pPr lvl="0" indent="0">
              <a:lnSpc>
                <a:spcPct val="90000"/>
              </a:lnSpc>
            </a:pPr>
            <a:r>
              <a:rPr lang="zh-CN" altLang="en-US" sz="4400" b="0" dirty="0">
                <a:latin typeface="华文行楷" panose="02010800040101010101" pitchFamily="2" charset="-122"/>
                <a:ea typeface="华文行楷" panose="02010800040101010101" pitchFamily="2" charset="-122"/>
                <a:sym typeface="Arial" panose="020B0604020202020204" pitchFamily="34" charset="0"/>
              </a:rPr>
              <a:t>护士</a:t>
            </a:r>
            <a:r>
              <a:rPr lang="zh-CN" altLang="en-US" sz="4400" b="0" dirty="0" smtClean="0">
                <a:latin typeface="华文行楷" panose="02010800040101010101" pitchFamily="2" charset="-122"/>
                <a:ea typeface="华文行楷" panose="02010800040101010101" pitchFamily="2" charset="-122"/>
                <a:sym typeface="Arial" panose="020B0604020202020204" pitchFamily="34" charset="0"/>
              </a:rPr>
              <a:t>电子化注册信息系统培训</a:t>
            </a:r>
            <a:endParaRPr lang="zh-CN" altLang="en-US" sz="4400" b="0" dirty="0">
              <a:latin typeface="华文行楷" panose="02010800040101010101" pitchFamily="2" charset="-122"/>
              <a:ea typeface="华文行楷" panose="02010800040101010101" pitchFamily="2" charset="-122"/>
              <a:sym typeface="Arial" panose="020B0604020202020204" pitchFamily="34" charset="0"/>
            </a:endParaRPr>
          </a:p>
        </p:txBody>
      </p:sp>
      <p:pic>
        <p:nvPicPr>
          <p:cNvPr id="67589" name="图片 2" descr="1212_06"/>
          <p:cNvPicPr>
            <a:picLocks noChangeAspect="1"/>
          </p:cNvPicPr>
          <p:nvPr/>
        </p:nvPicPr>
        <p:blipFill>
          <a:blip r:embed="rId2" cstate="print"/>
          <a:stretch>
            <a:fillRect/>
          </a:stretch>
        </p:blipFill>
        <p:spPr>
          <a:xfrm>
            <a:off x="377825" y="890588"/>
            <a:ext cx="1204913" cy="1204912"/>
          </a:xfrm>
          <a:prstGeom prst="rect">
            <a:avLst/>
          </a:prstGeom>
          <a:noFill/>
          <a:ln w="9525">
            <a:noFill/>
          </a:ln>
        </p:spPr>
      </p:pic>
    </p:spTree>
    <p:custDataLst>
      <p:tags r:id="rId3"/>
    </p:custDataLst>
  </p:cSld>
  <p:clrMapOvr>
    <a:masterClrMapping/>
  </p:clrMapOvr>
  <p:transition>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内容占位符 2"/>
          <p:cNvSpPr>
            <a:spLocks noGrp="1"/>
          </p:cNvSpPr>
          <p:nvPr>
            <p:ph idx="4294967295"/>
          </p:nvPr>
        </p:nvSpPr>
        <p:spPr>
          <a:xfrm>
            <a:off x="1000125" y="1125538"/>
            <a:ext cx="7207250" cy="5183187"/>
          </a:xfrm>
        </p:spPr>
        <p:txBody>
          <a:bodyPr wrap="square" lIns="91440" tIns="45720" rIns="91440" bIns="45720" anchor="t"/>
          <a:lstStyle/>
          <a:p>
            <a:pPr lvl="0" indent="-342900"/>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1.1</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登录护士</a:t>
            </a:r>
            <a:r>
              <a:rPr lang="zh-CN" altLang="zh-CN" sz="3200" b="0" dirty="0" smtClean="0">
                <a:latin typeface="微软雅黑" panose="020B0503020204020204" pitchFamily="34" charset="-122"/>
                <a:ea typeface="微软雅黑" panose="020B0503020204020204" pitchFamily="34" charset="-122"/>
                <a:sym typeface="Arial" panose="020B0604020202020204" pitchFamily="34" charset="0"/>
              </a:rPr>
              <a:t>电子化注册</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系统</a:t>
            </a:r>
            <a:endParaRPr lang="zh-CN"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1</a:t>
            </a: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护士注册账户并</a:t>
            </a:r>
            <a:r>
              <a:rPr lang="zh-CN" altLang="en-US" sz="3200" b="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登录</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激活账户</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buNone/>
            </a:pPr>
            <a:endParaRPr lang="zh-CN" altLang="en-US" dirty="0">
              <a:ea typeface="华文细黑" panose="02010600040101010101" pitchFamily="2" charset="-122"/>
            </a:endParaRPr>
          </a:p>
          <a:p>
            <a:pPr lvl="0" indent="-342900"/>
            <a:endParaRPr lang="zh-CN" altLang="en-US" dirty="0">
              <a:ea typeface="华文细黑" panose="02010600040101010101" pitchFamily="2" charset="-122"/>
            </a:endParaRPr>
          </a:p>
        </p:txBody>
      </p:sp>
      <p:sp>
        <p:nvSpPr>
          <p:cNvPr id="77826" name="标题 1"/>
          <p:cNvSpPr>
            <a:spLocks noGrp="1"/>
          </p:cNvSpPr>
          <p:nvPr>
            <p:ph type="title"/>
          </p:nvPr>
        </p:nvSpPr>
        <p:spPr>
          <a:xfrm>
            <a:off x="285750" y="142875"/>
            <a:ext cx="8207375" cy="96996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1.</a:t>
            </a:r>
            <a:r>
              <a:rPr lang="en-US" altLang="zh-CN"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护士如何进行电子化注册</a:t>
            </a:r>
            <a:r>
              <a:rPr lang="en-US" altLang="zh-CN" sz="400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a:t>
            </a:r>
            <a:br>
              <a:rPr lang="en-US" altLang="en-US" sz="3600" dirty="0">
                <a:solidFill>
                  <a:srgbClr val="000000"/>
                </a:solidFill>
                <a:latin typeface="黑体" panose="02010609060101010101" pitchFamily="49" charset="-122"/>
              </a:rPr>
            </a:br>
            <a:endParaRPr lang="zh-CN" altLang="en-US" dirty="0">
              <a:ea typeface="黑体" panose="02010609060101010101" pitchFamily="49" charset="-122"/>
            </a:endParaRPr>
          </a:p>
        </p:txBody>
      </p:sp>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a:xfrm>
            <a:off x="293688" y="142875"/>
            <a:ext cx="8207375" cy="574675"/>
          </a:xfrm>
        </p:spPr>
        <p:txBody>
          <a:bodyPr wrap="square" lIns="91440" tIns="45720" rIns="91440" bIns="45720" anchor="ctr"/>
          <a:lstStyle/>
          <a:p>
            <a:pPr lvl="0"/>
            <a:r>
              <a:rPr lang="en-US" altLang="zh-CN" sz="4000" dirty="0">
                <a:solidFill>
                  <a:srgbClr val="000000"/>
                </a:solidFill>
                <a:latin typeface="黑体" panose="02010609060101010101" pitchFamily="49" charset="-122"/>
                <a:sym typeface="Arial" panose="020B0604020202020204" pitchFamily="34" charset="0"/>
              </a:rPr>
              <a:t>1.1 </a:t>
            </a:r>
            <a:r>
              <a:rPr lang="en-US" altLang="zh-CN" sz="4000" b="0" dirty="0" err="1"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登录护士电子化注册系统</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8850"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None/>
            </a:pPr>
            <a:r>
              <a:rPr lang="en-US" altLang="en-US" sz="2400" b="0" dirty="0" smtClean="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6" name="图片 5" descr="标准--QQ截图20170728152038.jpg"/>
          <p:cNvPicPr>
            <a:picLocks noChangeAspect="1"/>
          </p:cNvPicPr>
          <p:nvPr/>
        </p:nvPicPr>
        <p:blipFill>
          <a:blip r:embed="rId1" cstate="print"/>
          <a:stretch>
            <a:fillRect/>
          </a:stretch>
        </p:blipFill>
        <p:spPr>
          <a:xfrm>
            <a:off x="611560" y="1124744"/>
            <a:ext cx="8208912" cy="5328592"/>
          </a:xfrm>
          <a:prstGeom prst="rect">
            <a:avLst/>
          </a:prstGeom>
        </p:spPr>
      </p:pic>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idx="4294967295"/>
          </p:nvPr>
        </p:nvSpPr>
        <p:spPr>
          <a:xfrm>
            <a:off x="293688" y="142875"/>
            <a:ext cx="8207375" cy="574675"/>
          </a:xfrm>
        </p:spPr>
        <p:txBody>
          <a:bodyPr wrap="square" lIns="91440" tIns="45720" rIns="91440" bIns="45720" anchor="ctr"/>
          <a:lstStyle/>
          <a:p>
            <a:pPr lvl="0"/>
            <a:r>
              <a:rPr lang="en-US" altLang="zh-CN" sz="4000" dirty="0">
                <a:solidFill>
                  <a:srgbClr val="000000"/>
                </a:solidFill>
                <a:latin typeface="黑体" panose="02010609060101010101" pitchFamily="49" charset="-122"/>
                <a:sym typeface="Arial" panose="020B0604020202020204" pitchFamily="34" charset="0"/>
              </a:rPr>
              <a:t>1.1 </a:t>
            </a:r>
            <a:r>
              <a:rPr lang="en-US" altLang="zh-CN" sz="4000" b="0" dirty="0" err="1"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登录护士电子化注册系统</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8850"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150000"/>
              </a:lnSpc>
              <a:spcBef>
                <a:spcPct val="0"/>
              </a:spcBef>
              <a:buChar char="l"/>
            </a:pPr>
            <a:r>
              <a:rPr lang="en-US" altLang="zh-CN" sz="2400" b="0" dirty="0" err="1" smtClean="0">
                <a:latin typeface="微软雅黑" panose="020B0503020204020204" pitchFamily="34" charset="-122"/>
                <a:ea typeface="微软雅黑" panose="020B0503020204020204" pitchFamily="34" charset="-122"/>
                <a:sym typeface="黑体" panose="02010609060101010101" pitchFamily="49" charset="-122"/>
              </a:rPr>
              <a:t>浏</a:t>
            </a:r>
            <a:r>
              <a:rPr lang="en-US" altLang="en-US" sz="2400" b="0" dirty="0" err="1" smtClean="0">
                <a:latin typeface="微软雅黑" panose="020B0503020204020204" pitchFamily="34" charset="-122"/>
                <a:ea typeface="微软雅黑" panose="020B0503020204020204" pitchFamily="34" charset="-122"/>
                <a:sym typeface="黑体" panose="02010609060101010101" pitchFamily="49" charset="-122"/>
              </a:rPr>
              <a:t>选择护士个人版点击进入</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None/>
            </a:pPr>
            <a:r>
              <a:rPr lang="en-US" altLang="en-US" sz="2400" b="0" dirty="0" smtClean="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2" name="图片 1"/>
          <p:cNvPicPr>
            <a:picLocks noChangeAspect="1"/>
          </p:cNvPicPr>
          <p:nvPr/>
        </p:nvPicPr>
        <p:blipFill>
          <a:blip r:embed="rId1" cstate="print"/>
          <a:stretch>
            <a:fillRect/>
          </a:stretch>
        </p:blipFill>
        <p:spPr>
          <a:xfrm>
            <a:off x="467544" y="1621944"/>
            <a:ext cx="8234621" cy="4415319"/>
          </a:xfrm>
          <a:prstGeom prst="rect">
            <a:avLst/>
          </a:prstGeom>
        </p:spPr>
      </p:pic>
    </p:spTree>
  </p:cSld>
  <p:clrMapOvr>
    <a:masterClrMapping/>
  </p:clrMapOvr>
  <p:transition>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a:xfrm>
            <a:off x="1071563" y="71438"/>
            <a:ext cx="5738812" cy="714375"/>
          </a:xfrm>
        </p:spPr>
        <p:txBody>
          <a:bodyPr wrap="square" lIns="0" tIns="45720" rIns="0" bIns="45720" anchor="ctr"/>
          <a:lstStyle/>
          <a:p>
            <a:pPr lvl="0"/>
            <a:r>
              <a:rPr lang="en-US" altLang="zh-CN" sz="3600" dirty="0">
                <a:solidFill>
                  <a:srgbClr val="000000"/>
                </a:solidFill>
                <a:latin typeface="黑体" panose="02010609060101010101" pitchFamily="49" charset="-122"/>
                <a:sym typeface="Arial" panose="020B0604020202020204" pitchFamily="34" charset="0"/>
              </a:rPr>
              <a:t>1.2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护士注册账户并</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a:t>
            </a:r>
            <a:endParaRPr lang="en-US" altLang="zh-CN" sz="4000" b="0" dirty="0">
              <a:solidFill>
                <a:srgbClr val="000000"/>
              </a:solidFill>
              <a:latin typeface="华文行楷" panose="02010800040101010101" pitchFamily="2" charset="-122"/>
              <a:ea typeface="华文行楷" panose="02010800040101010101" pitchFamily="2" charset="-122"/>
              <a:sym typeface="+mn-ea"/>
            </a:endParaRPr>
          </a:p>
        </p:txBody>
      </p:sp>
      <p:sp>
        <p:nvSpPr>
          <p:cNvPr id="79874" name="文本框 1"/>
          <p:cNvSpPr txBox="1"/>
          <p:nvPr/>
        </p:nvSpPr>
        <p:spPr>
          <a:xfrm>
            <a:off x="142875" y="785813"/>
            <a:ext cx="8823325" cy="175323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护士在注册账户时所填写的姓名和身份证号，是系统验证</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护士</a:t>
            </a: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信息的依据，请认真填写。（注：姓名不是登录用户名，请不要输入字母及数字）</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6" name="图片 5"/>
          <p:cNvPicPr>
            <a:picLocks noChangeAspect="1"/>
          </p:cNvPicPr>
          <p:nvPr/>
        </p:nvPicPr>
        <p:blipFill>
          <a:blip r:embed="rId1" cstate="print"/>
          <a:stretch>
            <a:fillRect/>
          </a:stretch>
        </p:blipFill>
        <p:spPr>
          <a:xfrm>
            <a:off x="824865" y="2461260"/>
            <a:ext cx="7332345" cy="439547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文本框 1"/>
          <p:cNvSpPr txBox="1"/>
          <p:nvPr/>
        </p:nvSpPr>
        <p:spPr>
          <a:xfrm>
            <a:off x="214313" y="857250"/>
            <a:ext cx="8929687" cy="1189038"/>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注册时填写的手机号和邮箱，可用于密码找回，</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也可用于接收激活码，</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请如实填写。</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4" name="图片 3"/>
          <p:cNvPicPr>
            <a:picLocks noChangeAspect="1"/>
          </p:cNvPicPr>
          <p:nvPr/>
        </p:nvPicPr>
        <p:blipFill>
          <a:blip r:embed="rId1" cstate="print"/>
          <a:stretch>
            <a:fillRect/>
          </a:stretch>
        </p:blipFill>
        <p:spPr>
          <a:xfrm>
            <a:off x="1727835" y="2046605"/>
            <a:ext cx="5428615" cy="461899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文本框 1"/>
          <p:cNvSpPr txBox="1"/>
          <p:nvPr/>
        </p:nvSpPr>
        <p:spPr>
          <a:xfrm>
            <a:off x="285750" y="857250"/>
            <a:ext cx="7929563"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用户名和密码是您登录系统的重要凭证，请牢记。</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    （建议拍照</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或截图</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记录！）</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3" name="图片 2"/>
          <p:cNvPicPr>
            <a:picLocks noChangeAspect="1"/>
          </p:cNvPicPr>
          <p:nvPr/>
        </p:nvPicPr>
        <p:blipFill>
          <a:blip r:embed="rId1" cstate="print"/>
          <a:stretch>
            <a:fillRect/>
          </a:stretch>
        </p:blipFill>
        <p:spPr>
          <a:xfrm>
            <a:off x="1824355" y="2057400"/>
            <a:ext cx="5793105" cy="469900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内容占位符 2"/>
          <p:cNvSpPr>
            <a:spLocks noGrp="1" noChangeArrowheads="1"/>
          </p:cNvSpPr>
          <p:nvPr>
            <p:ph/>
          </p:nvPr>
        </p:nvSpPr>
        <p:spPr>
          <a:xfrm>
            <a:off x="357188" y="714375"/>
            <a:ext cx="7910513" cy="5249863"/>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用户登录并成功通过护士信息验证后，需验证您的手机号，如下图所示：   </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p:txBody>
      </p:sp>
      <p:sp>
        <p:nvSpPr>
          <p:cNvPr id="82946" name="标题 1"/>
          <p:cNvSpPr>
            <a:spLocks noGrp="1"/>
          </p:cNvSpPr>
          <p:nvPr/>
        </p:nvSpPr>
        <p:spPr>
          <a:xfrm>
            <a:off x="222885" y="644525"/>
            <a:ext cx="4643120" cy="156210"/>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Arial" panose="020B0604020202020204" pitchFamily="34" charset="0"/>
              </a:rPr>
              <a:t>1.3 </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激活账户</a:t>
            </a:r>
            <a:endPar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a:p>
            <a:pPr lvl="0" indent="0" algn="ctr"/>
            <a:endParaRPr lang="zh-CN" altLang="en-US"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endParaRPr>
          </a:p>
        </p:txBody>
      </p:sp>
      <p:pic>
        <p:nvPicPr>
          <p:cNvPr id="2" name="图片 1"/>
          <p:cNvPicPr>
            <a:picLocks noChangeAspect="1"/>
          </p:cNvPicPr>
          <p:nvPr/>
        </p:nvPicPr>
        <p:blipFill>
          <a:blip r:embed="rId1" cstate="print"/>
          <a:stretch>
            <a:fillRect/>
          </a:stretch>
        </p:blipFill>
        <p:spPr>
          <a:xfrm>
            <a:off x="222885" y="2645410"/>
            <a:ext cx="8618855" cy="2628265"/>
          </a:xfrm>
          <a:prstGeom prst="rect">
            <a:avLst/>
          </a:prstGeom>
        </p:spPr>
      </p:pic>
    </p:spTree>
  </p:cSld>
  <p:clrMapOvr>
    <a:masterClrMapping/>
  </p:clrMapOvr>
  <p:transition>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文本框 99"/>
          <p:cNvSpPr txBox="1"/>
          <p:nvPr/>
        </p:nvSpPr>
        <p:spPr>
          <a:xfrm>
            <a:off x="395288" y="765175"/>
            <a:ext cx="8507412" cy="173672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rPr>
              <a:t>手机号码</a:t>
            </a:r>
            <a:r>
              <a:rPr lang="en-US" altLang="en-US" sz="2400" b="0" dirty="0">
                <a:latin typeface="微软雅黑" panose="020B0503020204020204" pitchFamily="34" charset="-122"/>
                <a:ea typeface="微软雅黑" panose="020B0503020204020204" pitchFamily="34" charset="-122"/>
              </a:rPr>
              <a:t>验证成功后，激活码会以短信</a:t>
            </a:r>
            <a:r>
              <a:rPr lang="zh-CN" altLang="en-US" sz="2400" b="0" dirty="0">
                <a:latin typeface="微软雅黑" panose="020B0503020204020204" pitchFamily="34" charset="-122"/>
                <a:ea typeface="微软雅黑" panose="020B0503020204020204" pitchFamily="34" charset="-122"/>
              </a:rPr>
              <a:t>方</a:t>
            </a:r>
            <a:r>
              <a:rPr lang="en-US" altLang="en-US" sz="2400" b="0" dirty="0">
                <a:latin typeface="微软雅黑" panose="020B0503020204020204" pitchFamily="34" charset="-122"/>
                <a:ea typeface="微软雅黑" panose="020B0503020204020204" pitchFamily="34" charset="-122"/>
              </a:rPr>
              <a:t>式发送至您的手机。若您的手机无法接收到验证码，请您点击右侧进行邮箱验证。</a:t>
            </a:r>
            <a:endParaRPr lang="en-US" altLang="en-US" sz="2400" b="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stretch>
            <a:fillRect/>
          </a:stretch>
        </p:blipFill>
        <p:spPr>
          <a:xfrm>
            <a:off x="365125" y="2613660"/>
            <a:ext cx="8568690" cy="393192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文本框 99"/>
          <p:cNvSpPr txBox="1"/>
          <p:nvPr/>
        </p:nvSpPr>
        <p:spPr>
          <a:xfrm>
            <a:off x="394653" y="937260"/>
            <a:ext cx="8507412" cy="64516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rPr>
              <a:t>请正确填写护士执业证书编号。</a:t>
            </a:r>
            <a:endParaRPr lang="zh-CN" altLang="en-US" sz="2400" b="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stretch>
            <a:fillRect/>
          </a:stretch>
        </p:blipFill>
        <p:spPr>
          <a:xfrm>
            <a:off x="288925" y="2256790"/>
            <a:ext cx="8718550" cy="336105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文本框 3"/>
          <p:cNvSpPr txBox="1"/>
          <p:nvPr/>
        </p:nvSpPr>
        <p:spPr>
          <a:xfrm>
            <a:off x="323850" y="763588"/>
            <a:ext cx="8674100" cy="175323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安全验证完成后，请向您所在的医疗机构申领激活码，激活码会发送到您的手机或邮箱。正确填入激活码后，点击【</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确定</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激活账户</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271780" y="2832100"/>
            <a:ext cx="8726170" cy="347535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cstate="print"/>
        </a:blipFill>
        <a:effectLst/>
      </p:bgPr>
    </p:bg>
    <p:spTree>
      <p:nvGrpSpPr>
        <p:cNvPr id="1" name=""/>
        <p:cNvGrpSpPr/>
        <p:nvPr/>
      </p:nvGrpSpPr>
      <p:grpSpPr>
        <a:xfrm>
          <a:off x="0" y="0"/>
          <a:ext cx="0" cy="0"/>
          <a:chOff x="0" y="0"/>
          <a:chExt cx="0" cy="0"/>
        </a:xfrm>
      </p:grpSpPr>
      <p:sp>
        <p:nvSpPr>
          <p:cNvPr id="69634" name="内容占位符 2"/>
          <p:cNvSpPr>
            <a:spLocks noGrp="1"/>
          </p:cNvSpPr>
          <p:nvPr>
            <p:ph idx="4294967295"/>
          </p:nvPr>
        </p:nvSpPr>
        <p:spPr>
          <a:xfrm>
            <a:off x="642938" y="785813"/>
            <a:ext cx="8064500" cy="5183187"/>
          </a:xfrm>
        </p:spPr>
        <p:txBody>
          <a:bodyPr wrap="square" lIns="91440" tIns="45720" rIns="91440" bIns="45720" anchor="t"/>
          <a:lstStyle/>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第一章     </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简介</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第二章     护士个人端功能介绍</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第三章     护士机构端功能介绍</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第四章     常见问题解答</a:t>
            </a:r>
            <a:endParaRPr lang="en-US" altLang="zh-CN" sz="32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p:nvPr>
        </p:nvSpPr>
        <p:spPr>
          <a:xfrm>
            <a:off x="571500" y="285750"/>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护士注册成功后可以做什么？</a:t>
            </a:r>
            <a:br>
              <a:rPr lang="en-US" altLang="en-US" dirty="0">
                <a:solidFill>
                  <a:srgbClr val="000000"/>
                </a:solidFill>
                <a:latin typeface="黑体" panose="02010609060101010101" pitchFamily="49" charset="-122"/>
                <a:sym typeface="Arial" panose="020B0604020202020204" pitchFamily="34" charset="0"/>
              </a:rPr>
            </a:br>
            <a:endParaRPr lang="zh-CN" altLang="en-US" dirty="0">
              <a:ea typeface="黑体" panose="02010609060101010101" pitchFamily="49" charset="-122"/>
            </a:endParaRPr>
          </a:p>
        </p:txBody>
      </p:sp>
      <p:sp>
        <p:nvSpPr>
          <p:cNvPr id="87042" name="内容占位符 2"/>
          <p:cNvSpPr>
            <a:spLocks noGrp="1"/>
          </p:cNvSpPr>
          <p:nvPr>
            <p:ph idx="4294967295"/>
          </p:nvPr>
        </p:nvSpPr>
        <p:spPr>
          <a:xfrm>
            <a:off x="714375" y="1500188"/>
            <a:ext cx="7493000" cy="4808537"/>
          </a:xfrm>
        </p:spPr>
        <p:txBody>
          <a:bodyPr wrap="square" lIns="91440" tIns="45720" rIns="91440" bIns="45720" anchor="t"/>
          <a:lstStyle/>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2.1可查看</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护士个</a:t>
            </a: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人的</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基本信息</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buNone/>
            </a:pP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2.2可修改</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安全设置</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可修改执业注册信息中的相关内容</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buNone/>
            </a:pP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2.4</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可提交业务申请</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en-US" altLang="zh-CN" sz="2800" dirty="0"/>
          </a:p>
        </p:txBody>
      </p:sp>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
          <p:cNvSpPr>
            <a:spLocks noGrp="1"/>
          </p:cNvSpPr>
          <p:nvPr>
            <p:ph type="title"/>
          </p:nvPr>
        </p:nvSpPr>
        <p:spPr>
          <a:xfrm>
            <a:off x="357188" y="142875"/>
            <a:ext cx="7850187" cy="574675"/>
          </a:xfrm>
        </p:spPr>
        <p:txBody>
          <a:bodyPr wrap="square" lIns="91440" tIns="45720" rIns="91440" bIns="45720" anchor="ctr"/>
          <a:lstStyle/>
          <a:p>
            <a:pPr lvl="0"/>
            <a:r>
              <a:rPr lang="en-US" altLang="en-US" sz="3600" dirty="0">
                <a:solidFill>
                  <a:srgbClr val="000000"/>
                </a:solidFill>
                <a:latin typeface="黑体" panose="02010609060101010101" pitchFamily="49" charset="-122"/>
                <a:sym typeface="Arial" panose="020B0604020202020204" pitchFamily="34" charset="0"/>
              </a:rPr>
              <a:t>2.1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查看护士个人的基本信息</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2" name="内容占位符 2"/>
          <p:cNvSpPr>
            <a:spLocks noGrp="1"/>
          </p:cNvSpPr>
          <p:nvPr>
            <p:ph/>
          </p:nvPr>
        </p:nvSpPr>
        <p:spPr>
          <a:xfrm>
            <a:off x="642938" y="71438"/>
            <a:ext cx="7715250" cy="3000375"/>
          </a:xfrm>
        </p:spPr>
        <p:txBody>
          <a:bodyPr vert="horz" wrap="square" lIns="91440" tIns="45720" rIns="91440" bIns="45720" numCol="1" anchor="t" anchorCtr="0" compatLnSpc="1"/>
          <a:lstStyle/>
          <a:p>
            <a:pPr marL="0" marR="0" lvl="0" indent="-3429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endParaRPr kumimoji="0" lang="zh-CN" altLang="en-US" sz="2800" b="1" i="0" u="none" strike="noStrike" kern="0" cap="none" spc="0" normalizeH="0" baseline="0" noProof="1">
              <a:ln>
                <a:noFill/>
              </a:ln>
              <a:solidFill>
                <a:schemeClr val="tx1"/>
              </a:solidFill>
              <a:effectLst/>
              <a:uLnTx/>
              <a:uFillTx/>
              <a:latin typeface="+mn-lt"/>
              <a:ea typeface="+mn-ea"/>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查看护士本人的执业信息。</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3429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r>
              <a:rPr kumimoji="0" lang="en-US" altLang="zh-CN" sz="2000" b="1" i="0" u="none" strike="noStrike" kern="0" cap="none" spc="0" normalizeH="0" baseline="0" noProof="1" smtClean="0">
                <a:ln>
                  <a:noFill/>
                </a:ln>
                <a:solidFill>
                  <a:schemeClr val="tx1"/>
                </a:solidFill>
                <a:effectLst/>
                <a:uLnTx/>
                <a:uFillTx/>
                <a:latin typeface="+mn-lt"/>
                <a:ea typeface="+mn-ea"/>
                <a:cs typeface="+mn-cs"/>
              </a:rPr>
              <a:t> </a:t>
            </a: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pic>
        <p:nvPicPr>
          <p:cNvPr id="3" name="图片 2"/>
          <p:cNvPicPr>
            <a:picLocks noChangeAspect="1"/>
          </p:cNvPicPr>
          <p:nvPr/>
        </p:nvPicPr>
        <p:blipFill>
          <a:blip r:embed="rId1" cstate="print"/>
          <a:stretch>
            <a:fillRect/>
          </a:stretch>
        </p:blipFill>
        <p:spPr>
          <a:xfrm>
            <a:off x="1323975" y="1363980"/>
            <a:ext cx="6353810" cy="5461000"/>
          </a:xfrm>
          <a:prstGeom prst="rect">
            <a:avLst/>
          </a:prstGeom>
        </p:spPr>
      </p:pic>
    </p:spTree>
  </p:cSld>
  <p:clrMapOvr>
    <a:masterClrMapping/>
  </p:clrMapOvr>
  <p:transition>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p:nvPr>
        </p:nvSpPr>
        <p:spPr>
          <a:xfrm>
            <a:off x="285750" y="214313"/>
            <a:ext cx="8104188" cy="5035550"/>
          </a:xfrm>
        </p:spPr>
        <p:txBody>
          <a:bodyPr vert="horz" wrap="square" lIns="91440" tIns="45720" rIns="91440" bIns="45720" numCol="1" anchor="t" anchorCtr="0" compatLnSpc="1"/>
          <a:lstStyle/>
          <a:p>
            <a:pPr marL="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None/>
              <a:defRPr/>
            </a:pPr>
            <a:endParaRPr kumimoji="0" lang="zh-CN" altLang="en-US" sz="2800" b="1" i="0" u="none" strike="noStrike" kern="0" cap="none" spc="0" normalizeH="0" baseline="0" noProof="1">
              <a:ln>
                <a:noFill/>
              </a:ln>
              <a:solidFill>
                <a:schemeClr val="tx1"/>
              </a:solidFill>
              <a:effectLst/>
              <a:uLnTx/>
              <a:uFillTx/>
              <a:latin typeface="+mn-lt"/>
              <a:ea typeface="+mn-ea"/>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安全设置可修改登录密码、手机号、安全邮箱。</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手机号码和安全邮箱是找回密码的依据，请如实填写。</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89090" name="标题 1"/>
          <p:cNvSpPr>
            <a:spLocks noGrp="1"/>
          </p:cNvSpPr>
          <p:nvPr>
            <p:ph type="title"/>
          </p:nvPr>
        </p:nvSpPr>
        <p:spPr>
          <a:xfrm>
            <a:off x="-214312" y="285750"/>
            <a:ext cx="6707187"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修改</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安全设置</a:t>
            </a:r>
            <a:br>
              <a:rPr lang="en-US" altLang="en-US" dirty="0">
                <a:solidFill>
                  <a:srgbClr val="000000"/>
                </a:solidFill>
                <a:latin typeface="黑体" panose="02010609060101010101" pitchFamily="49" charset="-122"/>
                <a:sym typeface="Arial" panose="020B0604020202020204" pitchFamily="34" charset="0"/>
              </a:rPr>
            </a:br>
            <a:endParaRPr lang="en-US" altLang="en-US" dirty="0"/>
          </a:p>
        </p:txBody>
      </p:sp>
      <p:pic>
        <p:nvPicPr>
          <p:cNvPr id="2" name="图片 1"/>
          <p:cNvPicPr>
            <a:picLocks noChangeAspect="1"/>
          </p:cNvPicPr>
          <p:nvPr/>
        </p:nvPicPr>
        <p:blipFill>
          <a:blip r:embed="rId1" cstate="print"/>
          <a:stretch>
            <a:fillRect/>
          </a:stretch>
        </p:blipFill>
        <p:spPr>
          <a:xfrm>
            <a:off x="153035" y="2406650"/>
            <a:ext cx="8698865" cy="3481070"/>
          </a:xfrm>
          <a:prstGeom prst="rect">
            <a:avLst/>
          </a:prstGeom>
        </p:spPr>
      </p:pic>
    </p:spTree>
  </p:cSld>
  <p:clrMapOvr>
    <a:masterClrMapping/>
  </p:clrMapOvr>
  <p:transition>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85750" y="857250"/>
            <a:ext cx="8207375" cy="5183188"/>
          </a:xfrm>
        </p:spPr>
        <p:txBody>
          <a:bodyPr vert="horz" wrap="square" lIns="91440" tIns="45720" rIns="91440" bIns="45720" numCol="1" anchor="t" anchorCtr="0" compatLnSpc="1"/>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2.3.1  个人信息修改</a:t>
            </a: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（学历、毕业院校、技术职称等）</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2.3.2  个人相片更新</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sp>
        <p:nvSpPr>
          <p:cNvPr id="90114" name="标题 1"/>
          <p:cNvSpPr>
            <a:spLocks noGrp="1"/>
          </p:cNvSpPr>
          <p:nvPr>
            <p:ph type="title"/>
          </p:nvPr>
        </p:nvSpPr>
        <p:spPr>
          <a:xfrm>
            <a:off x="285750" y="142875"/>
            <a:ext cx="9396413" cy="574675"/>
          </a:xfrm>
        </p:spPr>
        <p:txBody>
          <a:bodyPr wrap="square" lIns="91440" tIns="45720" rIns="91440" bIns="45720" anchor="ctr"/>
          <a:lstStyle/>
          <a:p>
            <a:pPr lvl="0"/>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a:t>
            </a:r>
            <a:r>
              <a:rPr lang="en-US" altLang="zh-CN" sz="4000" b="0" dirty="0">
                <a:solidFill>
                  <a:srgbClr val="000000"/>
                </a:solidFill>
                <a:latin typeface="黑体" panose="02010609060101010101" pitchFamily="49" charset="-122"/>
                <a:sym typeface="华文细黑" panose="02010600040101010101" pitchFamily="2" charset="-122"/>
              </a:rPr>
              <a:t>2.3</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修改执业注册信息中的相关内容</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pic>
        <p:nvPicPr>
          <p:cNvPr id="4" name="图片 3"/>
          <p:cNvPicPr>
            <a:picLocks noChangeAspect="1"/>
          </p:cNvPicPr>
          <p:nvPr/>
        </p:nvPicPr>
        <p:blipFill>
          <a:blip r:embed="rId1" cstate="print"/>
          <a:stretch>
            <a:fillRect/>
          </a:stretch>
        </p:blipFill>
        <p:spPr>
          <a:xfrm>
            <a:off x="212090" y="2432050"/>
            <a:ext cx="8720455" cy="3237865"/>
          </a:xfrm>
          <a:prstGeom prst="rect">
            <a:avLst/>
          </a:prstGeom>
        </p:spPr>
      </p:pic>
    </p:spTree>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a:xfrm>
            <a:off x="0" y="142875"/>
            <a:ext cx="6097588"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  2.3.1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个人信息修改</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91139" name="文本框 4"/>
          <p:cNvSpPr txBox="1"/>
          <p:nvPr/>
        </p:nvSpPr>
        <p:spPr>
          <a:xfrm>
            <a:off x="214313" y="714375"/>
            <a:ext cx="8467725" cy="230695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此功能模块可修改个人信息，修改信息需执业所在医疗机构审核通过后才能生效。</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    （注：此处修改的内容只会替换执业注册信息中的相应内容，原始</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考试</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信息不会被更新）</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307975" y="3080385"/>
            <a:ext cx="8281035" cy="3121660"/>
          </a:xfrm>
          <a:prstGeom prst="rect">
            <a:avLst/>
          </a:prstGeom>
        </p:spPr>
      </p:pic>
    </p:spTree>
  </p:cSld>
  <p:clrMapOvr>
    <a:masterClrMapping/>
  </p:clrMapOvr>
  <p:transition>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1"/>
          <p:cNvSpPr>
            <a:spLocks noGrp="1"/>
          </p:cNvSpPr>
          <p:nvPr>
            <p:ph type="title"/>
          </p:nvPr>
        </p:nvSpPr>
        <p:spPr>
          <a:xfrm>
            <a:off x="0" y="142875"/>
            <a:ext cx="6858000"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2.3.2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个人相片更新</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92163" name="文本框 5"/>
          <p:cNvSpPr txBox="1"/>
          <p:nvPr/>
        </p:nvSpPr>
        <p:spPr>
          <a:xfrm>
            <a:off x="142875" y="857250"/>
            <a:ext cx="8467725"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此功能模块可上传护士的个人相片。相片可重复上传，但只会保留最后一次上传的相片。</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415290" y="2172970"/>
            <a:ext cx="8314055" cy="4138295"/>
          </a:xfrm>
          <a:prstGeom prst="rect">
            <a:avLst/>
          </a:prstGeom>
        </p:spPr>
      </p:pic>
    </p:spTree>
  </p:cSld>
  <p:clrMapOvr>
    <a:masterClrMapping/>
  </p:clrMapOvr>
  <p:transition>
    <p:cover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noChangeArrowheads="1"/>
          </p:cNvSpPr>
          <p:nvPr>
            <p:ph/>
          </p:nvPr>
        </p:nvSpPr>
        <p:spPr>
          <a:xfrm>
            <a:off x="357188" y="1357313"/>
            <a:ext cx="8501063" cy="510698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护士个人办理业务，必须按要求在护士个人端提交申请并经医疗机构确认后，才能去卫计委办理（需带纸质资料文件）。</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具体操作流程，您可查看系统内的业务详细说明，也可下载系统使用手册了解更为详细的操作步骤。</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6258" name="标题 1"/>
          <p:cNvSpPr>
            <a:spLocks noGrp="1"/>
          </p:cNvSpPr>
          <p:nvPr/>
        </p:nvSpPr>
        <p:spPr>
          <a:xfrm>
            <a:off x="-928687" y="357188"/>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rPr>
              <a:t>2.4 </a:t>
            </a:r>
            <a:r>
              <a:rPr lang="en-US" altLang="en-US" sz="4000" b="0" dirty="0" err="1">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个人业务申请</a:t>
            </a:r>
            <a:endPar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a:p>
            <a:pPr lvl="0" indent="0" algn="ctr"/>
            <a:endParaRPr lang="zh-CN" altLang="en-US" sz="2600" dirty="0">
              <a:solidFill>
                <a:schemeClr val="bg1"/>
              </a:solidFill>
              <a:latin typeface="Arial" panose="020B0604020202020204" pitchFamily="34" charset="0"/>
              <a:ea typeface="黑体" panose="02010609060101010101" pitchFamily="49" charset="-122"/>
            </a:endParaRPr>
          </a:p>
        </p:txBody>
      </p:sp>
    </p:spTree>
  </p:cSld>
  <p:clrMapOvr>
    <a:masterClrMapping/>
  </p:clrMapOvr>
  <p:transition>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340768"/>
            <a:ext cx="7632848" cy="3107690"/>
          </a:xfrm>
          <a:prstGeom prst="rect">
            <a:avLst/>
          </a:prstGeom>
        </p:spPr>
        <p:txBody>
          <a:bodyPr wrap="square">
            <a:spAutoFit/>
          </a:bodyPr>
          <a:lstStyle/>
          <a:p>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个人业务类型：</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、首次注册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、延续注册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、注销注册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、重新注册</a:t>
            </a:r>
            <a:endPar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6</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、军队武警护士变更到地方申请</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259632" y="188640"/>
            <a:ext cx="3456384"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9987" y="917858"/>
            <a:ext cx="8136904" cy="1568450"/>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、首次注册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通过国务院卫生主管部门组织的护士执业资格考试的人员，可以申请护士首次注册。并需具备护士条列规定的其他条件。</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475656" y="0"/>
            <a:ext cx="2236510"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pic>
        <p:nvPicPr>
          <p:cNvPr id="4" name="图片 3"/>
          <p:cNvPicPr>
            <a:picLocks noChangeAspect="1"/>
          </p:cNvPicPr>
          <p:nvPr/>
        </p:nvPicPr>
        <p:blipFill>
          <a:blip r:embed="rId1" cstate="print"/>
          <a:stretch>
            <a:fillRect/>
          </a:stretch>
        </p:blipFill>
        <p:spPr>
          <a:xfrm>
            <a:off x="798195" y="2486025"/>
            <a:ext cx="7788910" cy="4150360"/>
          </a:xfrm>
          <a:prstGeom prst="rect">
            <a:avLst/>
          </a:prstGeom>
        </p:spPr>
      </p:pic>
    </p:spTree>
  </p:cSld>
  <p:clrMapOvr>
    <a:masterClrMapping/>
  </p:clrMapOvr>
  <p:transition>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8450" y="883285"/>
            <a:ext cx="8335010" cy="1938020"/>
          </a:xfrm>
          <a:prstGeom prst="rect">
            <a:avLst/>
          </a:prstGeom>
        </p:spPr>
        <p:txBody>
          <a:bodyPr wrap="square">
            <a:spAutoFit/>
          </a:bodyPr>
          <a:lstStyle/>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、延续注册</a:t>
            </a:r>
            <a:endPar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护士执业注册有效期届满需要继续执业的，应当在护士执业注册有效期届满前30日向执业地卫生计生委申请延续注册。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475656" y="0"/>
            <a:ext cx="2236510"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pic>
        <p:nvPicPr>
          <p:cNvPr id="4" name="图片 3"/>
          <p:cNvPicPr>
            <a:picLocks noChangeAspect="1"/>
          </p:cNvPicPr>
          <p:nvPr/>
        </p:nvPicPr>
        <p:blipFill>
          <a:blip r:embed="rId1" cstate="print"/>
          <a:stretch>
            <a:fillRect/>
          </a:stretch>
        </p:blipFill>
        <p:spPr>
          <a:xfrm>
            <a:off x="773430" y="2821305"/>
            <a:ext cx="7597140" cy="3779520"/>
          </a:xfrm>
          <a:prstGeom prst="rect">
            <a:avLst/>
          </a:prstGeom>
        </p:spPr>
      </p:pic>
    </p:spTree>
  </p:cSld>
  <p:clrMapOvr>
    <a:masterClrMapping/>
  </p:clrMapOvr>
  <p:transition>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内容占位符 2"/>
          <p:cNvSpPr>
            <a:spLocks noGrp="1"/>
          </p:cNvSpPr>
          <p:nvPr>
            <p:ph sz="half" idx="4294967295"/>
          </p:nvPr>
        </p:nvSpPr>
        <p:spPr>
          <a:xfrm>
            <a:off x="1000125" y="2286000"/>
            <a:ext cx="7715250" cy="1643063"/>
          </a:xfrm>
        </p:spPr>
        <p:txBody>
          <a:bodyPr wrap="square" lIns="91440" tIns="45720" rIns="91440" bIns="45720" anchor="t"/>
          <a:lstStyle>
            <a:lvl1pPr lvl="0">
              <a:defRPr sz="2800" kern="1200"/>
            </a:lvl1pPr>
            <a:lvl2pPr lvl="1">
              <a:defRPr sz="2400" kern="1200"/>
            </a:lvl2pPr>
            <a:lvl3pPr lvl="2">
              <a:defRPr sz="2000" kern="1200"/>
            </a:lvl3pPr>
            <a:lvl4pPr lvl="3">
              <a:defRPr sz="1800" kern="1200"/>
            </a:lvl4pPr>
            <a:lvl5pPr lvl="4">
              <a:defRPr sz="1800" kern="1200"/>
            </a:lvl5pPr>
          </a:lstStyle>
          <a:p>
            <a:pPr marL="514350" lvl="0" indent="-514350">
              <a:lnSpc>
                <a:spcPct val="90000"/>
              </a:lnSpc>
              <a:spcBef>
                <a:spcPct val="0"/>
              </a:spcBef>
              <a:buFont typeface="Arial" panose="020B0604020202020204" pitchFamily="34" charset="0"/>
              <a:buNone/>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第一章 </a:t>
            </a:r>
            <a:r>
              <a:rPr lang="zh-CN" altLang="en-US" sz="4800" b="0" dirty="0" smtClean="0">
                <a:latin typeface="华文行楷" panose="02010800040101010101" pitchFamily="2" charset="-122"/>
                <a:ea typeface="华文行楷" panose="02010800040101010101" pitchFamily="2" charset="-122"/>
                <a:sym typeface="Arial" panose="020B0604020202020204" pitchFamily="34" charset="0"/>
              </a:rPr>
              <a:t>电子化注册</a:t>
            </a: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简介</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05" y="1124585"/>
            <a:ext cx="8001000" cy="1568450"/>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、注销注册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护士有行政许可法规定的应当予以注销执业注册情形的，原注册部门应当依照行政许可法的规定注销其执业注册。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331640"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pic>
        <p:nvPicPr>
          <p:cNvPr id="4" name="图片 3"/>
          <p:cNvPicPr>
            <a:picLocks noChangeAspect="1"/>
          </p:cNvPicPr>
          <p:nvPr/>
        </p:nvPicPr>
        <p:blipFill>
          <a:blip r:embed="rId1" cstate="print"/>
          <a:stretch>
            <a:fillRect/>
          </a:stretch>
        </p:blipFill>
        <p:spPr>
          <a:xfrm>
            <a:off x="688340" y="2693035"/>
            <a:ext cx="7847330" cy="4004310"/>
          </a:xfrm>
          <a:prstGeom prst="rect">
            <a:avLst/>
          </a:prstGeom>
        </p:spPr>
      </p:pic>
    </p:spTree>
  </p:cSld>
  <p:clrMapOvr>
    <a:masterClrMapping/>
  </p:clrMapOvr>
  <p:transition>
    <p:cover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05" y="1124585"/>
            <a:ext cx="8001000" cy="1568450"/>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护士在其执业注册有效期内变更执业地点的，应当向拟执业地卫生计生委申请变更注册。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331640"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pic>
        <p:nvPicPr>
          <p:cNvPr id="4" name="图片 3"/>
          <p:cNvPicPr>
            <a:picLocks noChangeAspect="1"/>
          </p:cNvPicPr>
          <p:nvPr/>
        </p:nvPicPr>
        <p:blipFill>
          <a:blip r:embed="rId1" cstate="print"/>
          <a:stretch>
            <a:fillRect/>
          </a:stretch>
        </p:blipFill>
        <p:spPr>
          <a:xfrm>
            <a:off x="611505" y="2487930"/>
            <a:ext cx="8134350" cy="3927475"/>
          </a:xfrm>
          <a:prstGeom prst="rect">
            <a:avLst/>
          </a:prstGeom>
        </p:spPr>
      </p:pic>
    </p:spTree>
  </p:cSld>
  <p:clrMapOvr>
    <a:masterClrMapping/>
  </p:clrMapOvr>
  <p:transition>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05" y="1124585"/>
            <a:ext cx="8001000" cy="1198880"/>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、重新注册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被注销执业注册的护士，如果在参加相关培训后，需要重新注册的，可向执业地卫生计生委申请重新注册。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331640"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pic>
        <p:nvPicPr>
          <p:cNvPr id="4" name="图片 3"/>
          <p:cNvPicPr>
            <a:picLocks noChangeAspect="1"/>
          </p:cNvPicPr>
          <p:nvPr/>
        </p:nvPicPr>
        <p:blipFill>
          <a:blip r:embed="rId1" cstate="print"/>
          <a:stretch>
            <a:fillRect/>
          </a:stretch>
        </p:blipFill>
        <p:spPr>
          <a:xfrm>
            <a:off x="450215" y="2380615"/>
            <a:ext cx="8243570" cy="4004945"/>
          </a:xfrm>
          <a:prstGeom prst="rect">
            <a:avLst/>
          </a:prstGeom>
        </p:spPr>
      </p:pic>
    </p:spTree>
  </p:cSld>
  <p:clrMapOvr>
    <a:masterClrMapping/>
  </p:clrMapOvr>
  <p:transition>
    <p:cover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7624"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
        <p:nvSpPr>
          <p:cNvPr id="4" name="矩形 3"/>
          <p:cNvSpPr/>
          <p:nvPr/>
        </p:nvSpPr>
        <p:spPr>
          <a:xfrm>
            <a:off x="151567" y="1125503"/>
            <a:ext cx="8136904" cy="829945"/>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6</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、军队武警护士变更到地方申请</a:t>
            </a:r>
            <a:endPar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pic>
        <p:nvPicPr>
          <p:cNvPr id="5" name="图片 4"/>
          <p:cNvPicPr>
            <a:picLocks noChangeAspect="1"/>
          </p:cNvPicPr>
          <p:nvPr/>
        </p:nvPicPr>
        <p:blipFill>
          <a:blip r:embed="rId1" cstate="print"/>
          <a:stretch>
            <a:fillRect/>
          </a:stretch>
        </p:blipFill>
        <p:spPr>
          <a:xfrm>
            <a:off x="811530" y="1680845"/>
            <a:ext cx="7862570" cy="3091815"/>
          </a:xfrm>
          <a:prstGeom prst="rect">
            <a:avLst/>
          </a:prstGeom>
        </p:spPr>
      </p:pic>
      <p:pic>
        <p:nvPicPr>
          <p:cNvPr id="6" name="图片 5"/>
          <p:cNvPicPr>
            <a:picLocks noChangeAspect="1"/>
          </p:cNvPicPr>
          <p:nvPr/>
        </p:nvPicPr>
        <p:blipFill>
          <a:blip r:embed="rId2" cstate="print"/>
          <a:stretch>
            <a:fillRect/>
          </a:stretch>
        </p:blipFill>
        <p:spPr>
          <a:xfrm>
            <a:off x="1301750" y="4988560"/>
            <a:ext cx="6708775" cy="1707515"/>
          </a:xfrm>
          <a:prstGeom prst="rect">
            <a:avLst/>
          </a:prstGeom>
        </p:spPr>
      </p:pic>
    </p:spTree>
  </p:cSld>
  <p:clrMapOvr>
    <a:masterClrMapping/>
  </p:clrMapOvr>
  <p:transition>
    <p:cover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QQ截图20170701160429"/>
          <p:cNvPicPr>
            <a:picLocks noChangeAspect="1"/>
          </p:cNvPicPr>
          <p:nvPr/>
        </p:nvPicPr>
        <p:blipFill>
          <a:blip r:embed="rId1" cstate="print"/>
          <a:stretch>
            <a:fillRect/>
          </a:stretch>
        </p:blipFill>
        <p:spPr>
          <a:xfrm>
            <a:off x="5211445" y="1132205"/>
            <a:ext cx="3246120" cy="5390515"/>
          </a:xfrm>
          <a:prstGeom prst="rect">
            <a:avLst/>
          </a:prstGeom>
        </p:spPr>
      </p:pic>
      <p:sp>
        <p:nvSpPr>
          <p:cNvPr id="8" name="文本框 7"/>
          <p:cNvSpPr txBox="1"/>
          <p:nvPr/>
        </p:nvSpPr>
        <p:spPr>
          <a:xfrm>
            <a:off x="213995" y="1424305"/>
            <a:ext cx="5055235" cy="4668520"/>
          </a:xfrm>
          <a:prstGeom prst="rect">
            <a:avLst/>
          </a:prstGeom>
          <a:noFill/>
        </p:spPr>
        <p:txBody>
          <a:bodyPr wrap="square" rtlCol="0" anchor="t">
            <a:spAutoFit/>
          </a:bodyPr>
          <a:lstStyle/>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en-US" altLang="zh-CN" sz="2400" b="0" kern="0">
                <a:ln>
                  <a:noFill/>
                </a:ln>
                <a:effectLst/>
                <a:uLnTx/>
                <a:uFillTx/>
                <a:latin typeface="微软雅黑" panose="020B0503020204020204" pitchFamily="34" charset="-122"/>
                <a:ea typeface="微软雅黑" panose="020B0503020204020204" pitchFamily="34" charset="-122"/>
                <a:cs typeface="+mn-cs"/>
                <a:sym typeface="+mn-ea"/>
              </a:rPr>
              <a:t>   </a:t>
            </a: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第一步：注册个人账户</a:t>
            </a:r>
            <a:endParaRPr kumimoji="0" lang="zh-CN" altLang="en-US"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第二步：验证护士信息及手机号码</a:t>
            </a:r>
            <a:endParaRPr kumimoji="0" lang="zh-CN" altLang="en-US"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第三步：填写护士执业证书编码</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第四步：领取激活码</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第五步：激活账户</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第六步：个人信息浏览</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第七步：个人信息维护</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第八步：个人业务申请</a:t>
            </a:r>
            <a:endParaRPr lang="zh-CN" altLang="en-US" sz="2400" b="0" kern="0">
              <a:ln>
                <a:noFill/>
              </a:ln>
              <a:effectLst/>
              <a:uLnTx/>
              <a:uFillTx/>
              <a:latin typeface="微软雅黑" panose="020B0503020204020204" pitchFamily="34" charset="-122"/>
              <a:ea typeface="微软雅黑" panose="020B0503020204020204" pitchFamily="34" charset="-122"/>
              <a:cs typeface="+mn-cs"/>
              <a:sym typeface="+mn-ea"/>
            </a:endParaRPr>
          </a:p>
          <a:p>
            <a:pPr marR="0" lvl="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defRPr/>
            </a:pPr>
            <a:r>
              <a:rPr lang="zh-CN" altLang="en-US" sz="2400" b="0" kern="0">
                <a:ln>
                  <a:noFill/>
                </a:ln>
                <a:effectLst/>
                <a:uLnTx/>
                <a:uFillTx/>
                <a:latin typeface="微软雅黑" panose="020B0503020204020204" pitchFamily="34" charset="-122"/>
                <a:ea typeface="微软雅黑" panose="020B0503020204020204" pitchFamily="34" charset="-122"/>
                <a:cs typeface="+mn-cs"/>
                <a:sym typeface="+mn-ea"/>
              </a:rPr>
              <a:t>   第九步：查看办理进度</a:t>
            </a:r>
            <a:endParaRPr lang="zh-CN" altLang="en-US" sz="2400" b="0" kern="0">
              <a:ln>
                <a:noFill/>
              </a:ln>
              <a:effectLst/>
              <a:uLnTx/>
              <a:uFillTx/>
              <a:latin typeface="微软雅黑" panose="020B0503020204020204" pitchFamily="34" charset="-122"/>
              <a:ea typeface="微软雅黑" panose="020B0503020204020204" pitchFamily="34" charset="-122"/>
              <a:cs typeface="+mn-cs"/>
            </a:endParaRPr>
          </a:p>
        </p:txBody>
      </p:sp>
      <p:sp>
        <p:nvSpPr>
          <p:cNvPr id="183" name=" 183"/>
          <p:cNvSpPr/>
          <p:nvPr/>
        </p:nvSpPr>
        <p:spPr>
          <a:xfrm>
            <a:off x="213995" y="4159885"/>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 183"/>
          <p:cNvSpPr/>
          <p:nvPr/>
        </p:nvSpPr>
        <p:spPr>
          <a:xfrm>
            <a:off x="213995" y="364363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 183"/>
          <p:cNvSpPr/>
          <p:nvPr/>
        </p:nvSpPr>
        <p:spPr>
          <a:xfrm>
            <a:off x="213995" y="3131185"/>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83"/>
          <p:cNvSpPr/>
          <p:nvPr/>
        </p:nvSpPr>
        <p:spPr>
          <a:xfrm>
            <a:off x="213995" y="262509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 183"/>
          <p:cNvSpPr/>
          <p:nvPr/>
        </p:nvSpPr>
        <p:spPr>
          <a:xfrm>
            <a:off x="213995" y="2132965"/>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 183"/>
          <p:cNvSpPr/>
          <p:nvPr/>
        </p:nvSpPr>
        <p:spPr>
          <a:xfrm>
            <a:off x="213995" y="160528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 183"/>
          <p:cNvSpPr/>
          <p:nvPr/>
        </p:nvSpPr>
        <p:spPr>
          <a:xfrm>
            <a:off x="213995" y="5704205"/>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 183"/>
          <p:cNvSpPr/>
          <p:nvPr/>
        </p:nvSpPr>
        <p:spPr>
          <a:xfrm>
            <a:off x="213995" y="514096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 183"/>
          <p:cNvSpPr/>
          <p:nvPr/>
        </p:nvSpPr>
        <p:spPr>
          <a:xfrm>
            <a:off x="213995" y="4677410"/>
            <a:ext cx="215900" cy="215900"/>
          </a:xfrm>
          <a:prstGeom prst="roundRect">
            <a:avLst>
              <a:gd name="adj" fmla="val 34303"/>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1379" name="标题 1"/>
          <p:cNvSpPr>
            <a:spLocks noGrp="1"/>
          </p:cNvSpPr>
          <p:nvPr/>
        </p:nvSpPr>
        <p:spPr>
          <a:xfrm>
            <a:off x="377190" y="26670"/>
            <a:ext cx="5738813" cy="785813"/>
          </a:xfrm>
          <a:prstGeom prst="rect">
            <a:avLst/>
          </a:prstGeom>
          <a:noFill/>
          <a:ln w="9525">
            <a:noFill/>
          </a:ln>
        </p:spPr>
        <p:txBody>
          <a:bodyPr lIns="0" rIns="0" anchor="ctr"/>
          <a:lstStyle/>
          <a:p>
            <a:pPr lvl="0" indent="0" algn="ctr"/>
            <a:r>
              <a:rPr lang="en-US" altLang="zh-CN" sz="3600" b="0" dirty="0">
                <a:solidFill>
                  <a:srgbClr val="000000"/>
                </a:solidFill>
                <a:latin typeface="黑体" panose="02010609060101010101" pitchFamily="49" charset="-122"/>
                <a:ea typeface="华文细黑" panose="02010600040101010101" pitchFamily="2" charset="-122"/>
              </a:rPr>
              <a:t>3.</a:t>
            </a:r>
            <a:r>
              <a:rPr lang="zh-CN" altLang="en-US" sz="3600" b="0" dirty="0">
                <a:solidFill>
                  <a:srgbClr val="000000"/>
                </a:solidFill>
                <a:latin typeface="黑体" panose="02010609060101010101" pitchFamily="49" charset="-122"/>
                <a:ea typeface="华文细黑" panose="02010600040101010101" pitchFamily="2" charset="-122"/>
              </a:rPr>
              <a:t>护士个人端：小结</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内容占位符 2"/>
          <p:cNvSpPr txBox="1"/>
          <p:nvPr/>
        </p:nvSpPr>
        <p:spPr>
          <a:xfrm>
            <a:off x="357188" y="2857500"/>
            <a:ext cx="8572500" cy="1500188"/>
          </a:xfrm>
          <a:prstGeom prst="rect">
            <a:avLst/>
          </a:prstGeom>
          <a:noFill/>
          <a:ln w="9525">
            <a:noFill/>
          </a:ln>
        </p:spPr>
        <p:txBody>
          <a:bodyPr anchor="t"/>
          <a:lstStyle/>
          <a:p>
            <a:pPr marL="514350" lvl="0" indent="-514350" eaLnBrk="0" hangingPunct="0">
              <a:lnSpc>
                <a:spcPct val="90000"/>
              </a:lnSpc>
              <a:buClr>
                <a:schemeClr val="accent1"/>
              </a:buClr>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第三章      医疗机构端功能介绍</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内容占位符 2"/>
          <p:cNvSpPr>
            <a:spLocks noGrp="1"/>
          </p:cNvSpPr>
          <p:nvPr>
            <p:ph idx="4294967295"/>
          </p:nvPr>
        </p:nvSpPr>
        <p:spPr>
          <a:xfrm>
            <a:off x="357188" y="857250"/>
            <a:ext cx="8207375" cy="5786438"/>
          </a:xfrm>
        </p:spPr>
        <p:txBody>
          <a:bodyPr wrap="square" lIns="91440" tIns="45720" rIns="91440" bIns="45720" anchor="t"/>
          <a:lstStyle/>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、领取医疗机构用户名和密码</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、医疗机构端软件下载安装及登录</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、设置本院护士审批机关</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、为本院护士生成账户激活码</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5</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、核对本院护士信息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6</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、审核本院护士申请修改的信息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7</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、办理本院护士申请的业务</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pPr>
            <a:endParaRPr lang="zh-CN" altLang="en-US" sz="3600" dirty="0">
              <a:latin typeface="宋体" panose="02010600030101010101" pitchFamily="2" charset="-122"/>
              <a:ea typeface="宋体" panose="02010600030101010101" pitchFamily="2" charset="-122"/>
            </a:endParaRPr>
          </a:p>
        </p:txBody>
      </p:sp>
      <p:sp>
        <p:nvSpPr>
          <p:cNvPr id="103426" name="标题 1"/>
          <p:cNvSpPr>
            <a:spLocks noGrp="1"/>
          </p:cNvSpPr>
          <p:nvPr>
            <p:ph type="title"/>
          </p:nvPr>
        </p:nvSpPr>
        <p:spPr>
          <a:xfrm>
            <a:off x="285750" y="142875"/>
            <a:ext cx="6143625" cy="574675"/>
          </a:xfrm>
        </p:spPr>
        <p:txBody>
          <a:bodyPr wrap="square" lIns="91440" tIns="45720" rIns="91440" bIns="45720" anchor="ctr"/>
          <a:lstStyle/>
          <a:p>
            <a:pPr lvl="0"/>
            <a:r>
              <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医疗机构主要做什么</a:t>
            </a:r>
            <a:endPar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内容占位符 2"/>
          <p:cNvSpPr>
            <a:spLocks noGrp="1"/>
          </p:cNvSpPr>
          <p:nvPr>
            <p:ph idx="4294967295"/>
          </p:nvPr>
        </p:nvSpPr>
        <p:spPr>
          <a:xfrm>
            <a:off x="214313" y="857250"/>
            <a:ext cx="8929687" cy="5786438"/>
          </a:xfrm>
        </p:spPr>
        <p:txBody>
          <a:bodyPr wrap="square" lIns="91440" tIns="45720" rIns="91440" bIns="45720" anchor="t"/>
          <a:lstStyle/>
          <a:p>
            <a:pPr lvl="0" indent="-342900">
              <a:lnSpc>
                <a:spcPct val="150000"/>
              </a:lnSpc>
            </a:pPr>
            <a:r>
              <a:rPr lang="en-US" altLang="en-US" sz="2400" b="0" dirty="0">
                <a:solidFill>
                  <a:srgbClr val="000000"/>
                </a:solidFill>
                <a:latin typeface="微软雅黑" panose="020B0503020204020204" pitchFamily="34" charset="-122"/>
                <a:ea typeface="微软雅黑" panose="020B0503020204020204" pitchFamily="34" charset="-122"/>
              </a:rPr>
              <a:t>由核发该机构医疗机构执业许可证的卫生计生行政部门生成该医疗机构的用户名和密码，医疗机构相关负责人携带</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1)</a:t>
            </a:r>
            <a:r>
              <a:rPr lang="en-US" altLang="en-US" sz="2400" b="0" dirty="0">
                <a:solidFill>
                  <a:srgbClr val="000000"/>
                </a:solidFill>
                <a:latin typeface="微软雅黑" panose="020B0503020204020204" pitchFamily="34" charset="-122"/>
                <a:ea typeface="微软雅黑" panose="020B0503020204020204" pitchFamily="34" charset="-122"/>
              </a:rPr>
              <a:t>医疗机构执业许可证副本原件及复印件</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2)</a:t>
            </a:r>
            <a:r>
              <a:rPr lang="en-US" altLang="en-US" sz="2400" b="0" dirty="0">
                <a:solidFill>
                  <a:srgbClr val="000000"/>
                </a:solidFill>
                <a:latin typeface="微软雅黑" panose="020B0503020204020204" pitchFamily="34" charset="-122"/>
                <a:ea typeface="微软雅黑" panose="020B0503020204020204" pitchFamily="34" charset="-122"/>
              </a:rPr>
              <a:t>医疗机构授权委托书</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3)</a:t>
            </a:r>
            <a:r>
              <a:rPr lang="en-US" altLang="en-US" sz="2400" b="0" dirty="0">
                <a:solidFill>
                  <a:srgbClr val="000000"/>
                </a:solidFill>
                <a:latin typeface="微软雅黑" panose="020B0503020204020204" pitchFamily="34" charset="-122"/>
                <a:ea typeface="微软雅黑" panose="020B0503020204020204" pitchFamily="34" charset="-122"/>
              </a:rPr>
              <a:t>受委托人身份证原件及复印件</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pPr>
            <a:r>
              <a:rPr lang="en-US" altLang="en-US" sz="2400" b="0" dirty="0">
                <a:solidFill>
                  <a:srgbClr val="000000"/>
                </a:solidFill>
                <a:latin typeface="微软雅黑" panose="020B0503020204020204" pitchFamily="34" charset="-122"/>
                <a:ea typeface="微软雅黑" panose="020B0503020204020204" pitchFamily="34" charset="-122"/>
              </a:rPr>
              <a:t>到卫生计生行政部门领取用户名和密码，经卫生计生行政部门分发人员现场核实后，用户名和密码可直接发送到医疗机构相关业务负责人手机中，医疗机构相关业务负责人可凭此用户名和密码登录医疗机构端。</a:t>
            </a:r>
            <a:endParaRPr lang="en-US" altLang="en-US" sz="2400" b="0" dirty="0">
              <a:latin typeface="微软雅黑" panose="020B0503020204020204" pitchFamily="34" charset="-122"/>
              <a:ea typeface="微软雅黑" panose="020B0503020204020204" pitchFamily="34" charset="-122"/>
            </a:endParaRPr>
          </a:p>
        </p:txBody>
      </p:sp>
      <p:sp>
        <p:nvSpPr>
          <p:cNvPr id="104450" name="标题 1"/>
          <p:cNvSpPr>
            <a:spLocks noGrp="1"/>
          </p:cNvSpPr>
          <p:nvPr>
            <p:ph type="title"/>
          </p:nvPr>
        </p:nvSpPr>
        <p:spPr>
          <a:xfrm>
            <a:off x="672148" y="54610"/>
            <a:ext cx="6858000" cy="857250"/>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rPr>
              <a:t>1.</a:t>
            </a:r>
            <a:r>
              <a:rPr lang="en-US" altLang="zh-CN" sz="3600" dirty="0">
                <a:solidFill>
                  <a:srgbClr val="000000"/>
                </a:solidFill>
                <a:latin typeface="黑体" panose="02010609060101010101" pitchFamily="49" charset="-122"/>
                <a:sym typeface="Arial" panose="020B0604020202020204" pitchFamily="34" charset="0"/>
              </a:rPr>
              <a:t>领取医疗机构用户名和密码</a:t>
            </a:r>
            <a:endParaRPr lang="en-US" altLang="zh-CN" sz="3600" dirty="0">
              <a:solidFill>
                <a:srgbClr val="000000"/>
              </a:solidFill>
              <a:latin typeface="黑体" panose="02010609060101010101" pitchFamily="49" charset="-122"/>
              <a:sym typeface="Arial" panose="020B0604020202020204" pitchFamily="34" charset="0"/>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85750" y="928688"/>
            <a:ext cx="8207375" cy="518318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rPr>
              <a:t>医疗机构用户到所在卫生计生委获取机构的用户名和密码后，登录网址</a:t>
            </a:r>
            <a:endPar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a:p>
            <a:pPr lvl="0">
              <a:lnSpc>
                <a:spcPct val="150000"/>
              </a:lnSpc>
              <a:buNone/>
              <a:defRPr/>
            </a:pP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rPr>
              <a:t>    </a:t>
            </a:r>
            <a:r>
              <a:rPr lang="en-US" altLang="zh-CN" sz="2400" b="0" dirty="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hlinkClick r:id="rId1"/>
              </a:rPr>
              <a:t>http://www.nhfpc.gov.cn</a:t>
            </a:r>
            <a:r>
              <a:rPr lang="en-US" altLang="zh-CN" sz="2400" b="0" dirty="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hlinkClick r:id="rId1"/>
              </a:rPr>
              <a:t>/</a:t>
            </a:r>
            <a:r>
              <a:rPr lang="zh-CN" altLang="en-US" sz="2400" b="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rPr>
              <a:t>（国家卫生计生委网站）</a:t>
            </a:r>
            <a:endParaRPr kumimoji="0" lang="en-US" altLang="zh-CN"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a:p>
            <a:pPr marL="34290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None/>
              <a:defRPr/>
            </a:pP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rPr>
              <a:t>    可下载医疗机构端软件及使用说明。</a:t>
            </a:r>
            <a:endPar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a:p>
            <a:pPr marL="457200" marR="0" lvl="0" indent="-4572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endPar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a:p>
            <a:pPr marL="34290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rPr>
              <a:t>下载完毕后，利用下载的安装包安装医疗机构端软件，登录医疗机构端软件可进行业务操作。</a:t>
            </a:r>
            <a:endPar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000" b="1" i="0" u="none" strike="noStrike" kern="0" cap="none" spc="0" normalizeH="0" baseline="0" noProof="0" dirty="0">
              <a:ln>
                <a:noFill/>
              </a:ln>
              <a:solidFill>
                <a:schemeClr val="tx1"/>
              </a:solidFill>
              <a:effectLst/>
              <a:uLnTx/>
              <a:uFillTx/>
              <a:latin typeface="+mn-lt"/>
              <a:ea typeface="+mn-ea"/>
              <a:cs typeface="+mn-cs"/>
            </a:endParaRPr>
          </a:p>
        </p:txBody>
      </p:sp>
      <p:sp>
        <p:nvSpPr>
          <p:cNvPr id="105474" name="标题 1"/>
          <p:cNvSpPr>
            <a:spLocks noGrp="1"/>
          </p:cNvSpPr>
          <p:nvPr>
            <p:ph type="title"/>
          </p:nvPr>
        </p:nvSpPr>
        <p:spPr>
          <a:xfrm>
            <a:off x="428625" y="68263"/>
            <a:ext cx="8286750" cy="717550"/>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rPr>
              <a:t>2.</a:t>
            </a:r>
            <a:r>
              <a:rPr lang="en-US" altLang="zh-CN" sz="3600" dirty="0">
                <a:solidFill>
                  <a:srgbClr val="000000"/>
                </a:solidFill>
                <a:latin typeface="黑体" panose="02010609060101010101" pitchFamily="49" charset="-122"/>
                <a:sym typeface="Arial" panose="020B0604020202020204" pitchFamily="34" charset="0"/>
              </a:rPr>
              <a:t>医疗机构端软件下载安装及登录</a:t>
            </a:r>
            <a:endParaRPr lang="en-US" altLang="zh-CN" sz="3600" dirty="0">
              <a:solidFill>
                <a:srgbClr val="000000"/>
              </a:solidFill>
              <a:latin typeface="黑体" panose="02010609060101010101" pitchFamily="49"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内容占位符 2"/>
          <p:cNvSpPr>
            <a:spLocks noGrp="1"/>
          </p:cNvSpPr>
          <p:nvPr>
            <p:ph idx="4294967295"/>
          </p:nvPr>
        </p:nvSpPr>
        <p:spPr>
          <a:xfrm>
            <a:off x="285750" y="714375"/>
            <a:ext cx="8207375" cy="5183188"/>
          </a:xfrm>
        </p:spPr>
        <p:txBody>
          <a:bodyPr wrap="square" lIns="91440" tIns="45720" rIns="91440" bIns="45720" anchor="t"/>
          <a:lstStyle/>
          <a:p>
            <a:pPr marL="457200" lvl="0" indent="-457200">
              <a:lnSpc>
                <a:spcPct val="150000"/>
              </a:lnSpc>
              <a:spcBef>
                <a:spcPct val="0"/>
              </a:spcBef>
              <a:buChar char="l"/>
            </a:pPr>
            <a:r>
              <a:rPr lang="en-US" altLang="zh-CN"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浏览器中输入网址，登录护士电子化注册系统</a:t>
            </a:r>
            <a:r>
              <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，选择 “</a:t>
            </a:r>
            <a:r>
              <a:rPr lang="zh-CN"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机构端入口</a:t>
            </a:r>
            <a:r>
              <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”点击进入，登陆下载机构版软件；</a:t>
            </a:r>
            <a:endPar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06498" name="标题 1"/>
          <p:cNvSpPr>
            <a:spLocks noGrp="1"/>
          </p:cNvSpPr>
          <p:nvPr>
            <p:ph type="title"/>
          </p:nvPr>
        </p:nvSpPr>
        <p:spPr>
          <a:xfrm>
            <a:off x="285750" y="76835"/>
            <a:ext cx="6064250" cy="717550"/>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2.1 软件下载及安装</a:t>
            </a:r>
            <a:endParaRPr lang="en-US" altLang="zh-CN" sz="3600" dirty="0">
              <a:solidFill>
                <a:srgbClr val="000000"/>
              </a:solidFill>
              <a:latin typeface="黑体" panose="02010609060101010101" pitchFamily="49"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647700" y="2000250"/>
            <a:ext cx="7845425" cy="4199255"/>
          </a:xfrm>
          <a:prstGeom prst="rect">
            <a:avLst/>
          </a:prstGeom>
        </p:spPr>
      </p:pic>
    </p:spTree>
  </p:cSld>
  <p:clrMapOvr>
    <a:masterClrMapping/>
  </p:clrMapOvr>
  <p:transition>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内容占位符 2"/>
          <p:cNvSpPr>
            <a:spLocks noGrp="1"/>
          </p:cNvSpPr>
          <p:nvPr>
            <p:ph idx="4294967295"/>
          </p:nvPr>
        </p:nvSpPr>
        <p:spPr>
          <a:xfrm>
            <a:off x="857250" y="1125538"/>
            <a:ext cx="7350125" cy="5183187"/>
          </a:xfrm>
        </p:spPr>
        <p:txBody>
          <a:bodyPr wrap="square" lIns="91440" tIns="45720" rIns="91440" bIns="45720" anchor="t"/>
          <a:lstStyle/>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1</a:t>
            </a:r>
            <a:r>
              <a:rPr lang="zh-CN" altLang="en-US" sz="3200" b="0" dirty="0">
                <a:latin typeface="微软雅黑" panose="020B0503020204020204" pitchFamily="34" charset="-122"/>
                <a:ea typeface="微软雅黑" panose="020B0503020204020204" pitchFamily="34" charset="-122"/>
              </a:rPr>
              <a:t>、</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的意义</a:t>
            </a:r>
            <a:endParaRPr lang="en-US" altLang="zh-CN" sz="32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2</a:t>
            </a:r>
            <a:r>
              <a:rPr lang="zh-CN" altLang="en-US" sz="3200" b="0" dirty="0">
                <a:latin typeface="微软雅黑" panose="020B0503020204020204" pitchFamily="34" charset="-122"/>
                <a:ea typeface="微软雅黑" panose="020B0503020204020204" pitchFamily="34" charset="-122"/>
              </a:rPr>
              <a:t>、</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的流程</a:t>
            </a:r>
            <a:endParaRPr lang="en-US" altLang="zh-CN" sz="32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3</a:t>
            </a:r>
            <a:r>
              <a:rPr lang="zh-CN" altLang="en-US" sz="3200" b="0" dirty="0">
                <a:latin typeface="微软雅黑" panose="020B0503020204020204" pitchFamily="34" charset="-122"/>
                <a:ea typeface="微软雅黑" panose="020B0503020204020204" pitchFamily="34" charset="-122"/>
              </a:rPr>
              <a:t>、登陆的网址</a:t>
            </a:r>
            <a:endParaRPr lang="zh-CN" altLang="en-US" sz="32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3" name="图片 2"/>
          <p:cNvPicPr>
            <a:picLocks noChangeAspect="1"/>
          </p:cNvPicPr>
          <p:nvPr/>
        </p:nvPicPr>
        <p:blipFill>
          <a:blip r:embed="rId1" cstate="print"/>
          <a:stretch>
            <a:fillRect/>
          </a:stretch>
        </p:blipFill>
        <p:spPr>
          <a:xfrm>
            <a:off x="819785" y="1743710"/>
            <a:ext cx="7273290" cy="3970020"/>
          </a:xfrm>
          <a:prstGeom prst="rect">
            <a:avLst/>
          </a:prstGeom>
        </p:spPr>
      </p:pic>
    </p:spTree>
  </p:cSld>
  <p:clrMapOvr>
    <a:masterClrMapping/>
  </p:clrMapOvr>
  <p:transition>
    <p:cover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3" name="图片 2"/>
          <p:cNvPicPr>
            <a:picLocks noChangeAspect="1"/>
          </p:cNvPicPr>
          <p:nvPr/>
        </p:nvPicPr>
        <p:blipFill>
          <a:blip r:embed="rId1" cstate="print"/>
          <a:stretch>
            <a:fillRect/>
          </a:stretch>
        </p:blipFill>
        <p:spPr>
          <a:xfrm>
            <a:off x="1433195" y="927735"/>
            <a:ext cx="6277610" cy="2363470"/>
          </a:xfrm>
          <a:prstGeom prst="rect">
            <a:avLst/>
          </a:prstGeom>
        </p:spPr>
      </p:pic>
      <p:pic>
        <p:nvPicPr>
          <p:cNvPr id="4" name="图片 3"/>
          <p:cNvPicPr>
            <a:picLocks noChangeAspect="1"/>
          </p:cNvPicPr>
          <p:nvPr/>
        </p:nvPicPr>
        <p:blipFill>
          <a:blip r:embed="rId2" cstate="print"/>
          <a:stretch>
            <a:fillRect/>
          </a:stretch>
        </p:blipFill>
        <p:spPr>
          <a:xfrm>
            <a:off x="246380" y="3409950"/>
            <a:ext cx="8529955" cy="3001645"/>
          </a:xfrm>
          <a:prstGeom prst="rect">
            <a:avLst/>
          </a:prstGeom>
        </p:spPr>
      </p:pic>
    </p:spTree>
  </p:cSld>
  <p:clrMapOvr>
    <a:masterClrMapping/>
  </p:clrMapOvr>
  <p:transition>
    <p:cover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内容占位符 2"/>
          <p:cNvSpPr>
            <a:spLocks noGrp="1"/>
          </p:cNvSpPr>
          <p:nvPr>
            <p:ph idx="4294967295"/>
          </p:nvPr>
        </p:nvSpPr>
        <p:spPr>
          <a:xfrm>
            <a:off x="0" y="785813"/>
            <a:ext cx="8207375" cy="521493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10594" name="标题 1"/>
          <p:cNvSpPr>
            <a:spLocks noGrp="1"/>
          </p:cNvSpPr>
          <p:nvPr>
            <p:ph type="title"/>
          </p:nvPr>
        </p:nvSpPr>
        <p:spPr>
          <a:xfrm>
            <a:off x="285750" y="142875"/>
            <a:ext cx="6643688" cy="574675"/>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2.2 登录医疗机构系统</a:t>
            </a:r>
            <a:endParaRPr lang="en-US" altLang="zh-CN" sz="3600" dirty="0">
              <a:solidFill>
                <a:srgbClr val="000000"/>
              </a:solidFill>
              <a:latin typeface="黑体" panose="02010609060101010101" pitchFamily="49" charset="-122"/>
              <a:sym typeface="Arial" panose="020B0604020202020204" pitchFamily="34" charset="0"/>
            </a:endParaRPr>
          </a:p>
        </p:txBody>
      </p:sp>
      <p:pic>
        <p:nvPicPr>
          <p:cNvPr id="2" name="图片 35"/>
          <p:cNvPicPr>
            <a:picLocks noChangeAspect="1"/>
          </p:cNvPicPr>
          <p:nvPr/>
        </p:nvPicPr>
        <p:blipFill>
          <a:blip r:embed="rId1" cstate="print"/>
          <a:stretch>
            <a:fillRect/>
          </a:stretch>
        </p:blipFill>
        <p:spPr>
          <a:xfrm>
            <a:off x="455930" y="1245235"/>
            <a:ext cx="8060690" cy="5143500"/>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内容占位符 2"/>
          <p:cNvSpPr>
            <a:spLocks noGrp="1"/>
          </p:cNvSpPr>
          <p:nvPr>
            <p:ph idx="4294967295"/>
          </p:nvPr>
        </p:nvSpPr>
        <p:spPr>
          <a:xfrm>
            <a:off x="0" y="785813"/>
            <a:ext cx="8207375" cy="521493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11618" name="标题 1"/>
          <p:cNvSpPr>
            <a:spLocks noGrp="1"/>
          </p:cNvSpPr>
          <p:nvPr>
            <p:ph type="title"/>
          </p:nvPr>
        </p:nvSpPr>
        <p:spPr>
          <a:xfrm>
            <a:off x="857250" y="0"/>
            <a:ext cx="3571875" cy="857250"/>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2.3 系统主页</a:t>
            </a:r>
            <a:endParaRPr lang="en-US" altLang="zh-CN" sz="3600" dirty="0">
              <a:solidFill>
                <a:srgbClr val="000000"/>
              </a:solidFill>
              <a:latin typeface="黑体" panose="02010609060101010101" pitchFamily="49"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133350" y="1122680"/>
            <a:ext cx="8876665" cy="5336540"/>
          </a:xfrm>
          <a:prstGeom prst="rect">
            <a:avLst/>
          </a:prstGeom>
        </p:spPr>
      </p:pic>
    </p:spTree>
  </p:cSld>
  <p:clrMapOvr>
    <a:masterClrMapping/>
  </p:clrMapOvr>
  <p:transition>
    <p:cover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内容占位符 2"/>
          <p:cNvSpPr>
            <a:spLocks noGrp="1"/>
          </p:cNvSpPr>
          <p:nvPr>
            <p:ph/>
          </p:nvPr>
        </p:nvSpPr>
        <p:spPr>
          <a:xfrm>
            <a:off x="285750" y="785813"/>
            <a:ext cx="8207375" cy="521493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设置审批机关：根据护士不同的业务类型，设置相应的审批机关。</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12642" name="标题 1"/>
          <p:cNvSpPr>
            <a:spLocks noGrp="1"/>
          </p:cNvSpPr>
          <p:nvPr>
            <p:ph type="title"/>
          </p:nvPr>
        </p:nvSpPr>
        <p:spPr>
          <a:xfrm>
            <a:off x="428625" y="142875"/>
            <a:ext cx="6858000" cy="574675"/>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3.设置本院护士审批机关</a:t>
            </a:r>
            <a:endParaRPr lang="en-US" altLang="zh-CN" sz="3600" dirty="0">
              <a:solidFill>
                <a:srgbClr val="000000"/>
              </a:solidFill>
              <a:latin typeface="黑体" panose="02010609060101010101" pitchFamily="49" charset="-122"/>
              <a:sym typeface="Arial" panose="020B0604020202020204" pitchFamily="34" charset="0"/>
            </a:endParaRPr>
          </a:p>
        </p:txBody>
      </p:sp>
      <p:pic>
        <p:nvPicPr>
          <p:cNvPr id="2" name="图片 81"/>
          <p:cNvPicPr>
            <a:picLocks noChangeAspect="1"/>
          </p:cNvPicPr>
          <p:nvPr/>
        </p:nvPicPr>
        <p:blipFill>
          <a:blip r:embed="rId1" cstate="print"/>
          <a:stretch>
            <a:fillRect/>
          </a:stretch>
        </p:blipFill>
        <p:spPr>
          <a:xfrm>
            <a:off x="1113790" y="1973580"/>
            <a:ext cx="6916420" cy="4872355"/>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标题 1"/>
          <p:cNvSpPr>
            <a:spLocks noGrp="1"/>
          </p:cNvSpPr>
          <p:nvPr>
            <p:ph type="title"/>
          </p:nvPr>
        </p:nvSpPr>
        <p:spPr>
          <a:xfrm>
            <a:off x="113030"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4.为本院护士生成账户激活码</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 </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5714" name="矩形 3"/>
          <p:cNvSpPr/>
          <p:nvPr/>
        </p:nvSpPr>
        <p:spPr>
          <a:xfrm>
            <a:off x="214313" y="857250"/>
            <a:ext cx="9174480" cy="1198880"/>
          </a:xfrm>
          <a:prstGeom prst="rect">
            <a:avLst/>
          </a:prstGeom>
          <a:noFill/>
          <a:ln w="9525">
            <a:noFill/>
          </a:ln>
        </p:spPr>
        <p:txBody>
          <a:bodyPr wrap="none"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护士注册成功并通过护士信息验证后，才能生成激活码。</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护士未收到激活码，请机构及时口头告知护士，不再重复发放。</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40"/>
          <p:cNvPicPr>
            <a:picLocks noChangeAspect="1"/>
          </p:cNvPicPr>
          <p:nvPr/>
        </p:nvPicPr>
        <p:blipFill>
          <a:blip r:embed="rId1" cstate="print"/>
          <a:stretch>
            <a:fillRect/>
          </a:stretch>
        </p:blipFill>
        <p:spPr>
          <a:xfrm>
            <a:off x="958850" y="1993265"/>
            <a:ext cx="7226935" cy="4917440"/>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a:xfrm>
            <a:off x="-417830" y="125095"/>
            <a:ext cx="7086600" cy="574675"/>
          </a:xfrm>
        </p:spPr>
        <p:txBody>
          <a:bodyPr wrap="square" lIns="91440" tIns="45720" rIns="91440" bIns="45720" anchor="ctr"/>
          <a:lstStyle/>
          <a:p>
            <a:pPr lvl="0" algn="ctr"/>
            <a:r>
              <a:rPr lang="en-US" altLang="zh-CN" sz="3600" dirty="0">
                <a:solidFill>
                  <a:srgbClr val="000000"/>
                </a:solidFill>
                <a:latin typeface="黑体" panose="02010609060101010101" pitchFamily="49" charset="-122"/>
                <a:sym typeface="Arial" panose="020B0604020202020204" pitchFamily="34" charset="0"/>
              </a:rPr>
              <a:t>4.1.撤销护士账户</a:t>
            </a:r>
            <a:endParaRPr lang="en-US" altLang="zh-CN" sz="3600" dirty="0">
              <a:solidFill>
                <a:srgbClr val="000000"/>
              </a:solidFill>
              <a:latin typeface="黑体" panose="02010609060101010101" pitchFamily="49" charset="-122"/>
              <a:sym typeface="Arial" panose="020B0604020202020204" pitchFamily="34" charset="0"/>
            </a:endParaRPr>
          </a:p>
        </p:txBody>
      </p:sp>
      <p:sp>
        <p:nvSpPr>
          <p:cNvPr id="116739" name="矩形 3"/>
          <p:cNvSpPr/>
          <p:nvPr/>
        </p:nvSpPr>
        <p:spPr>
          <a:xfrm>
            <a:off x="285750" y="785813"/>
            <a:ext cx="8260080" cy="1198880"/>
          </a:xfrm>
          <a:prstGeom prst="rect">
            <a:avLst/>
          </a:prstGeom>
          <a:noFill/>
          <a:ln w="9525">
            <a:noFill/>
          </a:ln>
        </p:spPr>
        <p:txBody>
          <a:bodyPr wrap="none"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发现本院护士有异常或被错误注册，可选择撤销该账户，</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并</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重新申请</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注册。</a:t>
            </a:r>
            <a:r>
              <a:rPr lang="zh-CN" altLang="en-US" sz="2400" b="0" dirty="0">
                <a:solidFill>
                  <a:srgbClr val="FF0000"/>
                </a:solidFill>
                <a:latin typeface="微软雅黑" panose="020B0503020204020204" pitchFamily="34" charset="-122"/>
                <a:ea typeface="微软雅黑" panose="020B0503020204020204" pitchFamily="34" charset="-122"/>
                <a:sym typeface="黑体" panose="02010609060101010101" pitchFamily="49" charset="-122"/>
              </a:rPr>
              <a:t>（已成功办理过业务的账户不能撤销）</a:t>
            </a:r>
            <a:endParaRPr lang="zh-CN" altLang="en-US" sz="2400" b="0" dirty="0">
              <a:solidFill>
                <a:srgbClr val="FF0000"/>
              </a:solidFill>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688" descr="1"/>
          <p:cNvPicPr>
            <a:picLocks noChangeAspect="1"/>
          </p:cNvPicPr>
          <p:nvPr/>
        </p:nvPicPr>
        <p:blipFill>
          <a:blip r:embed="rId1" cstate="print"/>
          <a:stretch>
            <a:fillRect/>
          </a:stretch>
        </p:blipFill>
        <p:spPr>
          <a:xfrm>
            <a:off x="530860" y="1985010"/>
            <a:ext cx="8368030" cy="4829175"/>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1"/>
          <p:cNvSpPr>
            <a:spLocks noGrp="1"/>
          </p:cNvSpPr>
          <p:nvPr>
            <p:ph type="title"/>
          </p:nvPr>
        </p:nvSpPr>
        <p:spPr>
          <a:xfrm>
            <a:off x="-642937" y="0"/>
            <a:ext cx="8207375" cy="7858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5.核对本院护士信息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7762" name="矩形 3"/>
          <p:cNvSpPr/>
          <p:nvPr/>
        </p:nvSpPr>
        <p:spPr>
          <a:xfrm>
            <a:off x="214313" y="1571625"/>
            <a:ext cx="8429625" cy="3046095"/>
          </a:xfrm>
          <a:prstGeom prst="rect">
            <a:avLst/>
          </a:prstGeom>
          <a:noFill/>
          <a:ln w="9525">
            <a:noFill/>
          </a:ln>
        </p:spPr>
        <p:txBody>
          <a:bodyPr anchor="t">
            <a:spAutoFit/>
          </a:bodyPr>
          <a:lstStyle/>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本人在本机构执业但护士信息不在本机构列表中的护士；</a:t>
            </a:r>
            <a:endParaRPr lang="en-US" altLang="zh-CN" sz="2400" b="0" dirty="0">
              <a:latin typeface="微软雅黑" panose="020B0503020204020204" pitchFamily="34" charset="-122"/>
              <a:ea typeface="微软雅黑" panose="020B0503020204020204" pitchFamily="34" charset="-122"/>
              <a:sym typeface="+mn-ea"/>
            </a:endParaRPr>
          </a:p>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本人已不在本机构但护士信息还在本机构的护士；</a:t>
            </a:r>
            <a:endParaRPr lang="en-US" altLang="zh-CN" sz="2400" b="0" dirty="0">
              <a:latin typeface="微软雅黑" panose="020B0503020204020204" pitchFamily="34" charset="-122"/>
              <a:ea typeface="微软雅黑" panose="020B0503020204020204" pitchFamily="34" charset="-122"/>
              <a:sym typeface="+mn-ea"/>
            </a:endParaRPr>
          </a:p>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若发现有以上的问题，请到系统内“护士验证”功能中查看，并办理相关业务。</a:t>
            </a:r>
            <a:endParaRPr lang="en-US" altLang="zh-CN" sz="2400" b="0" dirty="0">
              <a:latin typeface="微软雅黑" panose="020B0503020204020204" pitchFamily="34" charset="-122"/>
              <a:ea typeface="微软雅黑" panose="020B0503020204020204" pitchFamily="34" charset="-122"/>
              <a:sym typeface="+mn-ea"/>
            </a:endParaRPr>
          </a:p>
        </p:txBody>
      </p:sp>
    </p:spTree>
  </p:cSld>
  <p:clrMapOvr>
    <a:masterClrMapping/>
  </p:clrMapOvr>
  <p:transition>
    <p:cover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p:cNvSpPr>
          <p:nvPr>
            <p:ph type="title"/>
          </p:nvPr>
        </p:nvSpPr>
        <p:spPr>
          <a:xfrm>
            <a:off x="752475" y="123825"/>
            <a:ext cx="448373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5.1 本院护士信息</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 </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3" name="图片 93"/>
          <p:cNvPicPr>
            <a:picLocks noChangeAspect="1"/>
          </p:cNvPicPr>
          <p:nvPr/>
        </p:nvPicPr>
        <p:blipFill>
          <a:blip r:embed="rId1" cstate="print"/>
          <a:stretch>
            <a:fillRect/>
          </a:stretch>
        </p:blipFill>
        <p:spPr>
          <a:xfrm>
            <a:off x="368300" y="836295"/>
            <a:ext cx="8407400" cy="6099810"/>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a:xfrm>
            <a:off x="582295" y="-8255"/>
            <a:ext cx="5786438" cy="857250"/>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5.2 护士执业信息验证</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85"/>
          <p:cNvPicPr>
            <a:picLocks noChangeAspect="1"/>
          </p:cNvPicPr>
          <p:nvPr/>
        </p:nvPicPr>
        <p:blipFill>
          <a:blip r:embed="rId1" cstate="print"/>
          <a:stretch>
            <a:fillRect/>
          </a:stretch>
        </p:blipFill>
        <p:spPr>
          <a:xfrm>
            <a:off x="582295" y="1555750"/>
            <a:ext cx="8016875" cy="5264150"/>
          </a:xfrm>
          <a:prstGeom prst="rect">
            <a:avLst/>
          </a:prstGeom>
          <a:noFill/>
          <a:ln w="9525">
            <a:noFill/>
          </a:ln>
        </p:spPr>
      </p:pic>
      <p:sp>
        <p:nvSpPr>
          <p:cNvPr id="123907" name="矩形 3"/>
          <p:cNvSpPr/>
          <p:nvPr/>
        </p:nvSpPr>
        <p:spPr>
          <a:xfrm>
            <a:off x="260350" y="770890"/>
            <a:ext cx="8268335" cy="645160"/>
          </a:xfrm>
          <a:prstGeom prst="rect">
            <a:avLst/>
          </a:prstGeom>
          <a:noFill/>
          <a:ln w="9525">
            <a:noFill/>
          </a:ln>
        </p:spPr>
        <p:txBody>
          <a:bodyPr wrap="square"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本功能可在全国护士数据库中查询验证上网的护士信息</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p:txBody>
      </p:sp>
    </p:spTree>
    <p:custDataLst>
      <p:tags r:id="rId2"/>
    </p:custDataLst>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a:xfrm>
            <a:off x="0" y="142875"/>
            <a:ext cx="8207375" cy="574675"/>
          </a:xfrm>
        </p:spPr>
        <p:txBody>
          <a:bodyPr wrap="square" lIns="91440" tIns="45720" rIns="91440" bIns="45720" anchor="ctr"/>
          <a:lstStyle/>
          <a:p>
            <a:pPr lvl="0" algn="l"/>
            <a:r>
              <a:rPr lang="zh-CN" altLang="en-US" sz="3200" b="0" dirty="0">
                <a:solidFill>
                  <a:srgbClr val="000000"/>
                </a:solidFill>
                <a:latin typeface="华文行楷" panose="02010800040101010101" pitchFamily="2" charset="-122"/>
                <a:ea typeface="华文行楷" panose="02010800040101010101" pitchFamily="2" charset="-122"/>
              </a:rPr>
              <a:t>           </a:t>
            </a:r>
            <a:r>
              <a:rPr lang="zh-CN" altLang="en-US" sz="3200" b="0" dirty="0">
                <a:solidFill>
                  <a:srgbClr val="000000"/>
                </a:solidFill>
                <a:latin typeface="黑体" panose="02010609060101010101" pitchFamily="49" charset="-122"/>
                <a:ea typeface="黑体" panose="02010609060101010101" pitchFamily="49" charset="-122"/>
              </a:rPr>
              <a:t> </a:t>
            </a:r>
            <a:r>
              <a:rPr lang="en-US" altLang="zh-CN" sz="4000" b="0" dirty="0">
                <a:solidFill>
                  <a:srgbClr val="000000"/>
                </a:solidFill>
                <a:latin typeface="黑体" panose="02010609060101010101" pitchFamily="49" charset="-122"/>
              </a:rPr>
              <a:t>1.</a:t>
            </a:r>
            <a:r>
              <a:rPr lang="zh-CN" altLang="en-US" sz="4000" b="0" dirty="0" smtClean="0">
                <a:solidFill>
                  <a:srgbClr val="000000"/>
                </a:solidFill>
                <a:latin typeface="华文行楷" panose="02010800040101010101" pitchFamily="2" charset="-122"/>
                <a:ea typeface="华文行楷" panose="02010800040101010101" pitchFamily="2" charset="-122"/>
              </a:rPr>
              <a:t>电子化注册</a:t>
            </a:r>
            <a:r>
              <a:rPr lang="zh-CN" altLang="en-US" sz="4000" b="0" dirty="0">
                <a:solidFill>
                  <a:srgbClr val="000000"/>
                </a:solidFill>
                <a:latin typeface="华文行楷" panose="02010800040101010101" pitchFamily="2" charset="-122"/>
                <a:ea typeface="华文行楷" panose="02010800040101010101" pitchFamily="2" charset="-122"/>
              </a:rPr>
              <a:t>的意义</a:t>
            </a:r>
            <a:endParaRPr lang="zh-CN" altLang="en-US" sz="4000" b="0" dirty="0">
              <a:solidFill>
                <a:srgbClr val="000000"/>
              </a:solidFill>
              <a:latin typeface="华文行楷" panose="02010800040101010101" pitchFamily="2" charset="-122"/>
              <a:ea typeface="华文行楷" panose="02010800040101010101" pitchFamily="2" charset="-122"/>
            </a:endParaRPr>
          </a:p>
        </p:txBody>
      </p:sp>
      <p:sp>
        <p:nvSpPr>
          <p:cNvPr id="3" name="内容占位符 2"/>
          <p:cNvSpPr>
            <a:spLocks noGrp="1"/>
          </p:cNvSpPr>
          <p:nvPr>
            <p:ph/>
          </p:nvPr>
        </p:nvSpPr>
        <p:spPr>
          <a:xfrm>
            <a:off x="571500" y="1071563"/>
            <a:ext cx="7858125" cy="5143500"/>
          </a:xfrm>
        </p:spPr>
        <p:txBody>
          <a:bodyPr vert="horz" wrap="square" lIns="91440" tIns="45720" rIns="91440" bIns="45720" numCol="1" anchor="t" anchorCtr="0" compatLnSpc="1"/>
          <a:lstStyle/>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实现</a:t>
            </a: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行业互联网+，方便护士网上办理</a:t>
            </a: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业务</a:t>
            </a: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None/>
              <a:defRPr/>
            </a:pP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加强护士信息</a:t>
            </a: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公开和透明</a:t>
            </a: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None/>
              <a:defRPr/>
            </a:pP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提升护士自身的信息管理</a:t>
            </a: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能力</a:t>
            </a: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记录和完善护士执业记录</a:t>
            </a: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None/>
              <a:defRPr/>
            </a:pP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梳理护士队伍情况</a:t>
            </a: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1" smtClean="0">
              <a:ln>
                <a:noFill/>
              </a:ln>
              <a:solidFill>
                <a:srgbClr val="000000"/>
              </a:solidFill>
              <a:effectLst/>
              <a:uLnTx/>
              <a:uFillTx/>
              <a:latin typeface="+mn-ea"/>
              <a:ea typeface="+mn-ea"/>
              <a:cs typeface="+mj-cs"/>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p:cNvSpPr>
          <p:nvPr>
            <p:ph type="title"/>
          </p:nvPr>
        </p:nvSpPr>
        <p:spPr>
          <a:xfrm>
            <a:off x="182245" y="-8255"/>
            <a:ext cx="8001000" cy="7858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5.3本院待延续注册护士信息</a:t>
            </a:r>
            <a:endPar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endParaRPr>
          </a:p>
        </p:txBody>
      </p:sp>
      <p:pic>
        <p:nvPicPr>
          <p:cNvPr id="3" name="图片 2"/>
          <p:cNvPicPr>
            <a:picLocks noChangeAspect="1"/>
          </p:cNvPicPr>
          <p:nvPr/>
        </p:nvPicPr>
        <p:blipFill>
          <a:blip r:embed="rId1" cstate="print"/>
          <a:stretch>
            <a:fillRect/>
          </a:stretch>
        </p:blipFill>
        <p:spPr>
          <a:xfrm>
            <a:off x="648970" y="2054225"/>
            <a:ext cx="7846060" cy="4638040"/>
          </a:xfrm>
          <a:prstGeom prst="rect">
            <a:avLst/>
          </a:prstGeom>
        </p:spPr>
      </p:pic>
      <p:sp>
        <p:nvSpPr>
          <p:cNvPr id="4" name="文本框 3"/>
          <p:cNvSpPr txBox="1"/>
          <p:nvPr/>
        </p:nvSpPr>
        <p:spPr>
          <a:xfrm>
            <a:off x="182245" y="1045845"/>
            <a:ext cx="9098280" cy="922020"/>
          </a:xfrm>
          <a:prstGeom prst="rect">
            <a:avLst/>
          </a:prstGeom>
          <a:noFill/>
        </p:spPr>
        <p:txBody>
          <a:bodyPr wrap="square" rtlCol="0">
            <a:spAutoFit/>
          </a:bodyPr>
          <a:lstStyle/>
          <a:p>
            <a:pPr algn="l">
              <a:lnSpc>
                <a:spcPct val="150000"/>
              </a:lnSpc>
            </a:pPr>
            <a:r>
              <a:rPr lang="zh-CN" altLang="en-US"/>
              <a:t>注：姓名和截止日期字体颜色是蓝色的信息：一年内将要到期未做延续注册的护士信息；</a:t>
            </a:r>
            <a:endParaRPr lang="zh-CN" altLang="en-US"/>
          </a:p>
          <a:p>
            <a:pPr algn="l">
              <a:lnSpc>
                <a:spcPct val="150000"/>
              </a:lnSpc>
            </a:pPr>
            <a:r>
              <a:rPr lang="zh-CN" altLang="en-US"/>
              <a:t>       姓名和截止日期字体颜色是红色的信息：已经过期未做延续注册的护士信息。</a:t>
            </a:r>
            <a:endParaRPr lang="zh-CN" altLang="en-US"/>
          </a:p>
        </p:txBody>
      </p:sp>
    </p:spTree>
    <p:custDataLst>
      <p:tags r:id="rId2"/>
    </p:custDataLst>
  </p:cSld>
  <p:clrMapOvr>
    <a:masterClrMapping/>
  </p:clrMapOvr>
  <p:transition>
    <p:cover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p:cNvSpPr>
          <p:nvPr>
            <p:ph type="title"/>
          </p:nvPr>
        </p:nvSpPr>
        <p:spPr>
          <a:xfrm>
            <a:off x="726758" y="34290"/>
            <a:ext cx="7500937" cy="785813"/>
          </a:xfrm>
        </p:spPr>
        <p:txBody>
          <a:bodyPr wrap="square" lIns="0" tIns="45720" rIns="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5.4本院过期未延续注册护士信息</a:t>
            </a:r>
            <a:endParaRPr lang="zh-CN" altLang="en-US" sz="3600" b="0" dirty="0">
              <a:solidFill>
                <a:srgbClr val="000000"/>
              </a:solidFill>
              <a:latin typeface="黑体" panose="02010609060101010101" pitchFamily="49" charset="-122"/>
              <a:ea typeface="华文行楷" panose="02010800040101010101" pitchFamily="2" charset="-122"/>
              <a:sym typeface="黑体" panose="02010609060101010101" pitchFamily="49" charset="-122"/>
            </a:endParaRPr>
          </a:p>
        </p:txBody>
      </p:sp>
      <p:pic>
        <p:nvPicPr>
          <p:cNvPr id="2" name="图片 23"/>
          <p:cNvPicPr>
            <a:picLocks noChangeAspect="1"/>
          </p:cNvPicPr>
          <p:nvPr/>
        </p:nvPicPr>
        <p:blipFill>
          <a:blip r:embed="rId1" cstate="print"/>
          <a:stretch>
            <a:fillRect/>
          </a:stretch>
        </p:blipFill>
        <p:spPr>
          <a:xfrm>
            <a:off x="1010285" y="1958975"/>
            <a:ext cx="6933565" cy="4943475"/>
          </a:xfrm>
          <a:prstGeom prst="rect">
            <a:avLst/>
          </a:prstGeom>
          <a:noFill/>
          <a:ln w="9525">
            <a:noFill/>
          </a:ln>
        </p:spPr>
      </p:pic>
      <p:sp>
        <p:nvSpPr>
          <p:cNvPr id="3" name="文本框 2"/>
          <p:cNvSpPr txBox="1"/>
          <p:nvPr/>
        </p:nvSpPr>
        <p:spPr>
          <a:xfrm>
            <a:off x="216535" y="820420"/>
            <a:ext cx="7848600" cy="1198880"/>
          </a:xfrm>
          <a:prstGeom prst="rect">
            <a:avLst/>
          </a:prstGeom>
          <a:noFill/>
        </p:spPr>
        <p:txBody>
          <a:bodyPr wrap="square" rtlCol="0">
            <a:spAutoFit/>
          </a:bodyPr>
          <a:lstStyle/>
          <a:p>
            <a:pPr algn="l">
              <a:lnSpc>
                <a:spcPct val="150000"/>
              </a:lnSpc>
            </a:pPr>
            <a:r>
              <a:rPr lang="zh-CN" altLang="en-US" sz="2400" b="0" dirty="0">
                <a:solidFill>
                  <a:schemeClr val="tx1"/>
                </a:solidFill>
                <a:latin typeface="微软雅黑" panose="020B0503020204020204" pitchFamily="34" charset="-122"/>
                <a:ea typeface="微软雅黑" panose="020B0503020204020204" pitchFamily="34" charset="-122"/>
                <a:cs typeface="+mn-ea"/>
              </a:rPr>
              <a:t>此功能用于显示本院的护士执业有效期已经过期且未做延续注册的护士信息。</a:t>
            </a:r>
            <a:r>
              <a:rPr lang="zh-CN" altLang="en-US" sz="2400" b="0" dirty="0">
                <a:solidFill>
                  <a:srgbClr val="FF0000"/>
                </a:solidFill>
                <a:latin typeface="微软雅黑" panose="020B0503020204020204" pitchFamily="34" charset="-122"/>
                <a:ea typeface="微软雅黑" panose="020B0503020204020204" pitchFamily="34" charset="-122"/>
                <a:cs typeface="+mn-ea"/>
              </a:rPr>
              <a:t>（系统不会自动注销护士信息）</a:t>
            </a:r>
            <a:endParaRPr lang="zh-CN" altLang="en-US" sz="2400" b="0" dirty="0">
              <a:solidFill>
                <a:srgbClr val="FF0000"/>
              </a:solidFill>
              <a:latin typeface="微软雅黑" panose="020B0503020204020204" pitchFamily="34" charset="-122"/>
              <a:ea typeface="微软雅黑" panose="020B0503020204020204" pitchFamily="34" charset="-122"/>
              <a:cs typeface="+mn-ea"/>
            </a:endParaRPr>
          </a:p>
        </p:txBody>
      </p:sp>
    </p:spTree>
    <p:custDataLst>
      <p:tags r:id="rId2"/>
    </p:custDataLst>
  </p:cSld>
  <p:clrMapOvr>
    <a:masterClrMapping/>
  </p:clrMapOvr>
  <p:transition>
    <p:cover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标题 1"/>
          <p:cNvSpPr>
            <a:spLocks noGrp="1"/>
          </p:cNvSpPr>
          <p:nvPr>
            <p:ph type="title"/>
          </p:nvPr>
        </p:nvSpPr>
        <p:spPr>
          <a:xfrm>
            <a:off x="428625"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6.审核本院护士申请修改的信息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23907" name="矩形 3"/>
          <p:cNvSpPr/>
          <p:nvPr/>
        </p:nvSpPr>
        <p:spPr>
          <a:xfrm>
            <a:off x="285750" y="857250"/>
            <a:ext cx="8001000"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及时确认本机构护士个人信息的更新申请。如：</a:t>
            </a:r>
            <a:r>
              <a:rPr lang="zh-CN" altLang="en-US" sz="2400" b="0" smtClean="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技术职称</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、学历、毕业学校及相片。</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3" name="图片 2"/>
          <p:cNvPicPr>
            <a:picLocks noChangeAspect="1"/>
          </p:cNvPicPr>
          <p:nvPr/>
        </p:nvPicPr>
        <p:blipFill>
          <a:blip r:embed="rId1" cstate="print"/>
          <a:stretch>
            <a:fillRect/>
          </a:stretch>
        </p:blipFill>
        <p:spPr>
          <a:xfrm>
            <a:off x="551180" y="2107565"/>
            <a:ext cx="7962265" cy="4305300"/>
          </a:xfrm>
          <a:prstGeom prst="rect">
            <a:avLst/>
          </a:prstGeom>
        </p:spPr>
      </p:pic>
    </p:spTree>
  </p:cSld>
  <p:clrMapOvr>
    <a:masterClrMapping/>
  </p:clrMapOvr>
  <p:transition>
    <p:cover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37" descr="722"/>
          <p:cNvPicPr>
            <a:picLocks noChangeAspect="1"/>
          </p:cNvPicPr>
          <p:nvPr/>
        </p:nvPicPr>
        <p:blipFill>
          <a:blip r:embed="rId1" cstate="print"/>
          <a:stretch>
            <a:fillRect/>
          </a:stretch>
        </p:blipFill>
        <p:spPr>
          <a:xfrm>
            <a:off x="1425575" y="1008380"/>
            <a:ext cx="6292850" cy="5765800"/>
          </a:xfrm>
          <a:prstGeom prst="rect">
            <a:avLst/>
          </a:prstGeom>
          <a:noFill/>
          <a:ln w="9525">
            <a:noFill/>
          </a:ln>
        </p:spPr>
      </p:pic>
    </p:spTree>
    <p:custDataLst>
      <p:tags r:id="rId2"/>
    </p:custDataLst>
  </p:cSld>
  <p:clrMapOvr>
    <a:masterClrMapping/>
  </p:clrMapOvr>
  <p:transition>
    <p:cover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p:cNvSpPr>
          <p:nvPr>
            <p:ph type="title"/>
          </p:nvPr>
        </p:nvSpPr>
        <p:spPr>
          <a:xfrm>
            <a:off x="0" y="71438"/>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7.办理本院护士申请的业务</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25955" name="矩形 3"/>
          <p:cNvSpPr/>
          <p:nvPr/>
        </p:nvSpPr>
        <p:spPr>
          <a:xfrm>
            <a:off x="285750" y="785813"/>
            <a:ext cx="8143875" cy="64516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及时确认护士的业务申请，并打印相关申请表。</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26"/>
          <p:cNvPicPr>
            <a:picLocks noChangeAspect="1"/>
          </p:cNvPicPr>
          <p:nvPr/>
        </p:nvPicPr>
        <p:blipFill>
          <a:blip r:embed="rId1" cstate="print"/>
          <a:stretch>
            <a:fillRect/>
          </a:stretch>
        </p:blipFill>
        <p:spPr>
          <a:xfrm>
            <a:off x="1082675" y="1431290"/>
            <a:ext cx="7124700" cy="5315585"/>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590" descr="1"/>
          <p:cNvPicPr>
            <a:picLocks noChangeAspect="1"/>
          </p:cNvPicPr>
          <p:nvPr/>
        </p:nvPicPr>
        <p:blipFill>
          <a:blip r:embed="rId1" cstate="print"/>
          <a:stretch>
            <a:fillRect/>
          </a:stretch>
        </p:blipFill>
        <p:spPr>
          <a:xfrm>
            <a:off x="1263650" y="2100580"/>
            <a:ext cx="6384290" cy="4587875"/>
          </a:xfrm>
          <a:prstGeom prst="rect">
            <a:avLst/>
          </a:prstGeom>
          <a:noFill/>
          <a:ln w="9525">
            <a:noFill/>
          </a:ln>
        </p:spPr>
      </p:pic>
      <p:sp>
        <p:nvSpPr>
          <p:cNvPr id="125955" name="矩形 3"/>
          <p:cNvSpPr/>
          <p:nvPr/>
        </p:nvSpPr>
        <p:spPr>
          <a:xfrm>
            <a:off x="314325" y="768668"/>
            <a:ext cx="8143875"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机构审核完成并点击同意后，此业务申请会直接提交直卫生计生委进行审批。</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ransition>
    <p:cover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矩形 3"/>
          <p:cNvSpPr/>
          <p:nvPr/>
        </p:nvSpPr>
        <p:spPr>
          <a:xfrm>
            <a:off x="314325" y="768668"/>
            <a:ext cx="8143875"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此功能用于显示经本院审核通过且正在等待卫生计生委审批的护士业务申请信息。</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3" name="图片 2"/>
          <p:cNvPicPr>
            <a:picLocks noChangeAspect="1"/>
          </p:cNvPicPr>
          <p:nvPr/>
        </p:nvPicPr>
        <p:blipFill>
          <a:blip r:embed="rId1" cstate="print"/>
          <a:stretch>
            <a:fillRect/>
          </a:stretch>
        </p:blipFill>
        <p:spPr>
          <a:xfrm>
            <a:off x="608965" y="1967865"/>
            <a:ext cx="7849235" cy="4855845"/>
          </a:xfrm>
          <a:prstGeom prst="rect">
            <a:avLst/>
          </a:prstGeom>
        </p:spPr>
      </p:pic>
    </p:spTree>
  </p:cSld>
  <p:clrMapOvr>
    <a:masterClrMapping/>
  </p:clrMapOvr>
  <p:transition>
    <p:cover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矩形 3"/>
          <p:cNvSpPr/>
          <p:nvPr/>
        </p:nvSpPr>
        <p:spPr>
          <a:xfrm>
            <a:off x="314325" y="768668"/>
            <a:ext cx="8143875" cy="119888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此功能用于显示卫生计生委审批完成的业务申请信息，审批通过或审批驳回的业务申请信息都显示在这里。</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7"/>
          <p:cNvPicPr>
            <a:picLocks noChangeAspect="1"/>
          </p:cNvPicPr>
          <p:nvPr/>
        </p:nvPicPr>
        <p:blipFill>
          <a:blip r:embed="rId1" cstate="print"/>
          <a:stretch>
            <a:fillRect/>
          </a:stretch>
        </p:blipFill>
        <p:spPr>
          <a:xfrm>
            <a:off x="1188085" y="1967865"/>
            <a:ext cx="6277610" cy="4813935"/>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a:spLocks noGrp="1"/>
          </p:cNvSpPr>
          <p:nvPr>
            <p:ph/>
          </p:nvPr>
        </p:nvSpPr>
        <p:spPr>
          <a:xfrm>
            <a:off x="235585" y="821055"/>
            <a:ext cx="8688070" cy="1943735"/>
          </a:xfrm>
        </p:spPr>
        <p:txBody>
          <a:bodyPr vert="horz" wrap="square" lIns="0" tIns="45720" rIns="0" bIns="45720" numCol="1" rtlCol="0" anchor="t" anchorCtr="0" compatLnSpc="1">
            <a:normAutofit/>
          </a:bodyPr>
          <a:lstStyle/>
          <a:p>
            <a:pPr marL="165100" marR="0" lvl="0" indent="0" algn="l" defTabSz="914400" rtl="0" eaLnBrk="0" fontAlgn="auto"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护士有行政许可法规定的应当予以注销其执业注册，如：护士注册有效期届满未延续注册、受吊销《护士执业证书》处罚、丧失民事行为能力、死亡、其他特殊情形，医疗机构应为该护士提交注销注册申请。</a:t>
            </a:r>
            <a:r>
              <a:rPr kumimoji="0" lang="zh-CN" altLang="en-US" sz="2400" b="0" i="0" u="none" strike="noStrike" kern="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0" lang="zh-CN" altLang="en-US" sz="2400" b="0" i="0" u="none" strike="noStrike" kern="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8002" name="标题 1"/>
          <p:cNvSpPr txBox="1"/>
          <p:nvPr/>
        </p:nvSpPr>
        <p:spPr>
          <a:xfrm>
            <a:off x="-93980" y="133985"/>
            <a:ext cx="6352540" cy="574675"/>
          </a:xfrm>
          <a:prstGeom prst="rect">
            <a:avLst/>
          </a:prstGeom>
          <a:noFill/>
          <a:ln w="9525">
            <a:noFill/>
          </a:ln>
        </p:spPr>
        <p:txBody>
          <a:bodyPr anchor="ctr"/>
          <a:lstStyle/>
          <a:p>
            <a:pPr lvl="0" indent="0" algn="ctr"/>
            <a:r>
              <a:rPr lang="en-US" altLang="zh-CN" sz="3600" kern="0" dirty="0">
                <a:solidFill>
                  <a:srgbClr val="000000"/>
                </a:solidFill>
                <a:latin typeface="黑体" panose="02010609060101010101" pitchFamily="49" charset="-122"/>
                <a:ea typeface="+mj-ea"/>
                <a:cs typeface="+mj-cs"/>
                <a:sym typeface="Arial" panose="020B0604020202020204" pitchFamily="34" charset="0"/>
              </a:rPr>
              <a:t>7.1 注销注册申请</a:t>
            </a:r>
            <a:endPar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999490" y="2637790"/>
            <a:ext cx="7145655" cy="4138930"/>
          </a:xfrm>
          <a:prstGeom prst="rect">
            <a:avLst/>
          </a:prstGeom>
        </p:spPr>
      </p:pic>
      <p:sp>
        <p:nvSpPr>
          <p:cNvPr id="184" name=" 184"/>
          <p:cNvSpPr/>
          <p:nvPr/>
        </p:nvSpPr>
        <p:spPr>
          <a:xfrm>
            <a:off x="126365" y="1019175"/>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ustDataLst>
      <p:tags r:id="rId2"/>
    </p:custDataLst>
  </p:cSld>
  <p:clrMapOvr>
    <a:masterClrMapping/>
  </p:clrMapOvr>
  <p:transition>
    <p:cover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
          <p:cNvSpPr txBox="1"/>
          <p:nvPr/>
        </p:nvSpPr>
        <p:spPr>
          <a:xfrm>
            <a:off x="651510" y="116840"/>
            <a:ext cx="3382010" cy="574675"/>
          </a:xfrm>
          <a:prstGeom prst="rect">
            <a:avLst/>
          </a:prstGeom>
          <a:noFill/>
          <a:ln w="9525">
            <a:noFill/>
          </a:ln>
        </p:spPr>
        <p:txBody>
          <a:bodyPr anchor="ctr"/>
          <a:lstStyle/>
          <a:p>
            <a:pPr lvl="0" indent="0" algn="ctr"/>
            <a:r>
              <a:rPr lang="en-US" altLang="zh-CN" sz="3600" kern="0" dirty="0">
                <a:solidFill>
                  <a:srgbClr val="000000"/>
                </a:solidFill>
                <a:latin typeface="黑体" panose="02010609060101010101" pitchFamily="49" charset="-122"/>
                <a:ea typeface="+mj-ea"/>
                <a:cs typeface="+mj-cs"/>
                <a:sym typeface="Arial" panose="020B0604020202020204" pitchFamily="34" charset="0"/>
              </a:rPr>
              <a:t>8.</a:t>
            </a:r>
            <a:r>
              <a:rPr lang="zh-CN" altLang="zh-CN" sz="3600" kern="0" dirty="0">
                <a:solidFill>
                  <a:srgbClr val="000000"/>
                </a:solidFill>
                <a:latin typeface="黑体" panose="02010609060101010101" pitchFamily="49" charset="-122"/>
                <a:ea typeface="+mj-ea"/>
                <a:cs typeface="+mj-cs"/>
                <a:sym typeface="Arial" panose="020B0604020202020204" pitchFamily="34" charset="0"/>
              </a:rPr>
              <a:t>统计信息</a:t>
            </a:r>
            <a:endParaRPr lang="zh-CN" altLang="zh-CN" sz="3600" b="0" kern="0" dirty="0">
              <a:solidFill>
                <a:srgbClr val="000000"/>
              </a:solidFill>
              <a:latin typeface="黑体" panose="02010609060101010101" pitchFamily="49" charset="-122"/>
              <a:ea typeface="+mj-ea"/>
              <a:cs typeface="+mj-cs"/>
              <a:sym typeface="Arial" panose="020B0604020202020204" pitchFamily="34" charset="0"/>
            </a:endParaRPr>
          </a:p>
        </p:txBody>
      </p:sp>
      <p:sp>
        <p:nvSpPr>
          <p:cNvPr id="184" name=" 184"/>
          <p:cNvSpPr/>
          <p:nvPr/>
        </p:nvSpPr>
        <p:spPr>
          <a:xfrm>
            <a:off x="274955" y="108966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pic>
        <p:nvPicPr>
          <p:cNvPr id="2" name="图片 1"/>
          <p:cNvPicPr>
            <a:picLocks noChangeAspect="1"/>
          </p:cNvPicPr>
          <p:nvPr/>
        </p:nvPicPr>
        <p:blipFill>
          <a:blip r:embed="rId1" cstate="print"/>
          <a:stretch>
            <a:fillRect/>
          </a:stretch>
        </p:blipFill>
        <p:spPr>
          <a:xfrm>
            <a:off x="723265" y="2127885"/>
            <a:ext cx="7698105" cy="4473575"/>
          </a:xfrm>
          <a:prstGeom prst="rect">
            <a:avLst/>
          </a:prstGeom>
        </p:spPr>
      </p:pic>
      <p:sp>
        <p:nvSpPr>
          <p:cNvPr id="125955" name="矩形 3"/>
          <p:cNvSpPr/>
          <p:nvPr/>
        </p:nvSpPr>
        <p:spPr>
          <a:xfrm>
            <a:off x="455930" y="810260"/>
            <a:ext cx="7834630" cy="1198880"/>
          </a:xfrm>
          <a:prstGeom prst="rect">
            <a:avLst/>
          </a:prstGeom>
          <a:noFill/>
          <a:ln w="9525">
            <a:noFill/>
          </a:ln>
        </p:spPr>
        <p:txBody>
          <a:bodyPr wrap="square" anchor="t">
            <a:spAutoFit/>
          </a:bodyPr>
          <a:lstStyle/>
          <a:p>
            <a:pPr lvl="0" eaLnBrk="0" hangingPunct="0">
              <a:lnSpc>
                <a:spcPct val="150000"/>
              </a:lnSpc>
              <a:buClr>
                <a:schemeClr val="accent1"/>
              </a:buClr>
              <a:buFont typeface="Wingdings" panose="05000000000000000000" pitchFamily="2" charset="2"/>
            </a:pP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统计信息</a:t>
            </a: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模块以饼状图的形式直观的展示出各类统计信息。</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spTree>
    <p:custDataLst>
      <p:tags r:id="rId2"/>
    </p:custDataLst>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文本框 1"/>
          <p:cNvSpPr txBox="1"/>
          <p:nvPr/>
        </p:nvSpPr>
        <p:spPr>
          <a:xfrm>
            <a:off x="1056005" y="78105"/>
            <a:ext cx="6076950" cy="701040"/>
          </a:xfrm>
          <a:prstGeom prst="rect">
            <a:avLst/>
          </a:prstGeom>
          <a:noFill/>
          <a:ln w="9525">
            <a:noFill/>
          </a:ln>
        </p:spPr>
        <p:txBody>
          <a:bodyPr wrap="square" anchor="t">
            <a:spAutoFit/>
          </a:bodyPr>
          <a:lstStyle/>
          <a:p>
            <a:pPr lvl="0" indent="0"/>
            <a:r>
              <a:rPr lang="en-US" altLang="zh-CN" sz="4000" dirty="0">
                <a:solidFill>
                  <a:srgbClr val="000000"/>
                </a:solidFill>
                <a:latin typeface="黑体" panose="02010609060101010101" pitchFamily="49" charset="-122"/>
                <a:ea typeface="黑体" panose="02010609060101010101" pitchFamily="49" charset="-122"/>
                <a:sym typeface="Arial" panose="020B0604020202020204" pitchFamily="34" charset="0"/>
              </a:rPr>
              <a:t>2.</a:t>
            </a:r>
            <a:r>
              <a:rPr lang="zh-CN" altLang="en-US" sz="4000" b="0" dirty="0"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电子化注册</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流程</a:t>
            </a:r>
            <a:endPar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301625" y="1471930"/>
            <a:ext cx="8333105" cy="4352290"/>
          </a:xfrm>
          <a:prstGeom prst="rect">
            <a:avLst/>
          </a:prstGeom>
        </p:spPr>
      </p:pic>
    </p:spTree>
  </p:cSld>
  <p:clrMapOvr>
    <a:masterClrMapping/>
  </p:clrMapOvr>
  <p:transition>
    <p:cover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内容占位符 2"/>
          <p:cNvSpPr txBox="1"/>
          <p:nvPr/>
        </p:nvSpPr>
        <p:spPr>
          <a:xfrm>
            <a:off x="785813" y="2214563"/>
            <a:ext cx="8207375" cy="1500187"/>
          </a:xfrm>
          <a:prstGeom prst="rect">
            <a:avLst/>
          </a:prstGeom>
          <a:noFill/>
          <a:ln w="9525">
            <a:noFill/>
          </a:ln>
        </p:spPr>
        <p:txBody>
          <a:bodyPr anchor="t"/>
          <a:lstStyle/>
          <a:p>
            <a:pPr marL="514350" lvl="0" indent="-514350">
              <a:lnSpc>
                <a:spcPct val="250000"/>
              </a:lnSpc>
              <a:spcBef>
                <a:spcPct val="20000"/>
              </a:spcBef>
              <a:buClr>
                <a:schemeClr val="accent1"/>
              </a:buClr>
              <a:buFont typeface="Wingdings" panose="05000000000000000000" pitchFamily="2" charset="2"/>
              <a:buNone/>
            </a:pPr>
            <a:r>
              <a:rPr lang="zh-CN" altLang="en-US" sz="4800" b="0" dirty="0">
                <a:latin typeface="华文行楷" panose="02010800040101010101" pitchFamily="2" charset="-122"/>
                <a:ea typeface="华文行楷" panose="02010800040101010101" pitchFamily="2" charset="-122"/>
              </a:rPr>
              <a:t>第四章      常见问题解答</a:t>
            </a:r>
            <a:endParaRPr lang="en-US" altLang="zh-CN" sz="4800" b="0" dirty="0">
              <a:latin typeface="华文行楷" panose="02010800040101010101" pitchFamily="2" charset="-122"/>
              <a:ea typeface="华文行楷" panose="020108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内容占位符 2"/>
          <p:cNvSpPr>
            <a:spLocks noGrp="1"/>
          </p:cNvSpPr>
          <p:nvPr>
            <p:ph idx="4294967295"/>
          </p:nvPr>
        </p:nvSpPr>
        <p:spPr>
          <a:xfrm>
            <a:off x="0" y="1000125"/>
            <a:ext cx="8929688" cy="4892675"/>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en-US" altLang="zh-CN" sz="2800" b="0" dirty="0">
                <a:solidFill>
                  <a:srgbClr val="358DC1"/>
                </a:solidFill>
                <a:latin typeface="微软雅黑" panose="020B0503020204020204" pitchFamily="34" charset="-122"/>
                <a:ea typeface="微软雅黑" panose="020B0503020204020204" pitchFamily="34" charset="-122"/>
              </a:rPr>
              <a:t>注册的用户名密码忘记了怎么办？</a:t>
            </a:r>
            <a:endParaRPr lang="en-US"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忘记密码，您可以通过护士个人端“密码找回”功能申请找回。</a:t>
            </a: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en-US" altLang="zh-CN" sz="2800" dirty="0">
              <a:solidFill>
                <a:srgbClr val="358DC1"/>
              </a:solidFill>
            </a:endParaRPr>
          </a:p>
        </p:txBody>
      </p:sp>
      <p:sp>
        <p:nvSpPr>
          <p:cNvPr id="4" name="五角星 3"/>
          <p:cNvSpPr/>
          <p:nvPr/>
        </p:nvSpPr>
        <p:spPr>
          <a:xfrm>
            <a:off x="428625" y="107156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1" cstate="print"/>
          <a:stretch>
            <a:fillRect/>
          </a:stretch>
        </p:blipFill>
        <p:spPr>
          <a:xfrm>
            <a:off x="99060" y="3335020"/>
            <a:ext cx="8731250" cy="2877820"/>
          </a:xfrm>
          <a:prstGeom prst="rect">
            <a:avLst/>
          </a:prstGeom>
        </p:spPr>
      </p:pic>
      <p:sp>
        <p:nvSpPr>
          <p:cNvPr id="132100" name="TextBox 6"/>
          <p:cNvSpPr txBox="1"/>
          <p:nvPr/>
        </p:nvSpPr>
        <p:spPr>
          <a:xfrm>
            <a:off x="1203325" y="107950"/>
            <a:ext cx="3500438" cy="708025"/>
          </a:xfrm>
          <a:prstGeom prst="rect">
            <a:avLst/>
          </a:prstGeom>
          <a:noFill/>
          <a:ln w="9525">
            <a:noFill/>
          </a:ln>
        </p:spPr>
        <p:txBody>
          <a:bodyPr anchor="t">
            <a:spAutoFit/>
          </a:bodyPr>
          <a:lstStyle/>
          <a:p>
            <a:pPr lvl="0" indent="0"/>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常见问题解答</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内容占位符 2"/>
          <p:cNvSpPr>
            <a:spLocks noGrp="1"/>
          </p:cNvSpPr>
          <p:nvPr>
            <p:ph idx="4294967295"/>
          </p:nvPr>
        </p:nvSpPr>
        <p:spPr>
          <a:xfrm>
            <a:off x="389255" y="1123950"/>
            <a:ext cx="824039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护士信息修改（姓名、身份证号等关键信息）</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r>
              <a:rPr lang="zh-CN" altLang="en-US" sz="2400" b="0" dirty="0">
                <a:latin typeface="微软雅黑" panose="020B0503020204020204" pitchFamily="34" charset="-122"/>
                <a:ea typeface="微软雅黑" panose="020B0503020204020204" pitchFamily="34" charset="-122"/>
              </a:rPr>
              <a:t>换证护士，当前注册信息在哪个省，直接由该省卫生计生委做护士信息修改即可。</a:t>
            </a: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388938" y="1213485"/>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184" name=" 184"/>
          <p:cNvSpPr/>
          <p:nvPr/>
        </p:nvSpPr>
        <p:spPr>
          <a:xfrm>
            <a:off x="208280" y="211328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over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内容占位符 2"/>
          <p:cNvSpPr>
            <a:spLocks noGrp="1"/>
          </p:cNvSpPr>
          <p:nvPr>
            <p:ph idx="4294967295"/>
          </p:nvPr>
        </p:nvSpPr>
        <p:spPr>
          <a:xfrm>
            <a:off x="328295" y="857250"/>
            <a:ext cx="8583930"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smtClean="0">
                <a:solidFill>
                  <a:srgbClr val="358DC1"/>
                </a:solidFill>
                <a:latin typeface="微软雅黑" panose="020B0503020204020204" pitchFamily="34" charset="-122"/>
                <a:ea typeface="微软雅黑" panose="020B0503020204020204" pitchFamily="34" charset="-122"/>
              </a:rPr>
              <a:t>处于非在册状态的护士</a:t>
            </a:r>
            <a:r>
              <a:rPr lang="zh-CN" altLang="en-US" sz="2800" b="0" dirty="0">
                <a:solidFill>
                  <a:srgbClr val="358DC1"/>
                </a:solidFill>
                <a:latin typeface="微软雅黑" panose="020B0503020204020204" pitchFamily="34" charset="-122"/>
                <a:ea typeface="微软雅黑" panose="020B0503020204020204" pitchFamily="34" charset="-122"/>
              </a:rPr>
              <a:t>如何激活？</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新考试合格从未注册的</a:t>
            </a:r>
            <a:r>
              <a:rPr lang="zh-CN" altLang="en-US" sz="2400" b="0" dirty="0" smtClean="0">
                <a:latin typeface="微软雅黑" panose="020B0503020204020204" pitchFamily="34" charset="-122"/>
                <a:ea typeface="微软雅黑" panose="020B0503020204020204" pitchFamily="34" charset="-122"/>
              </a:rPr>
              <a:t>护士，</a:t>
            </a:r>
            <a:r>
              <a:rPr lang="zh-CN" altLang="en-US" sz="2400" b="0" dirty="0">
                <a:latin typeface="微软雅黑" panose="020B0503020204020204" pitchFamily="34" charset="-122"/>
                <a:ea typeface="微软雅黑" panose="020B0503020204020204" pitchFamily="34" charset="-122"/>
              </a:rPr>
              <a:t>需要通过输入</a:t>
            </a:r>
            <a:r>
              <a:rPr lang="en-US" altLang="zh-CN" sz="2400" b="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护士考试合格证书编码</a:t>
            </a:r>
            <a:r>
              <a:rPr lang="en-US" altLang="zh-CN" sz="2400" b="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自行激活。</a:t>
            </a: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处于注销</a:t>
            </a:r>
            <a:r>
              <a:rPr lang="zh-CN" altLang="en-US" sz="2400" b="0" dirty="0" smtClean="0">
                <a:latin typeface="微软雅黑" panose="020B0503020204020204" pitchFamily="34" charset="-122"/>
                <a:ea typeface="微软雅黑" panose="020B0503020204020204" pitchFamily="34" charset="-122"/>
                <a:sym typeface="+mn-ea"/>
              </a:rPr>
              <a:t>状态的护士，需要输入</a:t>
            </a:r>
            <a:r>
              <a:rPr lang="en-US" altLang="zh-CN" sz="2400" b="0" dirty="0" smtClean="0">
                <a:latin typeface="微软雅黑" panose="020B0503020204020204" pitchFamily="34" charset="-122"/>
                <a:ea typeface="微软雅黑" panose="020B0503020204020204" pitchFamily="34" charset="-122"/>
                <a:sym typeface="+mn-ea"/>
              </a:rPr>
              <a:t>“</a:t>
            </a:r>
            <a:r>
              <a:rPr lang="zh-CN" altLang="en-US" sz="2400" b="0" dirty="0" smtClean="0">
                <a:latin typeface="微软雅黑" panose="020B0503020204020204" pitchFamily="34" charset="-122"/>
                <a:ea typeface="微软雅黑" panose="020B0503020204020204" pitchFamily="34" charset="-122"/>
                <a:sym typeface="+mn-ea"/>
              </a:rPr>
              <a:t>护士执业证书编号</a:t>
            </a:r>
            <a:r>
              <a:rPr lang="en-US" altLang="zh-CN" sz="2400" b="0" dirty="0" smtClean="0">
                <a:latin typeface="微软雅黑" panose="020B0503020204020204" pitchFamily="34" charset="-122"/>
                <a:ea typeface="微软雅黑" panose="020B0503020204020204" pitchFamily="34" charset="-122"/>
                <a:sym typeface="+mn-ea"/>
              </a:rPr>
              <a:t>”</a:t>
            </a:r>
            <a:r>
              <a:rPr lang="zh-CN" altLang="en-US" sz="2400" b="0" dirty="0" smtClean="0">
                <a:latin typeface="微软雅黑" panose="020B0503020204020204" pitchFamily="34" charset="-122"/>
                <a:ea typeface="微软雅黑" panose="020B0503020204020204" pitchFamily="34" charset="-122"/>
                <a:sym typeface="+mn-ea"/>
              </a:rPr>
              <a:t>激活。</a:t>
            </a:r>
            <a:endParaRPr lang="zh-CN" altLang="en-US" sz="2400" b="0" dirty="0" smtClean="0">
              <a:latin typeface="微软雅黑" panose="020B0503020204020204" pitchFamily="34" charset="-122"/>
              <a:ea typeface="微软雅黑" panose="020B0503020204020204" pitchFamily="34" charset="-122"/>
              <a:sym typeface="+mn-ea"/>
            </a:endParaRPr>
          </a:p>
        </p:txBody>
      </p:sp>
      <p:sp>
        <p:nvSpPr>
          <p:cNvPr id="4" name="五角星 3"/>
          <p:cNvSpPr/>
          <p:nvPr/>
        </p:nvSpPr>
        <p:spPr>
          <a:xfrm>
            <a:off x="428625" y="928688"/>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1" cstate="print"/>
          <a:stretch>
            <a:fillRect/>
          </a:stretch>
        </p:blipFill>
        <p:spPr>
          <a:xfrm>
            <a:off x="696595" y="3577590"/>
            <a:ext cx="7751445" cy="3104515"/>
          </a:xfrm>
          <a:prstGeom prst="rect">
            <a:avLst/>
          </a:prstGeom>
        </p:spPr>
      </p:pic>
      <p:sp>
        <p:nvSpPr>
          <p:cNvPr id="184" name=" 184"/>
          <p:cNvSpPr/>
          <p:nvPr/>
        </p:nvSpPr>
        <p:spPr>
          <a:xfrm>
            <a:off x="147320" y="1845945"/>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3" name=" 184"/>
          <p:cNvSpPr/>
          <p:nvPr/>
        </p:nvSpPr>
        <p:spPr>
          <a:xfrm>
            <a:off x="147320" y="302768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over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内容占位符 2"/>
          <p:cNvSpPr>
            <a:spLocks noGrp="1"/>
          </p:cNvSpPr>
          <p:nvPr>
            <p:ph idx="4294967295"/>
          </p:nvPr>
        </p:nvSpPr>
        <p:spPr>
          <a:xfrm>
            <a:off x="214313" y="1143000"/>
            <a:ext cx="8929687"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机构未查询到护士账户激活的信息，怎么办？</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护士个人端注册成功后，医疗机构在软件的“账户激活”中查询不到该护士的信息。则应</a:t>
            </a:r>
            <a:r>
              <a:rPr lang="en-US" altLang="en-US" sz="2400" b="0" dirty="0">
                <a:latin typeface="微软雅黑" panose="020B0503020204020204" pitchFamily="34" charset="-122"/>
                <a:ea typeface="微软雅黑" panose="020B0503020204020204" pitchFamily="34" charset="-122"/>
                <a:sym typeface="+mn-ea"/>
              </a:rPr>
              <a:t>到系统“护士</a:t>
            </a:r>
            <a:r>
              <a:rPr lang="zh-CN" altLang="en-US" sz="2400" b="0" dirty="0">
                <a:latin typeface="微软雅黑" panose="020B0503020204020204" pitchFamily="34" charset="-122"/>
                <a:ea typeface="微软雅黑" panose="020B0503020204020204" pitchFamily="34" charset="-122"/>
                <a:sym typeface="+mn-ea"/>
              </a:rPr>
              <a:t>执业信息</a:t>
            </a:r>
            <a:r>
              <a:rPr lang="en-US" altLang="en-US" sz="2400" b="0" dirty="0">
                <a:latin typeface="微软雅黑" panose="020B0503020204020204" pitchFamily="34" charset="-122"/>
                <a:ea typeface="微软雅黑" panose="020B0503020204020204" pitchFamily="34" charset="-122"/>
                <a:sym typeface="+mn-ea"/>
              </a:rPr>
              <a:t>验证”功能中验证该护士的注册信息的执业</a:t>
            </a:r>
            <a:r>
              <a:rPr lang="zh-CN" altLang="en-US" sz="2400" b="0" dirty="0">
                <a:latin typeface="微软雅黑" panose="020B0503020204020204" pitchFamily="34" charset="-122"/>
                <a:ea typeface="微软雅黑" panose="020B0503020204020204" pitchFamily="34" charset="-122"/>
                <a:sym typeface="+mn-ea"/>
              </a:rPr>
              <a:t>机构</a:t>
            </a:r>
            <a:r>
              <a:rPr lang="en-US" altLang="en-US" sz="2400" b="0" dirty="0">
                <a:latin typeface="微软雅黑" panose="020B0503020204020204" pitchFamily="34" charset="-122"/>
                <a:ea typeface="微软雅黑" panose="020B0503020204020204" pitchFamily="34" charset="-122"/>
                <a:sym typeface="+mn-ea"/>
              </a:rPr>
              <a:t>是否与本机构的标准名称一致。若不一致，请联系卫生计生委处理。</a:t>
            </a: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357188" y="1214438"/>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cover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7735" y="1174750"/>
            <a:ext cx="7992110" cy="521970"/>
          </a:xfrm>
          <a:prstGeom prst="rect">
            <a:avLst/>
          </a:prstGeom>
          <a:noFill/>
        </p:spPr>
        <p:txBody>
          <a:bodyPr wrap="square" rtlCol="0" anchor="t">
            <a:spAutoFit/>
          </a:bodyPr>
          <a:lstStyle/>
          <a:p>
            <a:r>
              <a:rPr lang="en-US" altLang="zh-CN" dirty="0">
                <a:solidFill>
                  <a:srgbClr val="358DC1"/>
                </a:solidFill>
                <a:sym typeface="+mn-ea"/>
              </a:rPr>
              <a:t> </a:t>
            </a:r>
            <a:r>
              <a:rPr lang="zh-CN" altLang="en-US" sz="2800" b="0" kern="0" dirty="0" smtClean="0">
                <a:solidFill>
                  <a:srgbClr val="358DC1"/>
                </a:solidFill>
                <a:latin typeface="微软雅黑" panose="020B0503020204020204" pitchFamily="34" charset="-122"/>
                <a:ea typeface="微软雅黑" panose="020B0503020204020204" pitchFamily="34" charset="-122"/>
                <a:cs typeface="+mn-cs"/>
                <a:sym typeface="+mn-ea"/>
              </a:rPr>
              <a:t>注册账号时，姓名或身份证号码填写错误怎么办？</a:t>
            </a:r>
            <a:endParaRPr lang="zh-CN" altLang="en-US" dirty="0">
              <a:solidFill>
                <a:srgbClr val="358DC1"/>
              </a:solidFill>
              <a:sym typeface="+mn-ea"/>
            </a:endParaRPr>
          </a:p>
        </p:txBody>
      </p:sp>
      <p:sp>
        <p:nvSpPr>
          <p:cNvPr id="4" name="五角星 3"/>
          <p:cNvSpPr/>
          <p:nvPr/>
        </p:nvSpPr>
        <p:spPr>
          <a:xfrm>
            <a:off x="279718" y="107918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5" name="图片 4"/>
          <p:cNvPicPr>
            <a:picLocks noChangeAspect="1"/>
          </p:cNvPicPr>
          <p:nvPr/>
        </p:nvPicPr>
        <p:blipFill>
          <a:blip r:embed="rId1" cstate="print"/>
          <a:stretch>
            <a:fillRect/>
          </a:stretch>
        </p:blipFill>
        <p:spPr>
          <a:xfrm>
            <a:off x="289560" y="2463800"/>
            <a:ext cx="8565515" cy="3792220"/>
          </a:xfrm>
          <a:prstGeom prst="rect">
            <a:avLst/>
          </a:prstGeom>
        </p:spPr>
      </p:pic>
      <p:sp>
        <p:nvSpPr>
          <p:cNvPr id="6" name="文本框 5"/>
          <p:cNvSpPr txBox="1"/>
          <p:nvPr/>
        </p:nvSpPr>
        <p:spPr>
          <a:xfrm>
            <a:off x="563880" y="1850390"/>
            <a:ext cx="7498080" cy="460375"/>
          </a:xfrm>
          <a:prstGeom prst="rect">
            <a:avLst/>
          </a:prstGeom>
          <a:noFill/>
        </p:spPr>
        <p:txBody>
          <a:bodyPr wrap="none" rtlCol="0" anchor="t">
            <a:spAutoFit/>
          </a:bodyPr>
          <a:lstStyle/>
          <a:p>
            <a:r>
              <a:rPr lang="zh-CN" altLang="en-US" sz="2400" b="0" kern="0" dirty="0">
                <a:latin typeface="微软雅黑" panose="020B0503020204020204" pitchFamily="34" charset="-122"/>
                <a:ea typeface="微软雅黑" panose="020B0503020204020204" pitchFamily="34" charset="-122"/>
                <a:cs typeface="+mn-cs"/>
              </a:rPr>
              <a:t>如下图所示，点击更新我的身份信息，修改正确即可。</a:t>
            </a:r>
            <a:endParaRPr lang="zh-CN" altLang="en-US" sz="2400" b="0" kern="0" dirty="0">
              <a:latin typeface="微软雅黑" panose="020B0503020204020204" pitchFamily="34" charset="-122"/>
              <a:ea typeface="微软雅黑" panose="020B0503020204020204" pitchFamily="34" charset="-122"/>
              <a:cs typeface="+mn-cs"/>
            </a:endParaRPr>
          </a:p>
        </p:txBody>
      </p:sp>
      <p:sp>
        <p:nvSpPr>
          <p:cNvPr id="184" name=" 184"/>
          <p:cNvSpPr/>
          <p:nvPr/>
        </p:nvSpPr>
        <p:spPr>
          <a:xfrm>
            <a:off x="289560" y="199898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over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7735" y="1174750"/>
            <a:ext cx="7992110" cy="521970"/>
          </a:xfrm>
          <a:prstGeom prst="rect">
            <a:avLst/>
          </a:prstGeom>
          <a:noFill/>
        </p:spPr>
        <p:txBody>
          <a:bodyPr wrap="square" rtlCol="0" anchor="t">
            <a:spAutoFit/>
          </a:bodyPr>
          <a:lstStyle/>
          <a:p>
            <a:r>
              <a:rPr lang="en-US" altLang="zh-CN" dirty="0">
                <a:solidFill>
                  <a:srgbClr val="358DC1"/>
                </a:solidFill>
                <a:sym typeface="+mn-ea"/>
              </a:rPr>
              <a:t> </a:t>
            </a:r>
            <a:r>
              <a:rPr lang="zh-CN" altLang="en-US" sz="2800" b="0" kern="0" dirty="0" smtClean="0">
                <a:solidFill>
                  <a:srgbClr val="358DC1"/>
                </a:solidFill>
                <a:latin typeface="微软雅黑" panose="020B0503020204020204" pitchFamily="34" charset="-122"/>
                <a:ea typeface="微软雅黑" panose="020B0503020204020204" pitchFamily="34" charset="-122"/>
                <a:cs typeface="+mn-cs"/>
                <a:sym typeface="+mn-ea"/>
              </a:rPr>
              <a:t>2008年5月前未注册过的护士如何注册。</a:t>
            </a:r>
            <a:endParaRPr lang="zh-CN" altLang="en-US" sz="2800" b="0" kern="0" dirty="0" smtClean="0">
              <a:solidFill>
                <a:srgbClr val="358DC1"/>
              </a:solidFill>
              <a:latin typeface="微软雅黑" panose="020B0503020204020204" pitchFamily="34" charset="-122"/>
              <a:ea typeface="微软雅黑" panose="020B0503020204020204" pitchFamily="34" charset="-122"/>
              <a:cs typeface="+mn-cs"/>
              <a:sym typeface="+mn-ea"/>
            </a:endParaRPr>
          </a:p>
        </p:txBody>
      </p:sp>
      <p:sp>
        <p:nvSpPr>
          <p:cNvPr id="4" name="五角星 3"/>
          <p:cNvSpPr/>
          <p:nvPr/>
        </p:nvSpPr>
        <p:spPr>
          <a:xfrm>
            <a:off x="279718" y="107918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6" name="文本框 5"/>
          <p:cNvSpPr txBox="1"/>
          <p:nvPr/>
        </p:nvSpPr>
        <p:spPr>
          <a:xfrm>
            <a:off x="727710" y="2162175"/>
            <a:ext cx="7481570" cy="1753235"/>
          </a:xfrm>
          <a:prstGeom prst="rect">
            <a:avLst/>
          </a:prstGeom>
          <a:noFill/>
        </p:spPr>
        <p:txBody>
          <a:bodyPr wrap="square" rtlCol="0" anchor="t">
            <a:spAutoFit/>
          </a:bodyPr>
          <a:lstStyle/>
          <a:p>
            <a:pPr algn="l">
              <a:lnSpc>
                <a:spcPct val="150000"/>
              </a:lnSpc>
            </a:pPr>
            <a:r>
              <a:rPr lang="zh-CN" altLang="en-US" sz="2400" b="0" kern="0" dirty="0">
                <a:latin typeface="微软雅黑" panose="020B0503020204020204" pitchFamily="34" charset="-122"/>
                <a:ea typeface="微软雅黑" panose="020B0503020204020204" pitchFamily="34" charset="-122"/>
                <a:cs typeface="+mn-cs"/>
              </a:rPr>
              <a:t>如果您是目前未注册并不属于2008年5月之后护士考试通过的人员，需到省级卫生计生委直接办理注册后方可进行护士的账户注册。</a:t>
            </a:r>
            <a:endParaRPr lang="zh-CN" altLang="en-US" sz="2400" b="0" kern="0" dirty="0">
              <a:latin typeface="微软雅黑" panose="020B0503020204020204" pitchFamily="34" charset="-122"/>
              <a:ea typeface="微软雅黑" panose="020B0503020204020204" pitchFamily="34" charset="-122"/>
              <a:cs typeface="+mn-cs"/>
            </a:endParaRPr>
          </a:p>
        </p:txBody>
      </p:sp>
      <p:sp>
        <p:nvSpPr>
          <p:cNvPr id="184" name=" 184"/>
          <p:cNvSpPr/>
          <p:nvPr/>
        </p:nvSpPr>
        <p:spPr>
          <a:xfrm>
            <a:off x="349885" y="2456180"/>
            <a:ext cx="180975" cy="1631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over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106680" y="690245"/>
            <a:ext cx="898080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zh-CN" sz="2800" b="0" dirty="0">
                <a:solidFill>
                  <a:srgbClr val="358DC1"/>
                </a:solidFill>
              </a:rPr>
              <a:t>系统使用过程中，遇到问题如何寻求帮助？</a:t>
            </a: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护士个人如果在使用系统时遇到了问题，请点击右上角</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帮助中心</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，点击</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我要提问</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，将问题描述清楚后提交，我们会第一时间为您解答。</a:t>
            </a: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237173" y="88360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1" cstate="print"/>
          <a:stretch>
            <a:fillRect/>
          </a:stretch>
        </p:blipFill>
        <p:spPr>
          <a:xfrm>
            <a:off x="106680" y="3614420"/>
            <a:ext cx="8535670" cy="2554605"/>
          </a:xfrm>
          <a:prstGeom prst="rect">
            <a:avLst/>
          </a:prstGeom>
        </p:spPr>
      </p:pic>
    </p:spTree>
  </p:cSld>
  <p:clrMapOvr>
    <a:masterClrMapping/>
  </p:clrMapOvr>
  <p:transition>
    <p:cover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106680" y="690245"/>
            <a:ext cx="8980805" cy="3023235"/>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zh-CN" sz="2800" b="0" dirty="0">
                <a:solidFill>
                  <a:srgbClr val="358DC1"/>
                </a:solidFill>
              </a:rPr>
              <a:t>系统使用过程中，遇到问题如何寻求帮助？</a:t>
            </a: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医疗机构如果在使用系统时遇到了问题，请点击右上角</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客服中心</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，首先可以查看常见问题列表，看看有没有您要咨询的问题。如果常见问题列表中，没有您要咨询的问题，可以点击向客服提问，将您的问题描述清楚后提交。</a:t>
            </a: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237173" y="88360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3" name="图片 2"/>
          <p:cNvPicPr>
            <a:picLocks noChangeAspect="1"/>
          </p:cNvPicPr>
          <p:nvPr/>
        </p:nvPicPr>
        <p:blipFill>
          <a:blip r:embed="rId1" cstate="print"/>
          <a:stretch>
            <a:fillRect/>
          </a:stretch>
        </p:blipFill>
        <p:spPr>
          <a:xfrm>
            <a:off x="594360" y="3713480"/>
            <a:ext cx="7955280" cy="2874645"/>
          </a:xfrm>
          <a:prstGeom prst="rect">
            <a:avLst/>
          </a:prstGeom>
        </p:spPr>
      </p:pic>
    </p:spTree>
  </p:cSld>
  <p:clrMapOvr>
    <a:masterClrMapping/>
  </p:clrMapOvr>
  <p:transition>
    <p:cover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1"/>
          <p:cNvSpPr>
            <a:spLocks noGrp="1"/>
          </p:cNvSpPr>
          <p:nvPr>
            <p:ph type="title"/>
          </p:nvPr>
        </p:nvSpPr>
        <p:spPr>
          <a:xfrm>
            <a:off x="-1071562" y="142875"/>
            <a:ext cx="8207375" cy="574675"/>
          </a:xfrm>
        </p:spPr>
        <p:txBody>
          <a:bodyPr wrap="square" lIns="91440" tIns="45720" rIns="91440" bIns="45720" anchor="ctr"/>
          <a:lstStyle/>
          <a:p>
            <a:pPr lvl="0"/>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民科医疗</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微服务</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38244" name="TextBox 4"/>
          <p:cNvSpPr txBox="1"/>
          <p:nvPr/>
        </p:nvSpPr>
        <p:spPr>
          <a:xfrm>
            <a:off x="1305243" y="1971040"/>
            <a:ext cx="3143250" cy="3554413"/>
          </a:xfrm>
          <a:prstGeom prst="rect">
            <a:avLst/>
          </a:prstGeom>
          <a:noFill/>
          <a:ln w="9525">
            <a:noFill/>
          </a:ln>
        </p:spPr>
        <p:txBody>
          <a:bodyPr anchor="t">
            <a:spAutoFit/>
          </a:bodyPr>
          <a:lstStyle/>
          <a:p>
            <a:pPr lvl="0" indent="0">
              <a:lnSpc>
                <a:spcPts val="3000"/>
              </a:lnSpc>
            </a:pPr>
            <a:r>
              <a:rPr lang="zh-CN" altLang="en-US" sz="2400" b="0" dirty="0">
                <a:latin typeface="微软雅黑" panose="020B0503020204020204" pitchFamily="34" charset="-122"/>
                <a:ea typeface="微软雅黑" panose="020B0503020204020204" pitchFamily="34" charset="-122"/>
              </a:rPr>
              <a:t>       如果您在使用本系统时遇到了问题，请首先查看软件使用手册的相关部分，如果还不能解决问题，您可以通过手机微信扫描下方二维码，我们将给您提供方便快捷的在线技术支持。</a:t>
            </a:r>
            <a:endParaRPr lang="zh-CN" altLang="en-US" sz="2400" b="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stretch>
            <a:fillRect/>
          </a:stretch>
        </p:blipFill>
        <p:spPr>
          <a:xfrm>
            <a:off x="4737100" y="2299335"/>
            <a:ext cx="2889885" cy="2897505"/>
          </a:xfrm>
          <a:prstGeom prst="rect">
            <a:avLst/>
          </a:prstGeom>
        </p:spPr>
      </p:pic>
    </p:spTree>
  </p:cSld>
  <p:clrMapOvr>
    <a:masterClrMapping/>
  </p:clrMapOvr>
  <p:transition>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a:xfrm>
            <a:off x="1214438" y="142875"/>
            <a:ext cx="6607175" cy="574675"/>
          </a:xfrm>
        </p:spPr>
        <p:txBody>
          <a:bodyPr wrap="square" lIns="91440" tIns="45720" rIns="91440" bIns="45720" anchor="ctr"/>
          <a:lstStyle/>
          <a:p>
            <a:pPr lvl="0" algn="l"/>
            <a:r>
              <a:rPr lang="en-US" altLang="zh-CN" sz="4000" b="0" dirty="0">
                <a:solidFill>
                  <a:srgbClr val="000000"/>
                </a:solidFill>
                <a:latin typeface="黑体" panose="02010609060101010101" pitchFamily="49" charset="-122"/>
                <a:sym typeface="黑体" panose="02010609060101010101" pitchFamily="49" charset="-122"/>
              </a:rPr>
              <a:t>3.</a:t>
            </a:r>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登录的网址</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4754" name="内容占位符 2"/>
          <p:cNvSpPr>
            <a:spLocks noGrp="1"/>
          </p:cNvSpPr>
          <p:nvPr>
            <p:ph idx="4294967295"/>
          </p:nvPr>
        </p:nvSpPr>
        <p:spPr>
          <a:xfrm>
            <a:off x="548640" y="620688"/>
            <a:ext cx="7564120" cy="6237311"/>
          </a:xfrm>
        </p:spPr>
        <p:txBody>
          <a:bodyPr wrap="square" lIns="91440" tIns="45720" rIns="91440" bIns="45720" anchor="t"/>
          <a:lstStyle/>
          <a:p>
            <a:pPr marL="457200" lvl="0" indent="-457200">
              <a:lnSpc>
                <a:spcPct val="90000"/>
              </a:lnSpc>
              <a:buChar char="l"/>
            </a:pPr>
            <a:endPar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r>
              <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rPr>
              <a:t>  </a:t>
            </a:r>
            <a:r>
              <a:rPr lang="en-US" altLang="zh-CN" sz="3600" b="0" dirty="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rPr>
              <a:t>  </a:t>
            </a:r>
            <a:endParaRPr lang="zh-CN" altLang="en-US" sz="36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r>
              <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rPr>
              <a:t>  </a:t>
            </a:r>
            <a:endParaRPr lang="zh-CN" altLang="en-US" sz="3600" dirty="0">
              <a:ea typeface="华文细黑" panose="02010600040101010101" pitchFamily="2" charset="-122"/>
            </a:endParaRPr>
          </a:p>
        </p:txBody>
      </p:sp>
      <p:pic>
        <p:nvPicPr>
          <p:cNvPr id="5" name="图片 4" descr="标准--QQ截图20170728152038.jpg"/>
          <p:cNvPicPr>
            <a:picLocks noChangeAspect="1"/>
          </p:cNvPicPr>
          <p:nvPr/>
        </p:nvPicPr>
        <p:blipFill>
          <a:blip r:embed="rId1" cstate="print"/>
          <a:stretch>
            <a:fillRect/>
          </a:stretch>
        </p:blipFill>
        <p:spPr>
          <a:xfrm>
            <a:off x="683568" y="980728"/>
            <a:ext cx="7848872" cy="5877272"/>
          </a:xfrm>
          <a:prstGeom prst="rect">
            <a:avLst/>
          </a:prstGeom>
        </p:spPr>
      </p:pic>
    </p:spTree>
  </p:cSld>
  <p:clrMapOvr>
    <a:masterClrMapping/>
  </p:clrMapOvr>
  <p:transition>
    <p:cover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0289" name="图片 1" descr="bed2f6975e40b8a0_middle"/>
          <p:cNvPicPr>
            <a:picLocks noChangeAspect="1"/>
          </p:cNvPicPr>
          <p:nvPr/>
        </p:nvPicPr>
        <p:blipFill>
          <a:blip r:embed="rId1" cstate="print"/>
          <a:stretch>
            <a:fillRect/>
          </a:stretch>
        </p:blipFill>
        <p:spPr>
          <a:xfrm>
            <a:off x="-180975" y="0"/>
            <a:ext cx="9496425" cy="7100888"/>
          </a:xfrm>
          <a:prstGeom prst="rect">
            <a:avLst/>
          </a:prstGeom>
          <a:noFill/>
          <a:ln w="9525">
            <a:noFill/>
          </a:ln>
        </p:spPr>
      </p:pic>
      <p:sp>
        <p:nvSpPr>
          <p:cNvPr id="50178" name="标题 1"/>
          <p:cNvSpPr>
            <a:spLocks noGrp="1"/>
          </p:cNvSpPr>
          <p:nvPr>
            <p:ph type="title"/>
          </p:nvPr>
        </p:nvSpPr>
        <p:spPr>
          <a:xfrm>
            <a:off x="0" y="188913"/>
            <a:ext cx="5540375" cy="785813"/>
          </a:xfrm>
        </p:spPr>
        <p:txBody>
          <a:bodyPr vert="horz" wrap="square" lIns="0" tIns="45720" rIns="0" bIns="45720" numCol="1" rtlCol="0" anchor="ctr" anchorCtr="0" compatLnSpc="1">
            <a:normAutofit fontScale="90000"/>
          </a:bodyPr>
          <a:lstStyle/>
          <a:p>
            <a:pPr marL="0" marR="0" lvl="0" indent="0" algn="ctr" defTabSz="914400" rtl="0" eaLnBrk="0" fontAlgn="base" latinLnBrk="0" hangingPunct="0">
              <a:lnSpc>
                <a:spcPct val="95000"/>
              </a:lnSpc>
              <a:spcBef>
                <a:spcPct val="0"/>
              </a:spcBef>
              <a:spcAft>
                <a:spcPct val="0"/>
              </a:spcAft>
              <a:buClrTx/>
              <a:buSzTx/>
              <a:buFontTx/>
              <a:buNone/>
              <a:defRPr/>
            </a:pPr>
            <a:br>
              <a:rPr kumimoji="0" lang="zh-CN" altLang="zh-CN" sz="2400" b="1" i="0" u="none" strike="noStrike" kern="0" cap="none" spc="0" normalizeH="0" baseline="0" noProof="0" dirty="0" smtClean="0">
                <a:ln>
                  <a:noFill/>
                </a:ln>
                <a:solidFill>
                  <a:schemeClr val="tx1"/>
                </a:solidFill>
                <a:effectLst/>
                <a:uLnTx/>
                <a:uFillTx/>
                <a:latin typeface="+mj-lt"/>
                <a:ea typeface="宋体" panose="02010600030101010101" pitchFamily="2" charset="-122"/>
                <a:cs typeface="+mj-cs"/>
              </a:rPr>
            </a:br>
            <a:endParaRPr kumimoji="0" lang="zh-CN" altLang="en-US" sz="3600" b="1" i="0" u="none" strike="noStrike" kern="0" cap="none" spc="0" normalizeH="0" baseline="0" noProof="0" dirty="0" smtClean="0">
              <a:ln>
                <a:noFill/>
              </a:ln>
              <a:solidFill>
                <a:schemeClr val="tx1"/>
              </a:solidFill>
              <a:effectLst/>
              <a:uLnTx/>
              <a:uFillTx/>
              <a:latin typeface="+mj-lt"/>
              <a:ea typeface="宋体" panose="02010600030101010101" pitchFamily="2" charset="-122"/>
              <a:cs typeface="+mj-cs"/>
            </a:endParaRPr>
          </a:p>
        </p:txBody>
      </p:sp>
    </p:spTree>
    <p:custDataLst>
      <p:tags r:id="rId2"/>
    </p:custDataLst>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内容占位符 2"/>
          <p:cNvSpPr>
            <a:spLocks noGrp="1"/>
          </p:cNvSpPr>
          <p:nvPr>
            <p:ph idx="4294967295"/>
          </p:nvPr>
        </p:nvSpPr>
        <p:spPr>
          <a:xfrm>
            <a:off x="571500" y="2643188"/>
            <a:ext cx="8858250" cy="1500187"/>
          </a:xfrm>
        </p:spPr>
        <p:txBody>
          <a:bodyPr wrap="square" lIns="91440" tIns="45720" rIns="91440" bIns="45720" anchor="t"/>
          <a:lstStyle/>
          <a:p>
            <a:pPr marL="514350" lvl="0" indent="-514350">
              <a:lnSpc>
                <a:spcPct val="90000"/>
              </a:lnSpc>
              <a:spcBef>
                <a:spcPct val="0"/>
              </a:spcBef>
              <a:buNone/>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第二章    护士个人端功能介绍</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内容占位符 2"/>
          <p:cNvSpPr>
            <a:spLocks noGrp="1"/>
          </p:cNvSpPr>
          <p:nvPr>
            <p:ph type="body"/>
          </p:nvPr>
        </p:nvSpPr>
        <p:spPr>
          <a:xfrm>
            <a:off x="1371600" y="1500188"/>
            <a:ext cx="7772400" cy="3429000"/>
          </a:xfrm>
        </p:spPr>
        <p:txBody>
          <a:bodyPr wrap="square" lIns="91440" tIns="45720" rIns="91440" bIns="45720" anchor="t"/>
          <a:lstStyle/>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1</a:t>
            </a:r>
            <a:r>
              <a:rPr lang="zh-CN" altLang="en-US" sz="3600" b="0" dirty="0">
                <a:latin typeface="微软雅黑" panose="020B0503020204020204" pitchFamily="34" charset="-122"/>
                <a:ea typeface="微软雅黑" panose="020B0503020204020204" pitchFamily="34" charset="-122"/>
              </a:rPr>
              <a:t>、护士如何进行</a:t>
            </a:r>
            <a:r>
              <a:rPr lang="zh-CN" altLang="en-US" sz="3600" b="0" dirty="0" smtClean="0">
                <a:latin typeface="微软雅黑" panose="020B0503020204020204" pitchFamily="34" charset="-122"/>
                <a:ea typeface="微软雅黑" panose="020B0503020204020204" pitchFamily="34" charset="-122"/>
              </a:rPr>
              <a:t>电子化注册</a:t>
            </a:r>
            <a:r>
              <a:rPr lang="zh-CN" altLang="en-US" sz="3600" b="0" dirty="0">
                <a:latin typeface="微软雅黑" panose="020B0503020204020204" pitchFamily="34" charset="-122"/>
                <a:ea typeface="微软雅黑" panose="020B0503020204020204" pitchFamily="34" charset="-122"/>
              </a:rPr>
              <a:t>？</a:t>
            </a:r>
            <a:endParaRPr lang="en-US" altLang="zh-CN" sz="36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2</a:t>
            </a:r>
            <a:r>
              <a:rPr lang="zh-CN" altLang="en-US" sz="3600" b="0" dirty="0">
                <a:latin typeface="微软雅黑" panose="020B0503020204020204" pitchFamily="34" charset="-122"/>
                <a:ea typeface="微软雅黑" panose="020B0503020204020204" pitchFamily="34" charset="-122"/>
              </a:rPr>
              <a:t>、护士注册成功后可以做什么？</a:t>
            </a:r>
            <a:endParaRPr lang="en-US" altLang="zh-CN" sz="3600" b="0" dirty="0">
              <a:latin typeface="微软雅黑" panose="020B0503020204020204" pitchFamily="34" charset="-122"/>
              <a:ea typeface="微软雅黑" panose="020B0503020204020204" pitchFamily="34" charset="-122"/>
            </a:endParaRPr>
          </a:p>
          <a:p>
            <a:pPr lvl="0" indent="-342900">
              <a:lnSpc>
                <a:spcPct val="150000"/>
              </a:lnSpc>
              <a:buNone/>
            </a:pPr>
            <a:endParaRPr lang="zh-CN" altLang="en-US" sz="36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tags/tag1.xml><?xml version="1.0" encoding="utf-8"?>
<p:tagLst xmlns:p="http://schemas.openxmlformats.org/presentationml/2006/main">
  <p:tag name="KSO_WM_TEMPLATE_THUMBS_INDEX" val="1、5、12、14、15、16、18、25"/>
  <p:tag name="KSO_WM_TEMPLATE_CATEGORY" val="custom"/>
  <p:tag name="KSO_WM_TEMPLATE_INDEX" val="114"/>
  <p:tag name="KSO_WM_SLIDE_ID" val="custom158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10.xml><?xml version="1.0" encoding="utf-8"?>
<p:tagLst xmlns:p="http://schemas.openxmlformats.org/presentationml/2006/main">
  <p:tag name="KSO_WM_TEMPLATE_CATEGORY" val="custom"/>
  <p:tag name="KSO_WM_TEMPLATE_INDEX" val="114"/>
</p:tagLst>
</file>

<file path=ppt/tags/tag11.xml><?xml version="1.0" encoding="utf-8"?>
<p:tagLst xmlns:p="http://schemas.openxmlformats.org/presentationml/2006/main">
  <p:tag name="KSO_WM_TEMPLATE_CATEGORY" val="custom"/>
  <p:tag name="KSO_WM_TEMPLATE_INDEX" val="114"/>
</p:tagLst>
</file>

<file path=ppt/tags/tag12.xml><?xml version="1.0" encoding="utf-8"?>
<p:tagLst xmlns:p="http://schemas.openxmlformats.org/presentationml/2006/main">
  <p:tag name="KSO_WM_TEMPLATE_CATEGORY" val="custom"/>
  <p:tag name="KSO_WM_TEMPLATE_INDEX" val="114"/>
</p:tagLst>
</file>

<file path=ppt/tags/tag13.xml><?xml version="1.0" encoding="utf-8"?>
<p:tagLst xmlns:p="http://schemas.openxmlformats.org/presentationml/2006/main">
  <p:tag name="KSO_WM_TEMPLATE_CATEGORY" val="custom"/>
  <p:tag name="KSO_WM_TEMPLATE_INDEX" val="114"/>
</p:tagLst>
</file>

<file path=ppt/tags/tag14.xml><?xml version="1.0" encoding="utf-8"?>
<p:tagLst xmlns:p="http://schemas.openxmlformats.org/presentationml/2006/main">
  <p:tag name="KSO_WM_TEMPLATE_CATEGORY" val="custom"/>
  <p:tag name="KSO_WM_TEMPLATE_INDEX" val="114"/>
</p:tagLst>
</file>

<file path=ppt/tags/tag15.xml><?xml version="1.0" encoding="utf-8"?>
<p:tagLst xmlns:p="http://schemas.openxmlformats.org/presentationml/2006/main">
  <p:tag name="KSO_WM_TEMPLATE_CATEGORY" val="custom"/>
  <p:tag name="KSO_WM_TEMPLATE_INDEX" val="114"/>
</p:tagLst>
</file>

<file path=ppt/tags/tag16.xml><?xml version="1.0" encoding="utf-8"?>
<p:tagLst xmlns:p="http://schemas.openxmlformats.org/presentationml/2006/main">
  <p:tag name="KSO_WM_TEMPLATE_CATEGORY" val="custom"/>
  <p:tag name="KSO_WM_TEMPLATE_INDEX" val="114"/>
</p:tagLst>
</file>

<file path=ppt/tags/tag2.xml><?xml version="1.0" encoding="utf-8"?>
<p:tagLst xmlns:p="http://schemas.openxmlformats.org/presentationml/2006/main">
  <p:tag name="KSO_WM_TEMPLATE_CATEGORY" val="custom"/>
  <p:tag name="KSO_WM_TEMPLATE_INDEX" val="114"/>
</p:tagLst>
</file>

<file path=ppt/tags/tag3.xml><?xml version="1.0" encoding="utf-8"?>
<p:tagLst xmlns:p="http://schemas.openxmlformats.org/presentationml/2006/main">
  <p:tag name="KSO_WM_TEMPLATE_CATEGORY" val="custom"/>
  <p:tag name="KSO_WM_TEMPLATE_INDEX" val="114"/>
</p:tagLst>
</file>

<file path=ppt/tags/tag4.xml><?xml version="1.0" encoding="utf-8"?>
<p:tagLst xmlns:p="http://schemas.openxmlformats.org/presentationml/2006/main">
  <p:tag name="KSO_WM_TEMPLATE_CATEGORY" val="custom"/>
  <p:tag name="KSO_WM_TEMPLATE_INDEX" val="114"/>
</p:tagLst>
</file>

<file path=ppt/tags/tag5.xml><?xml version="1.0" encoding="utf-8"?>
<p:tagLst xmlns:p="http://schemas.openxmlformats.org/presentationml/2006/main">
  <p:tag name="KSO_WM_TEMPLATE_CATEGORY" val="custom"/>
  <p:tag name="KSO_WM_TEMPLATE_INDEX" val="114"/>
</p:tagLst>
</file>

<file path=ppt/tags/tag6.xml><?xml version="1.0" encoding="utf-8"?>
<p:tagLst xmlns:p="http://schemas.openxmlformats.org/presentationml/2006/main">
  <p:tag name="KSO_WM_TEMPLATE_CATEGORY" val="custom"/>
  <p:tag name="KSO_WM_TEMPLATE_INDEX" val="114"/>
</p:tagLst>
</file>

<file path=ppt/tags/tag7.xml><?xml version="1.0" encoding="utf-8"?>
<p:tagLst xmlns:p="http://schemas.openxmlformats.org/presentationml/2006/main">
  <p:tag name="KSO_WM_TEMPLATE_CATEGORY" val="custom"/>
  <p:tag name="KSO_WM_TEMPLATE_INDEX" val="114"/>
</p:tagLst>
</file>

<file path=ppt/tags/tag8.xml><?xml version="1.0" encoding="utf-8"?>
<p:tagLst xmlns:p="http://schemas.openxmlformats.org/presentationml/2006/main">
  <p:tag name="KSO_WM_TEMPLATE_CATEGORY" val="custom"/>
  <p:tag name="KSO_WM_TEMPLATE_INDEX" val="114"/>
</p:tagLst>
</file>

<file path=ppt/tags/tag9.xml><?xml version="1.0" encoding="utf-8"?>
<p:tagLst xmlns:p="http://schemas.openxmlformats.org/presentationml/2006/main">
  <p:tag name="KSO_WM_TEMPLATE_CATEGORY" val="custom"/>
  <p:tag name="KSO_WM_TEMPLATE_INDEX" val="114"/>
</p:tagLst>
</file>

<file path=ppt/theme/theme1.xml><?xml version="1.0" encoding="utf-8"?>
<a:theme xmlns:a="http://schemas.openxmlformats.org/drawingml/2006/main" name="演示设计">
  <a:themeElements>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rtlCol="0"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1" i="0" u="none" strike="noStrike" cap="none" normalizeH="0" baseline="0" dirty="0" smtClean="0">
            <a:ln>
              <a:noFill/>
            </a:ln>
            <a:solidFill>
              <a:srgbClr val="FFFFFF"/>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主题2">
  <a:themeElements>
    <a:clrScheme name="6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6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6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6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6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主题2">
  <a:themeElements>
    <a:clrScheme name="7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7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7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7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7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主题2">
  <a:themeElements>
    <a:clrScheme name="8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8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8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8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8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主题2">
  <a:themeElements>
    <a:clrScheme name="9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9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9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9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9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主题2">
  <a:themeElements>
    <a:clrScheme name="10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0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0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0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0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主题2">
  <a:themeElements>
    <a:clrScheme name="1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1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1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1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演示设计">
  <a:themeElements>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设计1">
  <a:themeElements>
    <a:clrScheme name="演示设计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1">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1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1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1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1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1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1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1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主题2">
  <a:themeElements>
    <a:clrScheme name="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演示设计">
  <a:themeElements>
    <a:clrScheme name="1_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1_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1_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1_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1_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1_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1_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1_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1_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主题2">
  <a:themeElements>
    <a:clrScheme name="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主题2">
  <a:themeElements>
    <a:clrScheme name="2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2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2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2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2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主题2">
  <a:themeElements>
    <a:clrScheme name="3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3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3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3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3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主题2">
  <a:themeElements>
    <a:clrScheme name="4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4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4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4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4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主题2">
  <a:themeElements>
    <a:clrScheme name="5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5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5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5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5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3872</Words>
  <Application>WPS 演示</Application>
  <PresentationFormat>全屏显示(4:3)</PresentationFormat>
  <Paragraphs>353</Paragraphs>
  <Slides>70</Slides>
  <Notes>2</Notes>
  <HiddenSlides>0</HiddenSlides>
  <MMClips>0</MMClips>
  <ScaleCrop>false</ScaleCrop>
  <HeadingPairs>
    <vt:vector size="6" baseType="variant">
      <vt:variant>
        <vt:lpstr>已用的字体</vt:lpstr>
      </vt:variant>
      <vt:variant>
        <vt:i4>10</vt:i4>
      </vt:variant>
      <vt:variant>
        <vt:lpstr>主题</vt:lpstr>
      </vt:variant>
      <vt:variant>
        <vt:i4>16</vt:i4>
      </vt:variant>
      <vt:variant>
        <vt:lpstr>幻灯片标题</vt:lpstr>
      </vt:variant>
      <vt:variant>
        <vt:i4>70</vt:i4>
      </vt:variant>
    </vt:vector>
  </HeadingPairs>
  <TitlesOfParts>
    <vt:vector size="96" baseType="lpstr">
      <vt:lpstr>Arial</vt:lpstr>
      <vt:lpstr>宋体</vt:lpstr>
      <vt:lpstr>Wingdings</vt:lpstr>
      <vt:lpstr>华文细黑</vt:lpstr>
      <vt:lpstr>MS UI Gothic</vt:lpstr>
      <vt:lpstr>黑体</vt:lpstr>
      <vt:lpstr>华文行楷</vt:lpstr>
      <vt:lpstr>Calibri</vt:lpstr>
      <vt:lpstr>微软雅黑</vt:lpstr>
      <vt:lpstr>Arial Unicode MS</vt:lpstr>
      <vt:lpstr>演示设计</vt:lpstr>
      <vt:lpstr>演示设计1</vt:lpstr>
      <vt:lpstr>主题2</vt:lpstr>
      <vt:lpstr>1_演示设计</vt:lpstr>
      <vt:lpstr>1_主题2</vt:lpstr>
      <vt:lpstr>2_主题2</vt:lpstr>
      <vt:lpstr>3_主题2</vt:lpstr>
      <vt:lpstr>4_主题2</vt:lpstr>
      <vt:lpstr>5_主题2</vt:lpstr>
      <vt:lpstr>6_主题2</vt:lpstr>
      <vt:lpstr>7_主题2</vt:lpstr>
      <vt:lpstr>8_主题2</vt:lpstr>
      <vt:lpstr>9_主题2</vt:lpstr>
      <vt:lpstr>10_主题2</vt:lpstr>
      <vt:lpstr>11_主题2</vt:lpstr>
      <vt:lpstr>2_演示设计</vt:lpstr>
      <vt:lpstr>PowerPoint 演示文稿</vt:lpstr>
      <vt:lpstr>PowerPoint 演示文稿</vt:lpstr>
      <vt:lpstr>PowerPoint 演示文稿</vt:lpstr>
      <vt:lpstr>PowerPoint 演示文稿</vt:lpstr>
      <vt:lpstr>            1.电子化注册的意义</vt:lpstr>
      <vt:lpstr>PowerPoint 演示文稿</vt:lpstr>
      <vt:lpstr>3.登录的网址</vt:lpstr>
      <vt:lpstr>PowerPoint 演示文稿</vt:lpstr>
      <vt:lpstr>PowerPoint 演示文稿</vt:lpstr>
      <vt:lpstr>1.护士如何进行电子化注册？ </vt:lpstr>
      <vt:lpstr>1.1 登录护士电子化注册系统</vt:lpstr>
      <vt:lpstr>1.1 登录护士电子化注册系统</vt:lpstr>
      <vt:lpstr>1.2 护士注册账户并登录</vt:lpstr>
      <vt:lpstr>PowerPoint 演示文稿</vt:lpstr>
      <vt:lpstr>PowerPoint 演示文稿</vt:lpstr>
      <vt:lpstr>PowerPoint 演示文稿</vt:lpstr>
      <vt:lpstr>PowerPoint 演示文稿</vt:lpstr>
      <vt:lpstr>PowerPoint 演示文稿</vt:lpstr>
      <vt:lpstr>PowerPoint 演示文稿</vt:lpstr>
      <vt:lpstr>2.护士注册成功后可以做什么？ </vt:lpstr>
      <vt:lpstr>2.1 查看护士个人的基本信息</vt:lpstr>
      <vt:lpstr>2.2 修改安全设置 </vt:lpstr>
      <vt:lpstr> 2.3 修改执业注册信息中的相关内容</vt:lpstr>
      <vt:lpstr>  2.3.1 个人信息修改</vt:lpstr>
      <vt:lpstr>2.3.2 个人相片更新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医疗机构主要做什么</vt:lpstr>
      <vt:lpstr>1.领取医疗机构用户名和密码</vt:lpstr>
      <vt:lpstr>2.医疗机构端软件下载安装及登录</vt:lpstr>
      <vt:lpstr>2.1 软件下载及安装</vt:lpstr>
      <vt:lpstr>PowerPoint 演示文稿</vt:lpstr>
      <vt:lpstr>PowerPoint 演示文稿</vt:lpstr>
      <vt:lpstr>2.2 登录医疗机构系统</vt:lpstr>
      <vt:lpstr>2.3 系统主页</vt:lpstr>
      <vt:lpstr>3.设置本院护士审批机关</vt:lpstr>
      <vt:lpstr>4.为本院护士生成账户激活码 </vt:lpstr>
      <vt:lpstr>4.1.撤销护士账户</vt:lpstr>
      <vt:lpstr>5.核对本院护士信息</vt:lpstr>
      <vt:lpstr>5.1 本院护士信息 </vt:lpstr>
      <vt:lpstr>5.2 护士执业信息验证</vt:lpstr>
      <vt:lpstr>5.3本院待延续注册护士信息</vt:lpstr>
      <vt:lpstr>5.4本院过期未延续注册护士信息</vt:lpstr>
      <vt:lpstr>6.审核本院护士申请修改的信息</vt:lpstr>
      <vt:lpstr>PowerPoint 演示文稿</vt:lpstr>
      <vt:lpstr>7.办理本院护士申请的业务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民科医疗微服务</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北京医师联网注册系统升级改造 初步方案</dc:title>
  <dc:creator>admin</dc:creator>
  <cp:lastModifiedBy>jingjing</cp:lastModifiedBy>
  <cp:revision>1676</cp:revision>
  <dcterms:created xsi:type="dcterms:W3CDTF">2008-05-06T01:42:00Z</dcterms:created>
  <dcterms:modified xsi:type="dcterms:W3CDTF">2019-10-31T09:19:44Z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